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03A4B-2218-45D4-8BBB-4D4764B9D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108A56-F112-45E3-B005-F4510ED9A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559AD-FF1F-4D27-91C6-EC7152BB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B5C-59D1-4375-9A83-65F3D70134E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3ED1E-B13F-4FDF-A6A6-35714BA7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5B196-C64D-4428-94D5-9EC7C479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3BD7-DC13-4AA1-8604-FC34F0FD9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6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159E2-5D63-4F71-AC58-6B6DC80F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D4E668-0EFA-4AB7-A517-5C8DBB8E2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6A5B2-3739-4419-B5CD-5047BBB1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B5C-59D1-4375-9A83-65F3D70134E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D5290-A6A6-4433-B700-00F9C4A1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C64EF-FAF3-4874-B4FF-2877BC76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3BD7-DC13-4AA1-8604-FC34F0FD9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2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536847-D294-470B-8EB6-CDF8DAF4A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DE9BD2-B65B-4C16-8B71-1A91F9FF2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8D9E1-53D4-4038-B35B-4CD102F1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B5C-59D1-4375-9A83-65F3D70134E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DBC27-1206-4F68-8783-3EE056BC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F2A4B-F1FA-4F7F-A6A7-12D38BE6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3BD7-DC13-4AA1-8604-FC34F0FD9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CC674-7EA3-4677-98EA-1327C935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E9128-E45E-479B-B86E-7323B51AD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1F4FE-DB34-4A34-8E61-A8B65AB8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B5C-59D1-4375-9A83-65F3D70134E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402B1-22CE-4C93-8C93-34C14F6F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86993-3789-425E-8982-FE893804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3BD7-DC13-4AA1-8604-FC34F0FD9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3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46B40-A971-4EFD-97F3-7DB72E47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EBA91F-0492-478F-9ED2-20C2D65D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509D9-6650-4788-9BFE-235FAFB7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B5C-59D1-4375-9A83-65F3D70134E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100A3-A530-420D-84AE-A4FEFA95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18F07-9085-46D6-8912-A77B473C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3BD7-DC13-4AA1-8604-FC34F0FD9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4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FC021-6CF1-4472-A61F-B990A896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DA3CC-679E-4BC8-959D-375C71CB4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D8FEF9-BBF0-4F96-A732-08D4D133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D6C4A-4730-4054-B6B4-86B20771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B5C-59D1-4375-9A83-65F3D70134E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7907D-200E-4FC6-8CBA-D99675B1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01313-CFF0-41FD-BF59-30C41EF2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3BD7-DC13-4AA1-8604-FC34F0FD9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4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3330A-CF59-4D91-A716-F32D6E91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42D6D-37E4-4BEE-AE7A-46FCF0569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FB2E4-5562-4114-AF81-8D2F95D5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0B9B7F-37FB-4CC7-87F4-6CC67B47D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BDC8A2-C5E2-4AEA-A641-643512927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E92D6A-9FA8-412B-A4FD-EECB36DA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B5C-59D1-4375-9A83-65F3D70134E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8FB5F3-064C-485E-9DA3-9E22385F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FEC64A-80F7-4153-87E6-1A865DDB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3BD7-DC13-4AA1-8604-FC34F0FD9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38818-F1E5-41C1-B56C-41A76A19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A6F7A6-6195-4193-9058-41756044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B5C-59D1-4375-9A83-65F3D70134E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154C79-FCDC-4F30-AFDD-2D0FF50D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E051C3-936F-4BE9-94F7-13211EF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3BD7-DC13-4AA1-8604-FC34F0FD9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75F997-2F93-4044-9654-AD6999F1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B5C-59D1-4375-9A83-65F3D70134E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38220A-2826-466D-AD1B-C0926BAD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20E5B-CC58-4F6F-AF11-97659900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3BD7-DC13-4AA1-8604-FC34F0FD9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0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4A226-02AA-45AC-B74B-20254802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70D92-ED31-4BCC-9A05-D4D8BBBC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602DC4-D850-472B-809C-60EA9A03E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7CB32-787E-4AB9-B283-4A57BA4C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B5C-59D1-4375-9A83-65F3D70134E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9BAEE2-6DEF-43A6-A3D5-48043C5C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E853F3-7D1A-4FFC-A810-69E4EE5D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3BD7-DC13-4AA1-8604-FC34F0FD9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3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33A35-EAE4-4ADA-84BC-8D4AE887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C88480-7F70-4626-9919-CBF239B63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D2BE84-1470-40FA-B791-20F929C46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4C887-6499-4C63-B992-C3C0CB35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BB5C-59D1-4375-9A83-65F3D70134E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2CB07-F24D-44D7-A34D-BE6590A3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F31471-D034-4E16-AA46-B6E95B0E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3BD7-DC13-4AA1-8604-FC34F0FD9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7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7FDC08-E988-4424-AB4C-C7AAAF62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9CF1E-5F94-4525-A243-DE367510B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C98CB-F6FA-4314-9618-C188943F2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BB5C-59D1-4375-9A83-65F3D70134E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ED37E-9D13-48AD-9474-3DCC60720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7DA06-2CA7-4213-BD47-8629611AB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3BD7-DC13-4AA1-8604-FC34F0FD9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1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7D3572F-072C-4989-98A9-5C9E8D5D5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74526"/>
              </p:ext>
            </p:extLst>
          </p:nvPr>
        </p:nvGraphicFramePr>
        <p:xfrm>
          <a:off x="2032000" y="719666"/>
          <a:ext cx="7073900" cy="32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90">
                  <a:extLst>
                    <a:ext uri="{9D8B030D-6E8A-4147-A177-3AD203B41FA5}">
                      <a16:colId xmlns:a16="http://schemas.microsoft.com/office/drawing/2014/main" val="1027555706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3370204464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753613583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346260665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125079605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725072626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1658767048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1672539783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55142139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1073295082"/>
                    </a:ext>
                  </a:extLst>
                </a:gridCol>
              </a:tblGrid>
              <a:tr h="65807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309"/>
                  </a:ext>
                </a:extLst>
              </a:tr>
              <a:tr h="65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694639"/>
                  </a:ext>
                </a:extLst>
              </a:tr>
              <a:tr h="65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475760"/>
                  </a:ext>
                </a:extLst>
              </a:tr>
              <a:tr h="65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869862"/>
                  </a:ext>
                </a:extLst>
              </a:tr>
              <a:tr h="65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266250"/>
                  </a:ext>
                </a:extLst>
              </a:tr>
            </a:tbl>
          </a:graphicData>
        </a:graphic>
      </p:graphicFrame>
      <p:grpSp>
        <p:nvGrpSpPr>
          <p:cNvPr id="73" name="组合 72">
            <a:extLst>
              <a:ext uri="{FF2B5EF4-FFF2-40B4-BE49-F238E27FC236}">
                <a16:creationId xmlns:a16="http://schemas.microsoft.com/office/drawing/2014/main" id="{F378B3FF-AA4B-4EF1-A349-FE43397F52DC}"/>
              </a:ext>
            </a:extLst>
          </p:cNvPr>
          <p:cNvGrpSpPr/>
          <p:nvPr/>
        </p:nvGrpSpPr>
        <p:grpSpPr>
          <a:xfrm>
            <a:off x="8020050" y="1828800"/>
            <a:ext cx="733425" cy="428625"/>
            <a:chOff x="8020050" y="1828800"/>
            <a:chExt cx="733425" cy="428625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47320215-8DB7-4D0C-8B0D-70A7AC6C51BC}"/>
                </a:ext>
              </a:extLst>
            </p:cNvPr>
            <p:cNvCxnSpPr>
              <a:cxnSpLocks/>
            </p:cNvCxnSpPr>
            <p:nvPr/>
          </p:nvCxnSpPr>
          <p:spPr>
            <a:xfrm>
              <a:off x="8743950" y="18288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81EDAA3-08B3-4EAA-98AA-A3B5212D6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0050" y="2047875"/>
              <a:ext cx="733425" cy="0"/>
            </a:xfrm>
            <a:prstGeom prst="line">
              <a:avLst/>
            </a:prstGeom>
            <a:ln w="254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F0855A48-2132-481D-8246-F20D2EFF6258}"/>
                </a:ext>
              </a:extLst>
            </p:cNvPr>
            <p:cNvCxnSpPr>
              <a:cxnSpLocks/>
            </p:cNvCxnSpPr>
            <p:nvPr/>
          </p:nvCxnSpPr>
          <p:spPr>
            <a:xfrm>
              <a:off x="8029575" y="2047875"/>
              <a:ext cx="0" cy="2095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1039BBF-CE38-48BB-9BF2-B48A30505A54}"/>
              </a:ext>
            </a:extLst>
          </p:cNvPr>
          <p:cNvGrpSpPr/>
          <p:nvPr/>
        </p:nvGrpSpPr>
        <p:grpSpPr>
          <a:xfrm>
            <a:off x="6638925" y="2453297"/>
            <a:ext cx="1390651" cy="471075"/>
            <a:chOff x="6638925" y="2453297"/>
            <a:chExt cx="1390651" cy="471075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C20FE6F-E6E6-483F-957A-8F59A2C5EF5B}"/>
                </a:ext>
              </a:extLst>
            </p:cNvPr>
            <p:cNvCxnSpPr>
              <a:cxnSpLocks/>
            </p:cNvCxnSpPr>
            <p:nvPr/>
          </p:nvCxnSpPr>
          <p:spPr>
            <a:xfrm>
              <a:off x="8020050" y="2453297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9EE764B8-43D9-4F26-9FAD-5F08F2238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8925" y="2672372"/>
              <a:ext cx="1390651" cy="0"/>
            </a:xfrm>
            <a:prstGeom prst="line">
              <a:avLst/>
            </a:prstGeom>
            <a:ln w="254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21E7CEF0-216A-4ACD-AC61-BF91FF9CDE4D}"/>
                </a:ext>
              </a:extLst>
            </p:cNvPr>
            <p:cNvCxnSpPr>
              <a:cxnSpLocks/>
            </p:cNvCxnSpPr>
            <p:nvPr/>
          </p:nvCxnSpPr>
          <p:spPr>
            <a:xfrm>
              <a:off x="6638925" y="2672372"/>
              <a:ext cx="0" cy="252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C80C8CD-C7D1-4684-952F-A9FD767A38B5}"/>
              </a:ext>
            </a:extLst>
          </p:cNvPr>
          <p:cNvCxnSpPr>
            <a:cxnSpLocks/>
          </p:cNvCxnSpPr>
          <p:nvPr/>
        </p:nvCxnSpPr>
        <p:spPr>
          <a:xfrm>
            <a:off x="6638925" y="3162407"/>
            <a:ext cx="0" cy="396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0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794D097-8CE4-4B38-9734-C227FACD2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40745"/>
              </p:ext>
            </p:extLst>
          </p:nvPr>
        </p:nvGraphicFramePr>
        <p:xfrm>
          <a:off x="2955925" y="2100791"/>
          <a:ext cx="7073900" cy="32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90">
                  <a:extLst>
                    <a:ext uri="{9D8B030D-6E8A-4147-A177-3AD203B41FA5}">
                      <a16:colId xmlns:a16="http://schemas.microsoft.com/office/drawing/2014/main" val="1027555706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3370204464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753613583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346260665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125079605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725072626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1658767048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1672539783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55142139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1073295082"/>
                    </a:ext>
                  </a:extLst>
                </a:gridCol>
              </a:tblGrid>
              <a:tr h="65807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309"/>
                  </a:ext>
                </a:extLst>
              </a:tr>
              <a:tr h="65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694639"/>
                  </a:ext>
                </a:extLst>
              </a:tr>
              <a:tr h="65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475760"/>
                  </a:ext>
                </a:extLst>
              </a:tr>
              <a:tr h="65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869862"/>
                  </a:ext>
                </a:extLst>
              </a:tr>
              <a:tr h="65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266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20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宽屏</PresentationFormat>
  <Paragraphs>74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一</dc:creator>
  <cp:lastModifiedBy>江 一</cp:lastModifiedBy>
  <cp:revision>1</cp:revision>
  <dcterms:created xsi:type="dcterms:W3CDTF">2021-12-11T17:23:07Z</dcterms:created>
  <dcterms:modified xsi:type="dcterms:W3CDTF">2021-12-11T17:23:25Z</dcterms:modified>
</cp:coreProperties>
</file>