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8031-5F06-49EF-84F3-B526271B437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11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4090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MUGISA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216018395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16/U/7279/PS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KISIGA TIMOTHY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216003537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16/U/6173/PS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KEKIRUNGA 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216004629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16/U/5850/PS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K NEAREST NEIGHBOUR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7886"/>
            <a:ext cx="10971727" cy="53447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 nearest neighbor is 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 parametric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Lazy learning algorithm</a:t>
            </a:r>
          </a:p>
          <a:p>
            <a:pPr marL="0" indent="0">
              <a:buNone/>
            </a:pPr>
            <a:r>
              <a:rPr lang="en-US" dirty="0"/>
              <a:t>Generally KNN is a method used for classifying objects based on examples in the feature 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KNN as a classification algorithm:</a:t>
            </a:r>
          </a:p>
          <a:p>
            <a:pPr marL="0" indent="0">
              <a:buNone/>
            </a:pPr>
            <a:r>
              <a:rPr lang="en-US" dirty="0"/>
              <a:t>Uses the majority vote of the nearest neighbors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KNN as a regression algorithm:</a:t>
            </a:r>
          </a:p>
          <a:p>
            <a:pPr marL="0" indent="0">
              <a:buNone/>
            </a:pPr>
            <a:r>
              <a:rPr lang="en-US" dirty="0"/>
              <a:t>Uses the average or median of the values of the K nearest neighbors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encouraged to choose an odd k value for even classes.</a:t>
            </a:r>
          </a:p>
          <a:p>
            <a:pPr marL="0" indent="0">
              <a:buNone/>
            </a:pPr>
            <a:r>
              <a:rPr lang="en-US" dirty="0"/>
              <a:t>K=3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98914" y="2496457"/>
            <a:ext cx="0" cy="3483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8914" y="5515429"/>
            <a:ext cx="7794171" cy="4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1383" y="3455590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84399" y="4296117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39885" y="2588988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69123" y="4238172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51989" y="3745961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42228" y="3095060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20541" y="2386636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72856" y="5227467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34829" y="4855285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13742" y="5123202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01685" y="2489201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10186" y="3343956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175249" y="2414587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52884" y="3180670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7232" y="3670527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33570" y="5064181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5249" y="4436156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21545" y="4500450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03254" y="4125685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819900" y="5123202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51829" y="3328395"/>
            <a:ext cx="290286" cy="32657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>
            <a:off x="4206878" y="2783625"/>
            <a:ext cx="1180188" cy="13439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continuous data, we use the following distance functions.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/>
              <a:t>Euclidean 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/>
              <a:t>Manhattan</a:t>
            </a:r>
          </a:p>
          <a:p>
            <a:pPr marL="571500" indent="-571500">
              <a:buFont typeface="+mj-lt"/>
              <a:buAutoNum type="romanLcPeriod"/>
            </a:pPr>
            <a:r>
              <a:rPr lang="en-GB" dirty="0"/>
              <a:t>Minkowski</a:t>
            </a:r>
          </a:p>
          <a:p>
            <a:pPr marL="0" indent="0">
              <a:buNone/>
            </a:pPr>
            <a:r>
              <a:rPr lang="en-GB" dirty="0"/>
              <a:t>In the instance of categorical variables we use the Hamming distance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40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No assumptions about data are made</a:t>
            </a:r>
          </a:p>
          <a:p>
            <a:r>
              <a:rPr lang="en-US" dirty="0"/>
              <a:t>It is simple to explain and understand</a:t>
            </a:r>
          </a:p>
          <a:p>
            <a:r>
              <a:rPr lang="en-US" dirty="0"/>
              <a:t>It is versatile i.e. useful for classification or regression</a:t>
            </a:r>
          </a:p>
          <a:p>
            <a:r>
              <a:rPr lang="en-US" dirty="0"/>
              <a:t>It is effective and robust to noise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High memory requirement </a:t>
            </a:r>
          </a:p>
          <a:p>
            <a:r>
              <a:rPr lang="en-US" dirty="0"/>
              <a:t>Computationally expensive</a:t>
            </a:r>
          </a:p>
          <a:p>
            <a:r>
              <a:rPr lang="en-US" dirty="0"/>
              <a:t>Prediction stage is slow </a:t>
            </a:r>
          </a:p>
          <a:p>
            <a:r>
              <a:rPr lang="en-US" dirty="0"/>
              <a:t>Distance based learning is not clear which type of distance to use for </a:t>
            </a:r>
            <a:r>
              <a:rPr lang="en-US"/>
              <a:t>better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When is KNN is used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in classification and regression problems </a:t>
            </a:r>
          </a:p>
          <a:p>
            <a:r>
              <a:rPr lang="en-US" dirty="0"/>
              <a:t>Its is used when little knowledge about data distribution is known.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i="1" dirty="0"/>
              <a:t>Why is it used?</a:t>
            </a:r>
            <a:endParaRPr lang="en-US" sz="3200" dirty="0"/>
          </a:p>
          <a:p>
            <a:r>
              <a:rPr lang="en-US" sz="3200" dirty="0"/>
              <a:t>To use a database in which the data points are separated into several classes to predict the classification of a new sample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7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choose the factor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 given value of k , we can make boundaries of each class. </a:t>
            </a:r>
          </a:p>
          <a:p>
            <a:pPr marL="0" indent="0">
              <a:buNone/>
            </a:pPr>
            <a:r>
              <a:rPr lang="en-US" dirty="0"/>
              <a:t>First of all we need to first inspect the </a:t>
            </a:r>
            <a:r>
              <a:rPr lang="en-US" dirty="0" err="1"/>
              <a:t>data.The</a:t>
            </a:r>
            <a:r>
              <a:rPr lang="en-US" dirty="0"/>
              <a:t> boundaries between classes become smoother with the increasing value of k. This reduces the effect of noise in the classification.</a:t>
            </a:r>
          </a:p>
          <a:p>
            <a:pPr marL="0" indent="0">
              <a:buNone/>
            </a:pPr>
            <a:r>
              <a:rPr lang="en-US" dirty="0"/>
              <a:t>We need two parameters to access on a different k value i.e. the training error rate and the validation error rate. </a:t>
            </a:r>
          </a:p>
          <a:p>
            <a:r>
              <a:rPr lang="en-US" dirty="0"/>
              <a:t>Training error curve</a:t>
            </a:r>
          </a:p>
          <a:p>
            <a:r>
              <a:rPr lang="en-US" dirty="0"/>
              <a:t>Validation error curve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the value of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get the predicted class, iterate from 1 to N, where N is the total number of training data points.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Calculate the Euclidean distance between test data and each row of training data.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Sort the distances in ascending order.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Get the top k rows from the sorted array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Get the most frequent class of these rows to get the predicted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the KNN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Finance 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Stock market forecasting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Money laundering analyses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Understanding and managing financial risk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Medicine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Agriculture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Text mining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Politics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71500" indent="-571500">
              <a:buFont typeface="+mj-lt"/>
              <a:buAutoNum type="arabicPeriod"/>
            </a:pPr>
            <a:endParaRPr lang="en-GB" dirty="0"/>
          </a:p>
          <a:p>
            <a:pPr marL="571500" indent="-5715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56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GROUP 11</vt:lpstr>
      <vt:lpstr>K NEAREST NEIGHBOUR (KNN)</vt:lpstr>
      <vt:lpstr>How does it work?</vt:lpstr>
      <vt:lpstr>Distance functions</vt:lpstr>
      <vt:lpstr>Advantages and disadvantages of using KNN</vt:lpstr>
      <vt:lpstr>When is KNN is used ?</vt:lpstr>
      <vt:lpstr>How do we choose the factor K?</vt:lpstr>
      <vt:lpstr>KNN Pseudo code</vt:lpstr>
      <vt:lpstr>Applications of the KNN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Kisiga</cp:lastModifiedBy>
  <cp:revision>48</cp:revision>
  <dcterms:created xsi:type="dcterms:W3CDTF">2018-06-04T08:06:40Z</dcterms:created>
  <dcterms:modified xsi:type="dcterms:W3CDTF">2018-06-11T03:51:26Z</dcterms:modified>
</cp:coreProperties>
</file>