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C66-E142-4893-991F-919EFED3B6D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42C1-3F67-4145-A5B2-6A71654E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C66-E142-4893-991F-919EFED3B6D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42C1-3F67-4145-A5B2-6A71654E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1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C66-E142-4893-991F-919EFED3B6D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42C1-3F67-4145-A5B2-6A71654E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9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C66-E142-4893-991F-919EFED3B6D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42C1-3F67-4145-A5B2-6A71654E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C66-E142-4893-991F-919EFED3B6D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42C1-3F67-4145-A5B2-6A71654E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2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C66-E142-4893-991F-919EFED3B6D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42C1-3F67-4145-A5B2-6A71654E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8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C66-E142-4893-991F-919EFED3B6D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42C1-3F67-4145-A5B2-6A71654E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8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C66-E142-4893-991F-919EFED3B6D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42C1-3F67-4145-A5B2-6A71654E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1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C66-E142-4893-991F-919EFED3B6D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42C1-3F67-4145-A5B2-6A71654E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C66-E142-4893-991F-919EFED3B6D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42C1-3F67-4145-A5B2-6A71654E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1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C66-E142-4893-991F-919EFED3B6D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42C1-3F67-4145-A5B2-6A71654E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0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3C66-E142-4893-991F-919EFED3B6D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142C1-3F67-4145-A5B2-6A71654E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4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GROUP 11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628545"/>
              </p:ext>
            </p:extLst>
          </p:nvPr>
        </p:nvGraphicFramePr>
        <p:xfrm>
          <a:off x="838200" y="1866568"/>
          <a:ext cx="10748748" cy="26917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82916"/>
                <a:gridCol w="3582916"/>
                <a:gridCol w="3582916"/>
              </a:tblGrid>
              <a:tr h="53835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REGISTATION NUMBER</a:t>
                      </a:r>
                      <a:endParaRPr lang="en-US" dirty="0"/>
                    </a:p>
                  </a:txBody>
                  <a:tcPr/>
                </a:tc>
              </a:tr>
              <a:tr h="538357">
                <a:tc>
                  <a:txBody>
                    <a:bodyPr/>
                    <a:lstStyle/>
                    <a:p>
                      <a:r>
                        <a:rPr lang="en-US" dirty="0" smtClean="0"/>
                        <a:t>MUGISA 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216018395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16/U/7279/PS</a:t>
                      </a:r>
                      <a:endParaRPr lang="en-US" dirty="0"/>
                    </a:p>
                  </a:txBody>
                  <a:tcPr/>
                </a:tc>
              </a:tr>
              <a:tr h="538357">
                <a:tc>
                  <a:txBody>
                    <a:bodyPr/>
                    <a:lstStyle/>
                    <a:p>
                      <a:r>
                        <a:rPr lang="en-US" dirty="0" smtClean="0"/>
                        <a:t>KISIGA TIMOTHY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216003537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16/U/6173/PS</a:t>
                      </a:r>
                      <a:endParaRPr lang="en-US" dirty="0"/>
                    </a:p>
                  </a:txBody>
                  <a:tcPr/>
                </a:tc>
              </a:tr>
              <a:tr h="538357">
                <a:tc>
                  <a:txBody>
                    <a:bodyPr/>
                    <a:lstStyle/>
                    <a:p>
                      <a:r>
                        <a:rPr lang="en-US" dirty="0" smtClean="0"/>
                        <a:t>KEKIRUNGA</a:t>
                      </a:r>
                      <a:r>
                        <a:rPr lang="en-US" baseline="0" dirty="0" smtClean="0"/>
                        <a:t> 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216004629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16/U/5850/PS</a:t>
                      </a:r>
                      <a:endParaRPr lang="en-US" dirty="0"/>
                    </a:p>
                  </a:txBody>
                  <a:tcPr/>
                </a:tc>
              </a:tr>
              <a:tr h="5383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2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Box plot example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486" y="1690688"/>
            <a:ext cx="5347166" cy="3832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71" y="5523406"/>
            <a:ext cx="8692845" cy="10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6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Bar plot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bar plot is used for comparative data.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b</a:t>
            </a:r>
            <a:r>
              <a:rPr lang="en-US" b="1" dirty="0" smtClean="0"/>
              <a:t>arplot(x, main=“ ”, xlab=“ ”, ylab=“ ”, names.args=(“”), col=“ ”)</a:t>
            </a:r>
          </a:p>
          <a:p>
            <a:pPr marL="0" indent="0">
              <a:buNone/>
            </a:pPr>
            <a:r>
              <a:rPr lang="en-US" dirty="0" smtClean="0"/>
              <a:t>names.args=(“”): specifies the names of each bar in the bar chat.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5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Bar plot example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328" y="1324446"/>
            <a:ext cx="5128657" cy="3943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58" y="5757564"/>
            <a:ext cx="6934073" cy="6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7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DATA VISUALIZATION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Visualization in R is the process of converting raw data into pictorial information .</a:t>
            </a:r>
          </a:p>
          <a:p>
            <a:r>
              <a:rPr lang="en-US" sz="3200" dirty="0" smtClean="0"/>
              <a:t>Is </a:t>
            </a:r>
            <a:r>
              <a:rPr lang="en-US" sz="3200" b="1" dirty="0" smtClean="0"/>
              <a:t>simply</a:t>
            </a:r>
            <a:r>
              <a:rPr lang="en-US" sz="3200" dirty="0" smtClean="0"/>
              <a:t> graphical representation </a:t>
            </a:r>
            <a:r>
              <a:rPr lang="en-US" sz="3200" smtClean="0"/>
              <a:t>of </a:t>
            </a:r>
            <a:r>
              <a:rPr lang="en-US" sz="3200" smtClean="0"/>
              <a:t>data. 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3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Why do we visualize data ?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Enables users to see different perspectives of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Makes it easy to understand complex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 a business, it helps in identifying new patterns.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Enables one to know the dynamics of the market in the business world.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Enables one to monitor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Translates data patterns into insights making it a highly effective decision making tool.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summarizes data into simple graphs.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Graphs are attractive unlike raw data.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754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71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R has functions that enable us create graphs .The graphs /techniques for data visualization include ;</a:t>
            </a:r>
          </a:p>
          <a:p>
            <a:r>
              <a:rPr lang="en-US" dirty="0" smtClean="0"/>
              <a:t>Histogram</a:t>
            </a:r>
          </a:p>
          <a:p>
            <a:r>
              <a:rPr lang="en-US" dirty="0" smtClean="0"/>
              <a:t>Scatter plot</a:t>
            </a:r>
          </a:p>
          <a:p>
            <a:r>
              <a:rPr lang="en-US" dirty="0" smtClean="0"/>
              <a:t>Bar/line graph</a:t>
            </a:r>
          </a:p>
          <a:p>
            <a:r>
              <a:rPr lang="en-US" dirty="0" smtClean="0"/>
              <a:t>Box plot</a:t>
            </a:r>
          </a:p>
          <a:p>
            <a:pPr marL="0" indent="0">
              <a:buNone/>
            </a:pPr>
            <a:r>
              <a:rPr lang="en-US" b="1" i="1" dirty="0" smtClean="0"/>
              <a:t>High-level graphics functions </a:t>
            </a:r>
            <a:r>
              <a:rPr lang="en-US" dirty="0" smtClean="0"/>
              <a:t>: these start a new graph e.g.</a:t>
            </a:r>
          </a:p>
          <a:p>
            <a:pPr marL="0" indent="0">
              <a:buNone/>
            </a:pPr>
            <a:r>
              <a:rPr lang="en-US" dirty="0" smtClean="0"/>
              <a:t>plot, hist, boxplot, qqnorm, curve   </a:t>
            </a:r>
          </a:p>
          <a:p>
            <a:pPr marL="0" indent="0">
              <a:buNone/>
            </a:pPr>
            <a:r>
              <a:rPr lang="en-US" b="1" i="1" dirty="0" smtClean="0"/>
              <a:t>Low-level graphics functions </a:t>
            </a:r>
            <a:r>
              <a:rPr lang="en-US" dirty="0" smtClean="0"/>
              <a:t>: these cannot create a new graph but just add something to an existing graph e.g.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oints, lines, abline, segments, polygon</a:t>
            </a:r>
          </a:p>
          <a:p>
            <a:pPr marL="0" indent="0">
              <a:buNone/>
            </a:pPr>
            <a:r>
              <a:rPr lang="en-US" b="1" dirty="0" smtClean="0"/>
              <a:t>Note:  </a:t>
            </a:r>
            <a:r>
              <a:rPr lang="en-US" dirty="0"/>
              <a:t>the data being visualized can be </a:t>
            </a:r>
            <a:r>
              <a:rPr lang="en-US" dirty="0" smtClean="0"/>
              <a:t>exported </a:t>
            </a:r>
            <a:r>
              <a:rPr lang="en-US" dirty="0"/>
              <a:t>from a </a:t>
            </a:r>
            <a:r>
              <a:rPr lang="en-US" dirty="0" smtClean="0"/>
              <a:t>text file </a:t>
            </a:r>
            <a:r>
              <a:rPr lang="en-US" dirty="0"/>
              <a:t>or csv file, can be </a:t>
            </a:r>
            <a:r>
              <a:rPr lang="en-US" dirty="0" smtClean="0"/>
              <a:t>from the predefined data sets or can directly be created from the console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141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</a:t>
            </a:r>
            <a:r>
              <a:rPr lang="en-US" u="sng" dirty="0" smtClean="0"/>
              <a:t>istogram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782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histogram shows frequency distribution between two variables and its used for continuous variables.</a:t>
            </a:r>
          </a:p>
          <a:p>
            <a:pPr marL="0" indent="0">
              <a:buNone/>
            </a:pPr>
            <a:r>
              <a:rPr lang="en-US" b="1" dirty="0" smtClean="0"/>
              <a:t>hist(y, main=“ ”, xlab=“ ”, ylab=“ ”, col=“ ”)</a:t>
            </a:r>
          </a:p>
          <a:p>
            <a:pPr marL="0" indent="0">
              <a:buNone/>
            </a:pPr>
            <a:r>
              <a:rPr lang="en-US" dirty="0" smtClean="0"/>
              <a:t>y : represents the continuous variable.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main: specifies the histogram title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lab: (x label) it specifies the name of the x axis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lab:(y label) it specifies the name of the y axis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ol: gives the histogram a uniform color.</a:t>
            </a:r>
          </a:p>
          <a:p>
            <a:pPr marL="0" indent="0">
              <a:buNone/>
            </a:pPr>
            <a:r>
              <a:rPr lang="en-US" dirty="0" smtClean="0"/>
              <a:t>col=c(“red” , ”green”, ”blue”): this gives the different bars in the graph different color.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3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Histogram example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6322" y="1876084"/>
            <a:ext cx="5072495" cy="3958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26" y="6020232"/>
            <a:ext cx="9960131" cy="83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8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Scatter plot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scatter plot is used to show relationship between two numeric variables.</a:t>
            </a:r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lot(x ,y, main=“ ”, xlab=“ ”, ylab=“ ”, col=“ ”)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and y : represents the numeric variables.</a:t>
            </a:r>
          </a:p>
          <a:p>
            <a:pPr marL="0" indent="0">
              <a:buNone/>
            </a:pPr>
            <a:r>
              <a:rPr lang="en-US" dirty="0" smtClean="0"/>
              <a:t>main: specifies the scatter plot title</a:t>
            </a:r>
          </a:p>
          <a:p>
            <a:pPr marL="0" indent="0">
              <a:buNone/>
            </a:pPr>
            <a:r>
              <a:rPr lang="en-US" dirty="0" smtClean="0"/>
              <a:t>xlab: (x label) it specifies the name of the x axis</a:t>
            </a:r>
          </a:p>
          <a:p>
            <a:pPr marL="0" indent="0">
              <a:buNone/>
            </a:pPr>
            <a:r>
              <a:rPr lang="en-US" dirty="0" smtClean="0"/>
              <a:t>ylab:(y label) it specifies the name of the y axis</a:t>
            </a:r>
          </a:p>
          <a:p>
            <a:pPr marL="0" indent="0">
              <a:buNone/>
            </a:pPr>
            <a:r>
              <a:rPr lang="en-US" dirty="0" smtClean="0"/>
              <a:t>col: specifies the color of the scatter points.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158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Scatter plot example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036" y="1316613"/>
            <a:ext cx="5425137" cy="4194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98464"/>
            <a:ext cx="10080482" cy="11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5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Box plot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box plot shows distribution of data.</a:t>
            </a:r>
          </a:p>
          <a:p>
            <a:r>
              <a:rPr lang="en-US" dirty="0" smtClean="0"/>
              <a:t>It shows the minimum and maximum values of data, the median, the 1</a:t>
            </a:r>
            <a:r>
              <a:rPr lang="en-US" baseline="30000" dirty="0" smtClean="0"/>
              <a:t>st</a:t>
            </a:r>
            <a:r>
              <a:rPr lang="en-US" dirty="0" smtClean="0"/>
              <a:t> quartile and the 3</a:t>
            </a:r>
            <a:r>
              <a:rPr lang="en-US" baseline="30000" dirty="0" smtClean="0"/>
              <a:t>rd</a:t>
            </a:r>
            <a:r>
              <a:rPr lang="en-US" dirty="0" smtClean="0"/>
              <a:t> quartile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boxplot(x, main=“ ” , xlab=“</a:t>
            </a:r>
            <a:r>
              <a:rPr lang="en-US" b="1" dirty="0"/>
              <a:t> </a:t>
            </a:r>
            <a:r>
              <a:rPr lang="en-US" b="1" dirty="0" smtClean="0"/>
              <a:t>”, ylab=“ ”)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036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515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GROUP 11</vt:lpstr>
      <vt:lpstr>DATA VISUALIZATION</vt:lpstr>
      <vt:lpstr>Why do we visualize data ?</vt:lpstr>
      <vt:lpstr>Data visualization in R</vt:lpstr>
      <vt:lpstr>Histogram</vt:lpstr>
      <vt:lpstr>Histogram example</vt:lpstr>
      <vt:lpstr>Scatter plot</vt:lpstr>
      <vt:lpstr>Scatter plot example</vt:lpstr>
      <vt:lpstr>Box plot</vt:lpstr>
      <vt:lpstr>Box plot example</vt:lpstr>
      <vt:lpstr>Bar plot</vt:lpstr>
      <vt:lpstr>Bar plot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Windows User</dc:creator>
  <cp:lastModifiedBy>Windows User</cp:lastModifiedBy>
  <cp:revision>28</cp:revision>
  <dcterms:created xsi:type="dcterms:W3CDTF">2018-06-01T03:56:10Z</dcterms:created>
  <dcterms:modified xsi:type="dcterms:W3CDTF">2018-06-01T06:42:35Z</dcterms:modified>
</cp:coreProperties>
</file>