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8031-5F06-49EF-84F3-B526271B437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1FBE-D2BE-49DD-A8E5-C83FD82E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8031-5F06-49EF-84F3-B526271B437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1FBE-D2BE-49DD-A8E5-C83FD82E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8031-5F06-49EF-84F3-B526271B437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1FBE-D2BE-49DD-A8E5-C83FD82E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8031-5F06-49EF-84F3-B526271B437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1FBE-D2BE-49DD-A8E5-C83FD82E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5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8031-5F06-49EF-84F3-B526271B437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1FBE-D2BE-49DD-A8E5-C83FD82E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4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8031-5F06-49EF-84F3-B526271B437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1FBE-D2BE-49DD-A8E5-C83FD82E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9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8031-5F06-49EF-84F3-B526271B437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1FBE-D2BE-49DD-A8E5-C83FD82E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7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8031-5F06-49EF-84F3-B526271B437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1FBE-D2BE-49DD-A8E5-C83FD82E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8031-5F06-49EF-84F3-B526271B437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1FBE-D2BE-49DD-A8E5-C83FD82E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8031-5F06-49EF-84F3-B526271B437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1FBE-D2BE-49DD-A8E5-C83FD82E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1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8031-5F06-49EF-84F3-B526271B437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1FBE-D2BE-49DD-A8E5-C83FD82E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9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28031-5F06-49EF-84F3-B526271B4377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F1FBE-D2BE-49DD-A8E5-C83FD82E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GROUP 11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940900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REGISTRATION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MUGISA BEST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216018395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16/U/7279/PS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KISIGA TIMOTHY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216003537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16/U/6173/PS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KEKIRUNGA JEAN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216004629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16/U/5850/PS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3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K NEAREST NEIGHBOUR (KNN)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87886"/>
            <a:ext cx="10971727" cy="5344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 nearest neighbor is a: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Classification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Non parametric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Lazy learning algorithm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KNN as a classification algorithm:</a:t>
            </a:r>
          </a:p>
          <a:p>
            <a:pPr marL="0" indent="0">
              <a:buNone/>
            </a:pPr>
            <a:r>
              <a:rPr lang="en-US" dirty="0" smtClean="0"/>
              <a:t>Uses the majority vote of the nearest neighbors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KNN as a regression algorithm:</a:t>
            </a:r>
          </a:p>
          <a:p>
            <a:pPr marL="0" indent="0">
              <a:buNone/>
            </a:pPr>
            <a:r>
              <a:rPr lang="en-US" dirty="0" smtClean="0"/>
              <a:t>Uses the average or median of the values of the K nearest neighbors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5314"/>
            <a:ext cx="10515600" cy="48416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are encouraged to choose an odd k value for even classes.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K=3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198914" y="2496457"/>
            <a:ext cx="0" cy="3483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98914" y="5515429"/>
            <a:ext cx="7794171" cy="43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741383" y="3455590"/>
            <a:ext cx="290286" cy="32657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84399" y="4296117"/>
            <a:ext cx="290286" cy="32657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39885" y="2588988"/>
            <a:ext cx="290286" cy="32657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69123" y="4238172"/>
            <a:ext cx="290286" cy="32657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51989" y="3745961"/>
            <a:ext cx="290286" cy="32657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42228" y="3095060"/>
            <a:ext cx="290286" cy="32657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520541" y="2386636"/>
            <a:ext cx="290286" cy="3265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72856" y="5227467"/>
            <a:ext cx="290286" cy="32657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734829" y="4855285"/>
            <a:ext cx="290286" cy="32657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913742" y="5123202"/>
            <a:ext cx="290286" cy="32657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01685" y="2489201"/>
            <a:ext cx="290286" cy="32657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110186" y="3343956"/>
            <a:ext cx="290286" cy="3265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175249" y="2414587"/>
            <a:ext cx="290286" cy="3265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852884" y="3180670"/>
            <a:ext cx="290286" cy="3265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097232" y="3670527"/>
            <a:ext cx="290286" cy="3265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533570" y="5064181"/>
            <a:ext cx="290286" cy="3265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75249" y="4436156"/>
            <a:ext cx="290286" cy="3265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321545" y="4500450"/>
            <a:ext cx="290286" cy="3265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03254" y="4125685"/>
            <a:ext cx="290286" cy="3265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819900" y="5123202"/>
            <a:ext cx="290286" cy="3265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651829" y="3328395"/>
            <a:ext cx="290286" cy="326571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flipH="1">
            <a:off x="4206878" y="2783625"/>
            <a:ext cx="1180188" cy="134393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 of using 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ADVANTAGES</a:t>
            </a:r>
          </a:p>
          <a:p>
            <a:r>
              <a:rPr lang="en-US" dirty="0" smtClean="0"/>
              <a:t>No assumptions about data are made</a:t>
            </a:r>
          </a:p>
          <a:p>
            <a:r>
              <a:rPr lang="en-US" dirty="0" smtClean="0"/>
              <a:t>It is simple to explain and understand</a:t>
            </a:r>
          </a:p>
          <a:p>
            <a:r>
              <a:rPr lang="en-US" dirty="0" smtClean="0"/>
              <a:t>It is versatile i.e. useful for classification or regression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DISADVANTAGES</a:t>
            </a:r>
          </a:p>
          <a:p>
            <a:r>
              <a:rPr lang="en-US" dirty="0" smtClean="0"/>
              <a:t>High memory requirement </a:t>
            </a:r>
          </a:p>
          <a:p>
            <a:r>
              <a:rPr lang="en-US" dirty="0" smtClean="0"/>
              <a:t>Computationally expensive</a:t>
            </a:r>
          </a:p>
          <a:p>
            <a:r>
              <a:rPr lang="en-US" dirty="0" smtClean="0"/>
              <a:t>Prediction stage is slow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9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When is KNN is used ?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used in classification and regression problems </a:t>
            </a:r>
          </a:p>
          <a:p>
            <a:r>
              <a:rPr lang="en-US" dirty="0" smtClean="0"/>
              <a:t>Its is used when little knowledge about data distribution is known.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200" i="1" dirty="0" smtClean="0"/>
              <a:t>Why is it used?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To use a database in which the data points are separated into several classes to predict the classification of a new sample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7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choose the factor 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 a given value of k , we can make boundaries of each class. </a:t>
            </a:r>
          </a:p>
          <a:p>
            <a:pPr marL="0" indent="0">
              <a:buNone/>
            </a:pPr>
            <a:r>
              <a:rPr lang="en-US" dirty="0" smtClean="0"/>
              <a:t>The boundaries between classes become smoother with the increasing value of k. we need two parameters to access on a different k value i.e. the training error rate and the validation error rate. </a:t>
            </a:r>
          </a:p>
          <a:p>
            <a:r>
              <a:rPr lang="en-US" dirty="0" smtClean="0"/>
              <a:t>Training error curve</a:t>
            </a:r>
          </a:p>
          <a:p>
            <a:r>
              <a:rPr lang="en-US" dirty="0" smtClean="0"/>
              <a:t>Validation error curve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Pseudo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the value of 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get the predicted class, iterate from 1 to N, where N is the total number of training data points.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Calculate the Euclidean distance between test data and each row of training data.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Sort the distances in ascending order.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Get the top k rows from the sorted array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Get the most frequent class of these rows to get the predicted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KNN example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42748"/>
              </p:ext>
            </p:extLst>
          </p:nvPr>
        </p:nvGraphicFramePr>
        <p:xfrm>
          <a:off x="838200" y="1825625"/>
          <a:ext cx="10515600" cy="1844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71482"/>
                <a:gridCol w="2581836"/>
                <a:gridCol w="2716306"/>
                <a:gridCol w="25459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SHOE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PUMPS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BAD</a:t>
                      </a:r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smtClean="0"/>
                        <a:t>SANDLES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BAD</a:t>
                      </a:r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smtClean="0"/>
                        <a:t>STILETOE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71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353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GROUP 11</vt:lpstr>
      <vt:lpstr>K NEAREST NEIGHBOUR (KNN)</vt:lpstr>
      <vt:lpstr>How does it work?</vt:lpstr>
      <vt:lpstr>Advantages and disadvantages of using KNN</vt:lpstr>
      <vt:lpstr>When is KNN is used ?</vt:lpstr>
      <vt:lpstr>How do we choose the factor K?</vt:lpstr>
      <vt:lpstr>KNN Pseudo code</vt:lpstr>
      <vt:lpstr>Application of KNN example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43</cp:revision>
  <dcterms:created xsi:type="dcterms:W3CDTF">2018-06-04T08:06:40Z</dcterms:created>
  <dcterms:modified xsi:type="dcterms:W3CDTF">2018-06-04T17:06:54Z</dcterms:modified>
</cp:coreProperties>
</file>