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2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2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5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9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0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3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7C94-168C-4353-9844-AF3E5A25E810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8FC7-5DFC-42D1-B0B3-575C856B7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0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4852" y="365760"/>
            <a:ext cx="4410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개발툴</a:t>
            </a:r>
            <a:r>
              <a:rPr lang="ko-KR" altLang="en-US" dirty="0" smtClean="0"/>
              <a:t> 및 라이브러리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 2019.3.1</a:t>
            </a:r>
          </a:p>
          <a:p>
            <a:r>
              <a:rPr lang="en-US" altLang="ko-KR" dirty="0" smtClean="0"/>
              <a:t>- urllib3 1.25.8</a:t>
            </a:r>
          </a:p>
          <a:p>
            <a:r>
              <a:rPr lang="en-US" altLang="ko-KR" dirty="0" smtClean="0"/>
              <a:t>- beautifulsoup4 4.8.2</a:t>
            </a:r>
          </a:p>
          <a:p>
            <a:r>
              <a:rPr lang="en-US" altLang="ko-KR" dirty="0" smtClean="0"/>
              <a:t>- selenium 3.141.0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10.2.0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주가 예측 대상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2" y="2834023"/>
            <a:ext cx="4914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307" y="49485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예시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7" y="864184"/>
            <a:ext cx="8286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25" y="666974"/>
            <a:ext cx="31822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출처</a:t>
            </a:r>
            <a:endParaRPr lang="en-US" altLang="ko-KR" dirty="0" smtClean="0"/>
          </a:p>
          <a:p>
            <a:r>
              <a:rPr lang="en-US" altLang="ko-KR" dirty="0" smtClean="0"/>
              <a:t>-. </a:t>
            </a:r>
            <a:r>
              <a:rPr lang="ko-KR" altLang="en-US" dirty="0" err="1" smtClean="0"/>
              <a:t>네이버금융</a:t>
            </a:r>
            <a:endParaRPr lang="ko-KR" altLang="en-US" dirty="0" smtClean="0"/>
          </a:p>
          <a:p>
            <a:r>
              <a:rPr lang="en-US" altLang="ko-KR" dirty="0" smtClean="0"/>
              <a:t>https://finance.naver.com</a:t>
            </a:r>
          </a:p>
          <a:p>
            <a:r>
              <a:rPr lang="en-US" altLang="ko-KR" dirty="0" smtClean="0"/>
              <a:t>-. </a:t>
            </a:r>
            <a:r>
              <a:rPr lang="ko-KR" altLang="en-US" dirty="0" err="1" smtClean="0"/>
              <a:t>인베스팅닷컴</a:t>
            </a:r>
            <a:endParaRPr lang="ko-KR" altLang="en-US" dirty="0" smtClean="0"/>
          </a:p>
          <a:p>
            <a:r>
              <a:rPr lang="en-US" altLang="ko-KR" dirty="0" smtClean="0"/>
              <a:t>https://kr.investing.com</a:t>
            </a:r>
          </a:p>
          <a:p>
            <a:r>
              <a:rPr lang="en-US" altLang="ko-KR" dirty="0" smtClean="0"/>
              <a:t>-. </a:t>
            </a:r>
            <a:r>
              <a:rPr lang="ko-KR" altLang="en-US" dirty="0" smtClean="0"/>
              <a:t>식품산업통계정보</a:t>
            </a:r>
          </a:p>
          <a:p>
            <a:r>
              <a:rPr lang="en-US" altLang="ko-KR" dirty="0" smtClean="0"/>
              <a:t>https://www.atfis.or.kr</a:t>
            </a:r>
          </a:p>
          <a:p>
            <a:r>
              <a:rPr lang="en-US" altLang="ko-KR" dirty="0" smtClean="0"/>
              <a:t>-. </a:t>
            </a:r>
            <a:r>
              <a:rPr lang="ko-KR" altLang="en-US" dirty="0" smtClean="0"/>
              <a:t>농산물유통정보</a:t>
            </a:r>
          </a:p>
          <a:p>
            <a:r>
              <a:rPr lang="en-US" altLang="ko-KR" dirty="0" smtClean="0"/>
              <a:t>https://www.kamis.or.kr</a:t>
            </a:r>
          </a:p>
          <a:p>
            <a:r>
              <a:rPr lang="en-US" altLang="ko-KR" dirty="0" smtClean="0"/>
              <a:t>-. </a:t>
            </a:r>
            <a:r>
              <a:rPr lang="ko-KR" altLang="en-US" dirty="0" err="1" smtClean="0"/>
              <a:t>오피넷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국제유가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http://www.opinet.co.kr</a:t>
            </a:r>
          </a:p>
          <a:p>
            <a:r>
              <a:rPr lang="en-US" altLang="ko-KR" dirty="0" smtClean="0"/>
              <a:t>-. </a:t>
            </a:r>
            <a:r>
              <a:rPr lang="ko-KR" altLang="en-US" dirty="0" smtClean="0"/>
              <a:t>서울특별시농수산식품공사</a:t>
            </a:r>
          </a:p>
          <a:p>
            <a:r>
              <a:rPr lang="en-US" altLang="ko-KR" dirty="0" smtClean="0"/>
              <a:t>https://www.garak.co.kr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2</cp:revision>
  <dcterms:created xsi:type="dcterms:W3CDTF">2020-06-12T06:03:37Z</dcterms:created>
  <dcterms:modified xsi:type="dcterms:W3CDTF">2020-06-12T06:33:51Z</dcterms:modified>
</cp:coreProperties>
</file>