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9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77" autoAdjust="0"/>
  </p:normalViewPr>
  <p:slideViewPr>
    <p:cSldViewPr>
      <p:cViewPr varScale="1">
        <p:scale>
          <a:sx n="56" d="100"/>
          <a:sy n="56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6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6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D061-56C1-4F59-BCE3-3B9DB937096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9980-5249-41B7-975B-4839ACA9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Connecting to Database on </a:t>
            </a:r>
            <a:r>
              <a:rPr lang="en-US" dirty="0" err="1" smtClean="0"/>
              <a:t>Hostinger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Browse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 bwMode="auto">
          <a:xfrm>
            <a:off x="609600" y="2057400"/>
            <a:ext cx="75438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0856" y="3897868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Click on Browse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44512" y="3465119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table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914400" y="1371600"/>
            <a:ext cx="7162800" cy="503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2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hostinger</a:t>
            </a:r>
            <a:r>
              <a:rPr lang="en-US" dirty="0" smtClean="0"/>
              <a:t> account Click on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990600" y="1371600"/>
            <a:ext cx="7010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35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Scrolldown</a:t>
            </a:r>
            <a:r>
              <a:rPr lang="en-US" dirty="0" smtClean="0"/>
              <a:t> and click on </a:t>
            </a:r>
            <a:r>
              <a:rPr lang="en-US" dirty="0" err="1" smtClean="0"/>
              <a:t>FileManager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5"/>
          <a:stretch/>
        </p:blipFill>
        <p:spPr bwMode="auto">
          <a:xfrm>
            <a:off x="914400" y="1447799"/>
            <a:ext cx="7239000" cy="496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1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“</a:t>
            </a:r>
            <a:r>
              <a:rPr lang="en-US" dirty="0" err="1" smtClean="0"/>
              <a:t>public_html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0"/>
          <a:stretch/>
        </p:blipFill>
        <p:spPr bwMode="auto">
          <a:xfrm>
            <a:off x="76200" y="1828800"/>
            <a:ext cx="7467600" cy="488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311150" y="5706852"/>
            <a:ext cx="6461250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96200" y="5315527"/>
            <a:ext cx="13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public_html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“Upload”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 bwMode="auto">
          <a:xfrm>
            <a:off x="457200" y="1600200"/>
            <a:ext cx="7467600" cy="475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94371" y="3897920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Upload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07846" y="4133671"/>
            <a:ext cx="0" cy="2859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07846" y="4133671"/>
            <a:ext cx="633928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8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“Choose File”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381000" y="1676400"/>
            <a:ext cx="6477000" cy="455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379701" y="5191926"/>
            <a:ext cx="601169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91400" y="486876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Choose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file “</a:t>
            </a:r>
            <a:r>
              <a:rPr lang="en-US" dirty="0" smtClean="0">
                <a:solidFill>
                  <a:srgbClr val="0000FF"/>
                </a:solidFill>
              </a:rPr>
              <a:t>student_view.html</a:t>
            </a:r>
            <a:r>
              <a:rPr lang="en-US" dirty="0" smtClean="0"/>
              <a:t>” and click on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8"/>
          <a:stretch/>
        </p:blipFill>
        <p:spPr bwMode="auto">
          <a:xfrm>
            <a:off x="914400" y="1608666"/>
            <a:ext cx="7239000" cy="417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52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“Submit”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5"/>
          <a:stretch/>
        </p:blipFill>
        <p:spPr bwMode="auto">
          <a:xfrm>
            <a:off x="685800" y="1524000"/>
            <a:ext cx="764377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828800" y="3581400"/>
            <a:ext cx="601169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40499" y="3258235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Submit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3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and upload the file </a:t>
            </a:r>
            <a:r>
              <a:rPr lang="en-US" dirty="0" err="1" smtClean="0"/>
              <a:t>student.php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"/>
          <a:stretch/>
        </p:blipFill>
        <p:spPr bwMode="auto">
          <a:xfrm>
            <a:off x="1143000" y="2209800"/>
            <a:ext cx="6324600" cy="4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3761756"/>
            <a:ext cx="912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Blue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Arrow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2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6" b="4664"/>
          <a:stretch/>
        </p:blipFill>
        <p:spPr bwMode="auto">
          <a:xfrm>
            <a:off x="1600200" y="1524000"/>
            <a:ext cx="6019800" cy="436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264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Edit for </a:t>
            </a:r>
            <a:r>
              <a:rPr lang="en-US" dirty="0" err="1" smtClean="0"/>
              <a:t>student.php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3"/>
          <a:stretch/>
        </p:blipFill>
        <p:spPr bwMode="auto">
          <a:xfrm>
            <a:off x="914400" y="1524000"/>
            <a:ext cx="7467600" cy="452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07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Change </a:t>
            </a:r>
            <a:r>
              <a:rPr lang="en-US" sz="2800" dirty="0" err="1" smtClean="0"/>
              <a:t>dbserver</a:t>
            </a:r>
            <a:r>
              <a:rPr lang="en-US" sz="2800" dirty="0" smtClean="0"/>
              <a:t>, </a:t>
            </a:r>
            <a:r>
              <a:rPr lang="en-US" sz="2800" dirty="0" err="1" smtClean="0"/>
              <a:t>dbuser</a:t>
            </a:r>
            <a:r>
              <a:rPr lang="en-US" sz="2800" dirty="0" smtClean="0"/>
              <a:t> , </a:t>
            </a:r>
            <a:r>
              <a:rPr lang="en-US" sz="2800" dirty="0" err="1" smtClean="0"/>
              <a:t>dbpassword</a:t>
            </a:r>
            <a:r>
              <a:rPr lang="en-US" sz="2800" dirty="0" smtClean="0"/>
              <a:t>, database. </a:t>
            </a:r>
            <a:r>
              <a:rPr lang="en-US" sz="2800" dirty="0" err="1" smtClean="0"/>
              <a:t>Example:</a:t>
            </a:r>
            <a:r>
              <a:rPr lang="en-US" sz="2800" dirty="0" err="1" smtClean="0"/>
              <a:t>mysql.hostinger.in</a:t>
            </a:r>
            <a:r>
              <a:rPr lang="en-US" sz="2800" dirty="0" smtClean="0"/>
              <a:t> , u319795320_uma, u319795320_class, </a:t>
            </a:r>
            <a:r>
              <a:rPr lang="en-US" sz="2800" dirty="0" err="1" smtClean="0"/>
              <a:t>umadevi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1"/>
          <a:stretch/>
        </p:blipFill>
        <p:spPr bwMode="auto">
          <a:xfrm>
            <a:off x="838200" y="1752600"/>
            <a:ext cx="7293494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4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on Save and press on Blue arrow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7"/>
          <a:stretch/>
        </p:blipFill>
        <p:spPr bwMode="auto">
          <a:xfrm>
            <a:off x="914400" y="1600200"/>
            <a:ext cx="7391400" cy="443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29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Open Web browser and type the URL</a:t>
            </a:r>
            <a:br>
              <a:rPr lang="en-US" sz="2800" dirty="0" smtClean="0"/>
            </a:br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0000FF"/>
                </a:solidFill>
              </a:rPr>
              <a:t>your_domain_name.esy.es/student_view.html</a:t>
            </a:r>
            <a:r>
              <a:rPr lang="en-US" sz="2800" dirty="0" smtClean="0"/>
              <a:t>”</a:t>
            </a:r>
            <a:br>
              <a:rPr lang="en-US" sz="2800" dirty="0" smtClean="0"/>
            </a:br>
            <a:r>
              <a:rPr lang="en-US" sz="2800" dirty="0" smtClean="0"/>
              <a:t>Example: umadeviv.esy.es/student_view.html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243762" cy="247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18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Provide database name, Username and Password. Example: class, </a:t>
            </a:r>
            <a:r>
              <a:rPr lang="en-US" sz="3200" dirty="0" err="1" smtClean="0"/>
              <a:t>uma</a:t>
            </a:r>
            <a:r>
              <a:rPr lang="en-US" sz="3200" dirty="0" smtClean="0"/>
              <a:t>, </a:t>
            </a:r>
            <a:r>
              <a:rPr lang="en-US" sz="3200" dirty="0" err="1" smtClean="0"/>
              <a:t>umadevi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5"/>
          <a:stretch/>
        </p:blipFill>
        <p:spPr bwMode="auto">
          <a:xfrm>
            <a:off x="914400" y="1600200"/>
            <a:ext cx="7239000" cy="426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5334000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Click on Create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876800" y="5518666"/>
            <a:ext cx="5334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7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Note down Database Name, Username and Hostname: u319795320_class,</a:t>
            </a:r>
            <a:r>
              <a:rPr lang="en-US" sz="2800" dirty="0"/>
              <a:t> </a:t>
            </a:r>
            <a:r>
              <a:rPr lang="en-US" sz="2800" dirty="0" smtClean="0"/>
              <a:t>u319795320_uma, </a:t>
            </a:r>
            <a:r>
              <a:rPr lang="en-US" sz="2800" dirty="0"/>
              <a:t>mysql.hostinger.in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79"/>
          <a:stretch/>
        </p:blipFill>
        <p:spPr bwMode="auto">
          <a:xfrm>
            <a:off x="987188" y="1600200"/>
            <a:ext cx="685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92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1388660" y="1600200"/>
            <a:ext cx="6477000" cy="455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59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Create new database table: Table name students and Number of Columns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57200" y="1752600"/>
            <a:ext cx="833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39340" y="492854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Click on Go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412996" y="4495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students database table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57200" y="1524000"/>
            <a:ext cx="8229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4495800"/>
            <a:ext cx="42560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Column Name: </a:t>
            </a:r>
            <a:r>
              <a:rPr lang="en-US" sz="2000" dirty="0" err="1" smtClean="0">
                <a:solidFill>
                  <a:srgbClr val="C00000"/>
                </a:solidFill>
              </a:rPr>
              <a:t>usn</a:t>
            </a:r>
            <a:r>
              <a:rPr lang="en-US" sz="2000" dirty="0" smtClean="0">
                <a:solidFill>
                  <a:srgbClr val="C00000"/>
                </a:solidFill>
              </a:rPr>
              <a:t> and name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Type: </a:t>
            </a:r>
            <a:r>
              <a:rPr lang="en-US" sz="2000" dirty="0" smtClean="0">
                <a:solidFill>
                  <a:srgbClr val="C00000"/>
                </a:solidFill>
              </a:rPr>
              <a:t>varchar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Length: </a:t>
            </a:r>
            <a:r>
              <a:rPr lang="en-US" sz="2000" dirty="0" smtClean="0">
                <a:solidFill>
                  <a:srgbClr val="C00000"/>
                </a:solidFill>
              </a:rPr>
              <a:t>15, 25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Collation: </a:t>
            </a:r>
            <a:r>
              <a:rPr lang="en-US" sz="2000" dirty="0" smtClean="0">
                <a:solidFill>
                  <a:srgbClr val="C00000"/>
                </a:solidFill>
              </a:rPr>
              <a:t>utf8_general_ci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Index: </a:t>
            </a:r>
            <a:r>
              <a:rPr lang="en-US" sz="2000" dirty="0" smtClean="0">
                <a:solidFill>
                  <a:srgbClr val="C00000"/>
                </a:solidFill>
              </a:rPr>
              <a:t>for  </a:t>
            </a:r>
            <a:r>
              <a:rPr lang="en-US" sz="2000" b="1" dirty="0" err="1" smtClean="0">
                <a:solidFill>
                  <a:srgbClr val="C00000"/>
                </a:solidFill>
              </a:rPr>
              <a:t>usn</a:t>
            </a:r>
            <a:r>
              <a:rPr lang="en-US" sz="2000" dirty="0" smtClean="0">
                <a:solidFill>
                  <a:srgbClr val="C00000"/>
                </a:solidFill>
              </a:rPr>
              <a:t> column select </a:t>
            </a:r>
            <a:r>
              <a:rPr lang="en-US" sz="2000" b="1" dirty="0" smtClean="0">
                <a:solidFill>
                  <a:srgbClr val="C00000"/>
                </a:solidFill>
              </a:rPr>
              <a:t>PRIMARY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600" y="4928549"/>
            <a:ext cx="14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Click on Save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848600" y="4425412"/>
            <a:ext cx="0" cy="4572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3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Students Table “Insert”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0"/>
          <a:stretch/>
        </p:blipFill>
        <p:spPr bwMode="auto">
          <a:xfrm>
            <a:off x="533400" y="1459423"/>
            <a:ext cx="8153400" cy="452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6944" y="348074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Click on Insert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0600" y="30480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Provide students table column values: </a:t>
            </a:r>
            <a:br>
              <a:rPr lang="en-US" sz="2800" dirty="0" smtClean="0"/>
            </a:br>
            <a:r>
              <a:rPr lang="en-US" sz="2800" dirty="0" smtClean="0"/>
              <a:t>1BM14CS001, Aditya</a:t>
            </a:r>
            <a:br>
              <a:rPr lang="en-US" sz="2800" dirty="0" smtClean="0"/>
            </a:br>
            <a:r>
              <a:rPr lang="en-US" sz="2800" dirty="0" smtClean="0"/>
              <a:t>1BM14CS002, </a:t>
            </a:r>
            <a:r>
              <a:rPr lang="en-US" sz="2800" dirty="0" err="1" smtClean="0"/>
              <a:t>Bharath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1"/>
          <a:stretch/>
        </p:blipFill>
        <p:spPr bwMode="auto">
          <a:xfrm>
            <a:off x="609600" y="1524000"/>
            <a:ext cx="7467600" cy="45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65144" y="602143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Click on Go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38800" y="5588686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227</Words>
  <Application>Microsoft Office PowerPoint</Application>
  <PresentationFormat>On-screen Show (4:3)</PresentationFormat>
  <Paragraphs>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Creating and Connecting to Database on Hostinger</vt:lpstr>
      <vt:lpstr>Click on MySQL Database</vt:lpstr>
      <vt:lpstr>Provide database name, Username and Password. Example: class, uma, umadevi</vt:lpstr>
      <vt:lpstr>Note down Database Name, Username and Hostname: u319795320_class, u319795320_uma, mysql.hostinger.in</vt:lpstr>
      <vt:lpstr>Click on phpMyAdmin</vt:lpstr>
      <vt:lpstr>Create new database table: Table name students and Number of Columns 2</vt:lpstr>
      <vt:lpstr>Provide students database table details</vt:lpstr>
      <vt:lpstr>Click on Students Table “Insert”</vt:lpstr>
      <vt:lpstr>Provide students table column values:  1BM14CS001, Aditya 1BM14CS002, Bharath</vt:lpstr>
      <vt:lpstr>Click on Browse</vt:lpstr>
      <vt:lpstr>Students table contents</vt:lpstr>
      <vt:lpstr>On hostinger account Click on Dashboard</vt:lpstr>
      <vt:lpstr>Scrolldown and click on FileManager 2</vt:lpstr>
      <vt:lpstr>Click on “public_html”</vt:lpstr>
      <vt:lpstr>Click on “Upload”</vt:lpstr>
      <vt:lpstr>Click on “Choose File”</vt:lpstr>
      <vt:lpstr>Select the file “student_view.html” and click on Open</vt:lpstr>
      <vt:lpstr>Click on “Submit”</vt:lpstr>
      <vt:lpstr>Similarly </vt:lpstr>
      <vt:lpstr>Click on Edit for student.php file</vt:lpstr>
      <vt:lpstr>Change dbserver, dbuser , dbpassword, database. Example:mysql.hostinger.in , u319795320_uma, u319795320_class, umadevi</vt:lpstr>
      <vt:lpstr>Click on Save and press on Blue arrow </vt:lpstr>
      <vt:lpstr>Open Web browser and type the URL “your_domain_name.esy.es/student_view.html” Example: umadeviv.esy.es/student_view.html</vt:lpstr>
    </vt:vector>
  </TitlesOfParts>
  <Company>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System</dc:creator>
  <cp:lastModifiedBy>System</cp:lastModifiedBy>
  <cp:revision>11</cp:revision>
  <dcterms:created xsi:type="dcterms:W3CDTF">2016-08-11T04:00:34Z</dcterms:created>
  <dcterms:modified xsi:type="dcterms:W3CDTF">2016-08-11T05:55:57Z</dcterms:modified>
</cp:coreProperties>
</file>