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57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89" autoAdjust="0"/>
  </p:normalViewPr>
  <p:slideViewPr>
    <p:cSldViewPr>
      <p:cViewPr varScale="1">
        <p:scale>
          <a:sx n="54" d="100"/>
          <a:sy n="54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0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7C424-ECE0-4753-90B9-11B1453EC20F}" type="datetimeFigureOut">
              <a:rPr lang="en-US" smtClean="0"/>
              <a:t>7/30/2016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DB73-9575-4B60-9DF4-20048BD24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Hosting a Free Website using HOSTINGER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Now Your Account on </a:t>
            </a:r>
            <a:r>
              <a:rPr lang="en-US" sz="3600" dirty="0" err="1" smtClean="0"/>
              <a:t>Hostinger</a:t>
            </a:r>
            <a:r>
              <a:rPr lang="en-US" sz="3600" dirty="0" smtClean="0"/>
              <a:t> has been Created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1219200" y="1447799"/>
            <a:ext cx="6858000" cy="482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453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Scroll Down and Select under Free plan “Order Now”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1"/>
          <a:stretch/>
        </p:blipFill>
        <p:spPr bwMode="auto">
          <a:xfrm>
            <a:off x="76200" y="1566182"/>
            <a:ext cx="7315200" cy="491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26483" y="4166329"/>
            <a:ext cx="4322117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72400" y="3849469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Order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Enter Sub domain name and password. Click on Continue.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"/>
          <a:stretch/>
        </p:blipFill>
        <p:spPr bwMode="auto">
          <a:xfrm>
            <a:off x="152400" y="1600200"/>
            <a:ext cx="7391400" cy="508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17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 Description;  Check “ I am Not a robot” ; Click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2"/>
          <a:stretch/>
        </p:blipFill>
        <p:spPr bwMode="auto">
          <a:xfrm>
            <a:off x="304800" y="1828800"/>
            <a:ext cx="6781800" cy="4695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949952" y="5562600"/>
            <a:ext cx="252984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09688" y="4194048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This is Demo on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hosting Student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profile page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03392" y="4953000"/>
            <a:ext cx="1676400" cy="630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9687" y="53734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Check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01691" y="6172200"/>
            <a:ext cx="3129015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30706" y="5983069"/>
            <a:ext cx="140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“Order”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6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domain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6"/>
          <a:stretch/>
        </p:blipFill>
        <p:spPr bwMode="auto">
          <a:xfrm>
            <a:off x="224130" y="1524000"/>
            <a:ext cx="777687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276600" y="5682819"/>
            <a:ext cx="495300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68080" y="54980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76600" y="5411486"/>
            <a:ext cx="0" cy="2859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“Manage”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57"/>
          <a:stretch/>
        </p:blipFill>
        <p:spPr bwMode="auto">
          <a:xfrm>
            <a:off x="152400" y="1752600"/>
            <a:ext cx="708234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523017" y="5867315"/>
            <a:ext cx="4249383" cy="8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10698" y="5682649"/>
            <a:ext cx="94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Manage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6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Scroll Down and Select “File Manager 2”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b="6250"/>
          <a:stretch/>
        </p:blipFill>
        <p:spPr bwMode="auto">
          <a:xfrm>
            <a:off x="685800" y="1517214"/>
            <a:ext cx="7086600" cy="507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276600" y="4528151"/>
            <a:ext cx="4648200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01708" y="4204985"/>
            <a:ext cx="1250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File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Manager 2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0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“</a:t>
            </a:r>
            <a:r>
              <a:rPr lang="en-US" dirty="0" err="1" smtClean="0"/>
              <a:t>public_html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0"/>
          <a:stretch/>
        </p:blipFill>
        <p:spPr bwMode="auto">
          <a:xfrm>
            <a:off x="76200" y="1828800"/>
            <a:ext cx="7467600" cy="488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311150" y="5706852"/>
            <a:ext cx="6461250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96200" y="5315527"/>
            <a:ext cx="130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public_html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4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“Upload”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 bwMode="auto">
          <a:xfrm>
            <a:off x="457200" y="1600200"/>
            <a:ext cx="7467600" cy="475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94371" y="3897920"/>
            <a:ext cx="861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Upload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07846" y="4133671"/>
            <a:ext cx="0" cy="2859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07846" y="4133671"/>
            <a:ext cx="633928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9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“Choose File”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381000" y="1676400"/>
            <a:ext cx="6477000" cy="455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379701" y="5191926"/>
            <a:ext cx="601169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91400" y="486876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Choose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0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Student Profile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Open the file </a:t>
            </a:r>
            <a:r>
              <a:rPr lang="en-US" sz="2400" dirty="0" smtClean="0">
                <a:solidFill>
                  <a:srgbClr val="0000FF"/>
                </a:solidFill>
              </a:rPr>
              <a:t>student.html</a:t>
            </a:r>
            <a:r>
              <a:rPr lang="en-US" sz="2400" dirty="0" smtClean="0"/>
              <a:t> in the Notepad++ Editor on your computer system.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3"/>
          <a:stretch/>
        </p:blipFill>
        <p:spPr bwMode="auto">
          <a:xfrm>
            <a:off x="1404937" y="2438400"/>
            <a:ext cx="6172200" cy="40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8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the file “</a:t>
            </a:r>
            <a:r>
              <a:rPr lang="en-US" dirty="0" smtClean="0">
                <a:solidFill>
                  <a:srgbClr val="0000FF"/>
                </a:solidFill>
              </a:rPr>
              <a:t>student.html</a:t>
            </a:r>
            <a:r>
              <a:rPr lang="en-US" dirty="0" smtClean="0"/>
              <a:t>” and click on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73"/>
          <a:stretch/>
        </p:blipFill>
        <p:spPr bwMode="auto">
          <a:xfrm>
            <a:off x="457200" y="1676400"/>
            <a:ext cx="704426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94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“Submit”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5"/>
          <a:stretch/>
        </p:blipFill>
        <p:spPr bwMode="auto">
          <a:xfrm>
            <a:off x="685800" y="1524000"/>
            <a:ext cx="764377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1828800" y="3581400"/>
            <a:ext cx="601169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40499" y="3258235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Submit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5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Open Web browser and type the URL</a:t>
            </a:r>
            <a:br>
              <a:rPr lang="en-US" sz="3200" dirty="0" smtClean="0"/>
            </a:br>
            <a:r>
              <a:rPr lang="en-US" sz="3200" dirty="0" smtClean="0"/>
              <a:t>“</a:t>
            </a:r>
            <a:r>
              <a:rPr lang="en-US" sz="3200" dirty="0" smtClean="0">
                <a:solidFill>
                  <a:srgbClr val="0000FF"/>
                </a:solidFill>
              </a:rPr>
              <a:t>your_domain_name.esy.es/student.html</a:t>
            </a:r>
            <a:r>
              <a:rPr lang="en-US" sz="3200" dirty="0" smtClean="0"/>
              <a:t>”</a:t>
            </a:r>
            <a:br>
              <a:rPr lang="en-US" sz="3200" dirty="0" smtClean="0"/>
            </a:br>
            <a:r>
              <a:rPr lang="en-US" sz="3200" dirty="0" smtClean="0"/>
              <a:t>Example: umadeviv.esy.es/student.html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54"/>
          <a:stretch/>
        </p:blipFill>
        <p:spPr bwMode="auto">
          <a:xfrm>
            <a:off x="609600" y="1676400"/>
            <a:ext cx="8153400" cy="48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06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Congratulations………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You Have Successfully Launched your webpage on </a:t>
            </a:r>
            <a:r>
              <a:rPr lang="en-US" dirty="0" err="1" smtClean="0"/>
              <a:t>Hostinger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100" dirty="0" smtClean="0"/>
              <a:t>Note: LOGOUT from </a:t>
            </a:r>
            <a:r>
              <a:rPr lang="en-US" sz="2100" dirty="0" err="1" smtClean="0"/>
              <a:t>Hostinger</a:t>
            </a:r>
            <a:r>
              <a:rPr lang="en-US" sz="2100" dirty="0" smtClean="0"/>
              <a:t>  account </a:t>
            </a:r>
          </a:p>
        </p:txBody>
      </p:sp>
    </p:spTree>
    <p:extLst>
      <p:ext uri="{BB962C8B-B14F-4D97-AF65-F5344CB8AC3E}">
        <p14:creationId xmlns:p14="http://schemas.microsoft.com/office/powerpoint/2010/main" val="26338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0000FF"/>
                </a:solidFill>
              </a:rPr>
              <a:t>student.html</a:t>
            </a:r>
            <a:r>
              <a:rPr lang="en-US" dirty="0" smtClean="0"/>
              <a:t> file through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Click on RUN menu item in the editor and launch in Chrome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68"/>
          <a:stretch/>
        </p:blipFill>
        <p:spPr bwMode="auto">
          <a:xfrm>
            <a:off x="457200" y="2246965"/>
            <a:ext cx="6172200" cy="415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667000" y="2362200"/>
            <a:ext cx="4572000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0" y="2177534"/>
            <a:ext cx="1880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 RUN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Select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Launch in Chrome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64"/>
          <a:stretch/>
        </p:blipFill>
        <p:spPr bwMode="auto">
          <a:xfrm>
            <a:off x="609600" y="1828800"/>
            <a:ext cx="8077200" cy="427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9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Edit details in </a:t>
            </a:r>
            <a:r>
              <a:rPr lang="en-US" dirty="0" smtClean="0">
                <a:solidFill>
                  <a:srgbClr val="0000FF"/>
                </a:solidFill>
              </a:rPr>
              <a:t>student.html</a:t>
            </a:r>
            <a:r>
              <a:rPr lang="en-US" dirty="0" smtClean="0"/>
              <a:t> file as per Yours and save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3"/>
          <a:stretch/>
        </p:blipFill>
        <p:spPr bwMode="auto">
          <a:xfrm>
            <a:off x="1421266" y="1752600"/>
            <a:ext cx="6172200" cy="40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7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your Browser and type the URL </a:t>
            </a:r>
            <a:r>
              <a:rPr lang="en-US" dirty="0" smtClean="0">
                <a:solidFill>
                  <a:srgbClr val="0000FF"/>
                </a:solidFill>
              </a:rPr>
              <a:t>http://www.hostinger.in/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"/>
          <a:stretch/>
        </p:blipFill>
        <p:spPr bwMode="auto">
          <a:xfrm>
            <a:off x="1066800" y="1600200"/>
            <a:ext cx="6934200" cy="480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9"/>
          <a:stretch/>
        </p:blipFill>
        <p:spPr bwMode="auto">
          <a:xfrm>
            <a:off x="381000" y="1600200"/>
            <a:ext cx="6705600" cy="458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736271" y="2775466"/>
            <a:ext cx="5578929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28116" y="2541813"/>
            <a:ext cx="138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Web Hosting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2762071"/>
            <a:ext cx="0" cy="2859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3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Scroll down and click on “</a:t>
            </a:r>
            <a:r>
              <a:rPr lang="en-US" sz="3200" dirty="0" err="1" smtClean="0">
                <a:solidFill>
                  <a:srgbClr val="0000FF"/>
                </a:solidFill>
              </a:rPr>
              <a:t>ordernow</a:t>
            </a:r>
            <a:r>
              <a:rPr lang="en-US" sz="3200" dirty="0" smtClean="0"/>
              <a:t>” under the free section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76200" y="1371600"/>
            <a:ext cx="758613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124200" y="6172200"/>
            <a:ext cx="4683954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21070" y="5830669"/>
            <a:ext cx="121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Order Now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156858" y="6155871"/>
            <a:ext cx="0" cy="2859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Scroll Down and Select “Register one Click”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29"/>
          <a:stretch/>
        </p:blipFill>
        <p:spPr bwMode="auto">
          <a:xfrm>
            <a:off x="381000" y="1600200"/>
            <a:ext cx="6705600" cy="458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028648" y="2971800"/>
            <a:ext cx="4591352" cy="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16587" y="2405742"/>
            <a:ext cx="1281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Click And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Enter Your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Gmail Account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details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4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275</Words>
  <Application>Microsoft Office PowerPoint</Application>
  <PresentationFormat>On-screen Show (4:3)</PresentationFormat>
  <Paragraphs>62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Hosting a Free Website using HOSTINGER</vt:lpstr>
      <vt:lpstr>Creating Student Profile Page</vt:lpstr>
      <vt:lpstr>Run student.html file through browser</vt:lpstr>
      <vt:lpstr>Output on the Web Browser</vt:lpstr>
      <vt:lpstr>Edit details in student.html file as per Yours and save the file</vt:lpstr>
      <vt:lpstr>Open your Browser and type the URL http://www.hostinger.in/</vt:lpstr>
      <vt:lpstr>Click on Web Hosting</vt:lpstr>
      <vt:lpstr>Scroll down and click on “ordernow” under the free section</vt:lpstr>
      <vt:lpstr>Scroll Down and Select “Register one Click” Google</vt:lpstr>
      <vt:lpstr>Now Your Account on Hostinger has been Created</vt:lpstr>
      <vt:lpstr>Scroll Down and Select under Free plan “Order Now”</vt:lpstr>
      <vt:lpstr>Enter Sub domain name and password. Click on Continue.</vt:lpstr>
      <vt:lpstr>Enter Description;  Check “ I am Not a robot” ; Click Order</vt:lpstr>
      <vt:lpstr>Now Click on domain name</vt:lpstr>
      <vt:lpstr>Click on “Manage”</vt:lpstr>
      <vt:lpstr>Scroll Down and Select “File Manager 2”</vt:lpstr>
      <vt:lpstr>Click on “public_html”</vt:lpstr>
      <vt:lpstr>Click on “Upload”</vt:lpstr>
      <vt:lpstr>Click on “Choose File”</vt:lpstr>
      <vt:lpstr>Select the file “student.html” and click on Open</vt:lpstr>
      <vt:lpstr>Click on “Submit”</vt:lpstr>
      <vt:lpstr>Open Web browser and type the URL “your_domain_name.esy.es/student.html” Example: umadeviv.esy.es/student.html</vt:lpstr>
      <vt:lpstr>Congratulations………</vt:lpstr>
    </vt:vector>
  </TitlesOfParts>
  <Company>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a Free Website using HOSTINGER</dc:title>
  <dc:creator>System</dc:creator>
  <cp:lastModifiedBy>System</cp:lastModifiedBy>
  <cp:revision>18</cp:revision>
  <dcterms:created xsi:type="dcterms:W3CDTF">2016-07-30T05:34:15Z</dcterms:created>
  <dcterms:modified xsi:type="dcterms:W3CDTF">2016-07-30T07:18:30Z</dcterms:modified>
</cp:coreProperties>
</file>