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3" r:id="rId3"/>
    <p:sldId id="307" r:id="rId4"/>
    <p:sldId id="257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3023E-9F41-484D-840E-A5B819EB0471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F5624-A2CA-4884-9AC2-E38E78848E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29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624-A2CA-4884-9AC2-E38E78848E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5EB7A7-7AE6-4201-B6BC-1B6E02341030}" type="datetimeFigureOut">
              <a:rPr lang="en-US" smtClean="0"/>
              <a:pPr/>
              <a:t>08/09/2016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CBFA78-88FF-429D-9E15-40B93127C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mperiosearch.com/wp-content/uploads/2012/06/instantsearc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poin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republic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viralpatel.net/blogs/understanding-jquery-animate-function/" TargetMode="External"/><Relationship Id="rId3" Type="http://schemas.openxmlformats.org/officeDocument/2006/relationships/hyperlink" Target="http://tympanus.net/Tutorials/ItemBlur/" TargetMode="External"/><Relationship Id="rId7" Type="http://schemas.openxmlformats.org/officeDocument/2006/relationships/hyperlink" Target="http://tympanus.net/Tutorials/AnimatedSkillsDiagra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ympanus.net/Tutorials/AnimatedTextIconMenu/example1.html" TargetMode="External"/><Relationship Id="rId5" Type="http://schemas.openxmlformats.org/officeDocument/2006/relationships/hyperlink" Target="http://www.jquery-az.com/jquery/demo.php?ex=9.0_1" TargetMode="External"/><Relationship Id="rId4" Type="http://schemas.openxmlformats.org/officeDocument/2006/relationships/hyperlink" Target="http://git.blivesta.com/animsition/rotate-sm/" TargetMode="External"/><Relationship Id="rId9" Type="http://schemas.openxmlformats.org/officeDocument/2006/relationships/hyperlink" Target="http://bxslider.com/examples/thumbnail-pager-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Selva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S</a:t>
            </a:r>
          </a:p>
          <a:p>
            <a:r>
              <a:rPr lang="en-US" dirty="0" smtClean="0"/>
              <a:t>Assistant Professor, Department of CS&amp;E</a:t>
            </a:r>
          </a:p>
          <a:p>
            <a:r>
              <a:rPr lang="en-US" dirty="0" smtClean="0"/>
              <a:t>selva.cse@bmsce.ac.in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Animate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fadeIn</a:t>
            </a:r>
            <a:r>
              <a:rPr lang="en-US" b="1" dirty="0" smtClean="0"/>
              <a:t>() </a:t>
            </a:r>
            <a:r>
              <a:rPr lang="en-US" b="1" dirty="0" smtClean="0"/>
              <a:t>&amp; </a:t>
            </a:r>
            <a:r>
              <a:rPr lang="en-US" b="1" dirty="0" err="1" smtClean="0"/>
              <a:t>fadeOut</a:t>
            </a:r>
            <a:r>
              <a:rPr lang="en-US" b="1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fadeIn</a:t>
            </a:r>
            <a:r>
              <a:rPr lang="en-US" dirty="0" smtClean="0"/>
              <a:t>( ) method fades in all matched elements by adjusting their opacity and </a:t>
            </a:r>
            <a:r>
              <a:rPr lang="en-US" dirty="0" smtClean="0"/>
              <a:t>firing an </a:t>
            </a:r>
            <a:r>
              <a:rPr lang="en-US" dirty="0" smtClean="0"/>
              <a:t>optional callback after completion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selector.fadeIn</a:t>
            </a:r>
            <a:r>
              <a:rPr lang="en-US" b="1" dirty="0" smtClean="0"/>
              <a:t>( speed, [callback] 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fadeOut</a:t>
            </a:r>
            <a:r>
              <a:rPr lang="en-US" dirty="0" smtClean="0"/>
              <a:t>( ) method fades out all matched elements by adjusting their opacity to 0</a:t>
            </a:r>
            <a:r>
              <a:rPr lang="en-US" dirty="0" smtClean="0"/>
              <a:t>, then </a:t>
            </a:r>
            <a:r>
              <a:rPr lang="en-US" dirty="0" smtClean="0"/>
              <a:t>setting display to "none" and firing an optional callback after completion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selector.fadeOut</a:t>
            </a:r>
            <a:r>
              <a:rPr lang="en-US" b="1" dirty="0" smtClean="0"/>
              <a:t>( speed, [callback] );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71600"/>
            <a:ext cx="75533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3150" y="5114925"/>
            <a:ext cx="2686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fadeTo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fadeTo</a:t>
            </a:r>
            <a:r>
              <a:rPr lang="en-US" b="1" dirty="0" smtClean="0"/>
              <a:t>( ) method fades the opacity of all matched elements to a specified </a:t>
            </a:r>
            <a:r>
              <a:rPr lang="en-US" b="1" dirty="0" smtClean="0"/>
              <a:t>opacity </a:t>
            </a:r>
            <a:r>
              <a:rPr lang="en-US" dirty="0" smtClean="0"/>
              <a:t>and </a:t>
            </a:r>
            <a:r>
              <a:rPr lang="en-US" dirty="0" smtClean="0"/>
              <a:t>firing an optional callback after completion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selector.fadeTo</a:t>
            </a:r>
            <a:r>
              <a:rPr lang="en-US" i="1" dirty="0" smtClean="0"/>
              <a:t>(speed, opacity[, callback</a:t>
            </a:r>
            <a:r>
              <a:rPr lang="en-US" i="1" dirty="0" smtClean="0"/>
              <a:t>]);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7534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Showing and Hiding Elements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for </a:t>
            </a:r>
            <a:r>
              <a:rPr lang="en-US" sz="3200" b="1" dirty="0" smtClean="0"/>
              <a:t>show() method</a:t>
            </a:r>
            <a:r>
              <a:rPr lang="en-US" sz="3200" b="1" dirty="0" smtClean="0"/>
              <a:t>:</a:t>
            </a:r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 smtClean="0"/>
              <a:t>selector].show( speed, [callback] </a:t>
            </a:r>
            <a:r>
              <a:rPr lang="en-US" dirty="0" smtClean="0"/>
              <a:t>);</a:t>
            </a:r>
          </a:p>
          <a:p>
            <a:r>
              <a:rPr lang="en-US" sz="3200" dirty="0" smtClean="0"/>
              <a:t>syntax </a:t>
            </a:r>
            <a:r>
              <a:rPr lang="en-US" sz="3200" dirty="0" smtClean="0"/>
              <a:t>for </a:t>
            </a:r>
            <a:r>
              <a:rPr lang="en-US" sz="3200" b="1" dirty="0" smtClean="0"/>
              <a:t>hide() </a:t>
            </a:r>
            <a:r>
              <a:rPr lang="en-US" sz="3200" b="1" dirty="0" smtClean="0"/>
              <a:t>method:</a:t>
            </a:r>
          </a:p>
          <a:p>
            <a:pPr>
              <a:buNone/>
            </a:pPr>
            <a:r>
              <a:rPr lang="en-US" dirty="0" smtClean="0"/>
              <a:t>	[selector</a:t>
            </a:r>
            <a:r>
              <a:rPr lang="en-US" dirty="0" smtClean="0"/>
              <a:t>].hide( </a:t>
            </a:r>
            <a:r>
              <a:rPr lang="en-US" dirty="0" smtClean="0"/>
              <a:t>speed, [callback] );</a:t>
            </a:r>
          </a:p>
          <a:p>
            <a:pPr lvl="1" algn="just"/>
            <a:r>
              <a:rPr lang="en-US" sz="2200" dirty="0" smtClean="0"/>
              <a:t>speed: A string representing one of the three predefined speeds ("slow", "</a:t>
            </a:r>
            <a:r>
              <a:rPr lang="en-US" sz="2200" dirty="0" err="1" smtClean="0"/>
              <a:t>normal“,or</a:t>
            </a:r>
            <a:r>
              <a:rPr lang="en-US" sz="2200" dirty="0" smtClean="0"/>
              <a:t> </a:t>
            </a:r>
            <a:r>
              <a:rPr lang="en-US" sz="2200" dirty="0" smtClean="0"/>
              <a:t>"fast") or the number of milliseconds to run the animation (e.g. 1000).</a:t>
            </a:r>
          </a:p>
          <a:p>
            <a:pPr lvl="1" algn="just"/>
            <a:r>
              <a:rPr lang="en-US" sz="2200" dirty="0" smtClean="0"/>
              <a:t>callback: This optional parameter represents a function to be executed whenever the animation completes; executes once for each element animated against.</a:t>
            </a:r>
          </a:p>
          <a:p>
            <a:pPr lvl="1" algn="just"/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57325"/>
            <a:ext cx="7543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4648200"/>
            <a:ext cx="17811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796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jQuery</a:t>
            </a:r>
            <a:r>
              <a:rPr lang="en-US" dirty="0" smtClean="0"/>
              <a:t> provides methods to toggle the display state of elements between revealed </a:t>
            </a:r>
            <a:r>
              <a:rPr lang="en-US" dirty="0" smtClean="0"/>
              <a:t>or hidden</a:t>
            </a:r>
            <a:r>
              <a:rPr lang="en-US" dirty="0" smtClean="0"/>
              <a:t>. If the element is initially displayed, it will be hidden; if </a:t>
            </a:r>
            <a:r>
              <a:rPr lang="en-US" dirty="0" smtClean="0"/>
              <a:t>hidden.</a:t>
            </a:r>
          </a:p>
          <a:p>
            <a:r>
              <a:rPr lang="en-US" dirty="0" smtClean="0"/>
              <a:t>syntax </a:t>
            </a:r>
            <a:r>
              <a:rPr lang="en-US" dirty="0" smtClean="0"/>
              <a:t>for one of the </a:t>
            </a:r>
            <a:r>
              <a:rPr lang="en-US" b="1" dirty="0" smtClean="0"/>
              <a:t>toggle() methods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		[</a:t>
            </a:r>
            <a:r>
              <a:rPr lang="en-US" dirty="0" smtClean="0"/>
              <a:t>selector]..toggle([speed][, callback</a:t>
            </a:r>
            <a:r>
              <a:rPr lang="en-US" dirty="0" smtClean="0"/>
              <a:t>]);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6778808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724400"/>
            <a:ext cx="1800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slideDown</a:t>
            </a:r>
            <a:r>
              <a:rPr lang="en-US" dirty="0" smtClean="0"/>
              <a:t>() &amp; </a:t>
            </a:r>
            <a:r>
              <a:rPr lang="en-US" dirty="0" err="1" smtClean="0"/>
              <a:t>s</a:t>
            </a:r>
            <a:r>
              <a:rPr lang="en-US" dirty="0" err="1" smtClean="0"/>
              <a:t>lideUP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slideDown</a:t>
            </a:r>
            <a:r>
              <a:rPr lang="en-US" dirty="0" smtClean="0"/>
              <a:t>() method reveals all matched elements by adjusting their height </a:t>
            </a:r>
            <a:r>
              <a:rPr lang="en-US" dirty="0" smtClean="0"/>
              <a:t>and firing </a:t>
            </a:r>
            <a:r>
              <a:rPr lang="en-US" dirty="0" smtClean="0"/>
              <a:t>an optional callback after completion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selector.slideDown</a:t>
            </a:r>
            <a:r>
              <a:rPr lang="en-US" b="1" dirty="0" smtClean="0"/>
              <a:t>( speed, [callback] 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slideUp</a:t>
            </a:r>
            <a:r>
              <a:rPr lang="en-US" dirty="0" smtClean="0"/>
              <a:t>() method hides all matched elements by adjusting their height and firing </a:t>
            </a:r>
            <a:r>
              <a:rPr lang="en-US" dirty="0" smtClean="0"/>
              <a:t>an optional </a:t>
            </a:r>
            <a:r>
              <a:rPr lang="en-US" dirty="0" smtClean="0"/>
              <a:t>callback after completion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selector.slideUp</a:t>
            </a:r>
            <a:r>
              <a:rPr lang="en-US" b="1" dirty="0" smtClean="0"/>
              <a:t>( speed, [callback] );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slideToggle</a:t>
            </a:r>
            <a:r>
              <a:rPr lang="en-US" b="1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slideToggle</a:t>
            </a:r>
            <a:r>
              <a:rPr lang="en-US" b="1" dirty="0" smtClean="0"/>
              <a:t>() method toggles the visibility of all matched elements by adjusting </a:t>
            </a:r>
            <a:r>
              <a:rPr lang="en-US" b="1" dirty="0" smtClean="0"/>
              <a:t>their </a:t>
            </a:r>
            <a:r>
              <a:rPr lang="en-US" dirty="0" smtClean="0"/>
              <a:t>height </a:t>
            </a:r>
            <a:r>
              <a:rPr lang="en-US" dirty="0" smtClean="0"/>
              <a:t>and firing an optional callback after completion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selector.slideToggle</a:t>
            </a:r>
            <a:r>
              <a:rPr lang="en-US" dirty="0" smtClean="0"/>
              <a:t>( speed, [callback] 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Demo URL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http://james.padolsey.com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http://slideme.luigiferraresi.it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http://lab.aerotwist.com/canvas/fireworks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http://tympanus.net/Development/GammaGallery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http://tympanus.net/Tutorials/SlideshowJmpress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http://www.jqueryrain.com/?</a:t>
            </a:r>
            <a:r>
              <a:rPr lang="en-US" dirty="0" smtClean="0">
                <a:hlinkClick r:id="rId3"/>
              </a:rPr>
              <a:t>3N9zfyBK</a:t>
            </a:r>
          </a:p>
          <a:p>
            <a:r>
              <a:rPr lang="en-US" dirty="0">
                <a:hlinkClick r:id="rId3"/>
              </a:rPr>
              <a:t>http://www.jqueryrain.com/?</a:t>
            </a:r>
            <a:r>
              <a:rPr lang="en-US" dirty="0" smtClean="0">
                <a:hlinkClick r:id="rId3"/>
              </a:rPr>
              <a:t>7P0JlS62</a:t>
            </a:r>
          </a:p>
          <a:p>
            <a:r>
              <a:rPr lang="en-US" dirty="0">
                <a:hlinkClick r:id="rId3"/>
              </a:rPr>
              <a:t>http://www.jqueryrain.com/?</a:t>
            </a:r>
            <a:r>
              <a:rPr lang="en-US" dirty="0" smtClean="0">
                <a:hlinkClick r:id="rId3"/>
              </a:rPr>
              <a:t>y2bnNysq</a:t>
            </a:r>
          </a:p>
          <a:p>
            <a:r>
              <a:rPr lang="en-US" dirty="0">
                <a:hlinkClick r:id="rId3"/>
              </a:rPr>
              <a:t>http://www.jqueryrain.com/?</a:t>
            </a:r>
            <a:r>
              <a:rPr lang="en-US" dirty="0" smtClean="0">
                <a:hlinkClick r:id="rId3"/>
              </a:rPr>
              <a:t>wE84jw_V</a:t>
            </a:r>
          </a:p>
          <a:p>
            <a:r>
              <a:rPr lang="en-US">
                <a:hlinkClick r:id="rId3"/>
              </a:rPr>
              <a:t>http://waitanimate.eggbox.io/#/</a:t>
            </a:r>
            <a:endParaRPr lang="en-US" dirty="0">
              <a:hlinkClick r:id="rId3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stop()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stop( [</a:t>
            </a:r>
            <a:r>
              <a:rPr lang="en-US" dirty="0" err="1" smtClean="0"/>
              <a:t>clearQueue</a:t>
            </a:r>
            <a:r>
              <a:rPr lang="en-US" dirty="0" smtClean="0"/>
              <a:t>, </a:t>
            </a:r>
            <a:r>
              <a:rPr lang="en-US" dirty="0" err="1" smtClean="0"/>
              <a:t>gotoEnd</a:t>
            </a:r>
            <a:r>
              <a:rPr lang="en-US" dirty="0" smtClean="0"/>
              <a:t> ]) method stops all the currently running </a:t>
            </a:r>
            <a:r>
              <a:rPr lang="en-US" dirty="0" smtClean="0"/>
              <a:t>animations on </a:t>
            </a:r>
            <a:r>
              <a:rPr lang="en-US" dirty="0" smtClean="0"/>
              <a:t>all the specified elements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selector.stop</a:t>
            </a:r>
            <a:r>
              <a:rPr lang="en-US" b="1" dirty="0" smtClean="0"/>
              <a:t>( [</a:t>
            </a:r>
            <a:r>
              <a:rPr lang="en-US" b="1" dirty="0" err="1" smtClean="0"/>
              <a:t>clearQueue</a:t>
            </a:r>
            <a:r>
              <a:rPr lang="en-US" b="1" dirty="0" smtClean="0"/>
              <a:t>], [</a:t>
            </a:r>
            <a:r>
              <a:rPr lang="en-US" b="1" dirty="0" err="1" smtClean="0"/>
              <a:t>gotoEnd</a:t>
            </a:r>
            <a:r>
              <a:rPr lang="en-US" b="1" dirty="0" smtClean="0"/>
              <a:t>] ) 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parameters used by this method:</a:t>
            </a:r>
          </a:p>
          <a:p>
            <a:pPr lvl="2"/>
            <a:r>
              <a:rPr lang="en-US" dirty="0" err="1" smtClean="0"/>
              <a:t>clearQueue</a:t>
            </a:r>
            <a:r>
              <a:rPr lang="en-US" dirty="0" smtClean="0"/>
              <a:t>: This is optional </a:t>
            </a:r>
            <a:r>
              <a:rPr lang="en-US" dirty="0" err="1" smtClean="0"/>
              <a:t>boolean</a:t>
            </a:r>
            <a:r>
              <a:rPr lang="en-US" dirty="0" smtClean="0"/>
              <a:t> parameter. When set to true clears </a:t>
            </a:r>
            <a:r>
              <a:rPr lang="en-US" dirty="0" smtClean="0"/>
              <a:t>the animation </a:t>
            </a:r>
            <a:r>
              <a:rPr lang="en-US" dirty="0" smtClean="0"/>
              <a:t>queue, effectively stopping all queued animations.</a:t>
            </a:r>
          </a:p>
          <a:p>
            <a:pPr lvl="2"/>
            <a:r>
              <a:rPr lang="en-US" dirty="0" err="1" smtClean="0"/>
              <a:t>gotoEnd</a:t>
            </a:r>
            <a:r>
              <a:rPr lang="en-US" dirty="0" smtClean="0"/>
              <a:t> </a:t>
            </a:r>
            <a:r>
              <a:rPr lang="en-US" dirty="0" smtClean="0"/>
              <a:t>: This is optional </a:t>
            </a:r>
            <a:r>
              <a:rPr lang="en-US" dirty="0" err="1" smtClean="0"/>
              <a:t>boolean</a:t>
            </a:r>
            <a:r>
              <a:rPr lang="en-US" dirty="0" smtClean="0"/>
              <a:t> parameter. A Boolean (true/false) that </a:t>
            </a:r>
            <a:r>
              <a:rPr lang="en-US" dirty="0" smtClean="0"/>
              <a:t>when set </a:t>
            </a:r>
            <a:r>
              <a:rPr lang="en-US" dirty="0" smtClean="0"/>
              <a:t>to true causes the currently playing animation to immediately complete</a:t>
            </a:r>
            <a:r>
              <a:rPr lang="en-US" dirty="0" smtClean="0"/>
              <a:t>, including </a:t>
            </a:r>
            <a:r>
              <a:rPr lang="en-US" dirty="0" smtClean="0"/>
              <a:t>resetting original styles on show and hide and calling the </a:t>
            </a:r>
            <a:r>
              <a:rPr lang="en-US" dirty="0" smtClean="0"/>
              <a:t>callback function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75533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5114925"/>
            <a:ext cx="33623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jQuery.fx.off</a:t>
            </a:r>
            <a:r>
              <a:rPr lang="en-US" b="1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jQuery.fx.off</a:t>
            </a:r>
            <a:r>
              <a:rPr lang="en-US" b="1" dirty="0" smtClean="0"/>
              <a:t>() method globally disables all the animations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jQuery.fx.off</a:t>
            </a:r>
            <a:r>
              <a:rPr lang="en-US" dirty="0" smtClean="0"/>
              <a:t> </a:t>
            </a:r>
            <a:r>
              <a:rPr lang="en-US" dirty="0" smtClean="0"/>
              <a:t>= [true | false ] 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parameters used by this method: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smtClean="0"/>
              <a:t>This should be set to either false to enable the animations or to true </a:t>
            </a:r>
            <a:r>
              <a:rPr lang="en-US" dirty="0" smtClean="0"/>
              <a:t>to disable </a:t>
            </a:r>
            <a:r>
              <a:rPr lang="en-US" dirty="0" smtClean="0"/>
              <a:t>the animations globally.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0647"/>
            <a:ext cx="7239000" cy="541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UI Library Based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use these effects you can either download latest </a:t>
            </a:r>
            <a:r>
              <a:rPr lang="en-US" dirty="0" err="1" smtClean="0"/>
              <a:t>jQuery</a:t>
            </a:r>
            <a:r>
              <a:rPr lang="en-US" dirty="0" smtClean="0"/>
              <a:t> UI Library </a:t>
            </a:r>
            <a:r>
              <a:rPr lang="en-US" dirty="0" smtClean="0"/>
              <a:t>jquery-ui-1.11.4.custom.zip </a:t>
            </a:r>
            <a:r>
              <a:rPr lang="en-US" dirty="0" smtClean="0"/>
              <a:t>from </a:t>
            </a:r>
            <a:r>
              <a:rPr lang="en-US" dirty="0" err="1" smtClean="0"/>
              <a:t>jQuery</a:t>
            </a:r>
            <a:r>
              <a:rPr lang="en-US" dirty="0" smtClean="0"/>
              <a:t> UI Library or use Google CDN to use it in the </a:t>
            </a:r>
            <a:r>
              <a:rPr lang="en-US" dirty="0" smtClean="0"/>
              <a:t>similar way </a:t>
            </a:r>
            <a:r>
              <a:rPr lang="en-US" dirty="0" smtClean="0"/>
              <a:t>as we have done for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</a:t>
            </a:r>
            <a:r>
              <a:rPr lang="en-US" dirty="0" smtClean="0"/>
              <a:t>ajax.googleapis.com/ajax/libs/jqueryui/1.11.3/jqueryui.min.js</a:t>
            </a:r>
            <a:r>
              <a:rPr lang="en-US" dirty="0" smtClean="0"/>
              <a:t>"&gt;&lt;/script&gt;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Blind</a:t>
            </a:r>
          </a:p>
          <a:p>
            <a:pPr lvl="1"/>
            <a:r>
              <a:rPr lang="en-US" dirty="0" smtClean="0"/>
              <a:t>Blinds the element away or shows it by blinding it in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Bounce</a:t>
            </a:r>
          </a:p>
          <a:p>
            <a:pPr lvl="1"/>
            <a:r>
              <a:rPr lang="en-US" dirty="0" smtClean="0"/>
              <a:t>Bounces the element vertically or horizontally n-times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Clip</a:t>
            </a:r>
          </a:p>
          <a:p>
            <a:pPr lvl="1"/>
            <a:r>
              <a:rPr lang="en-US" dirty="0" smtClean="0"/>
              <a:t>Clips the element on or off, vertically or horizontally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Drop</a:t>
            </a:r>
          </a:p>
          <a:p>
            <a:pPr lvl="1"/>
            <a:r>
              <a:rPr lang="en-US" dirty="0" smtClean="0"/>
              <a:t>Drops the element away or shows it by dropping it in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Explode</a:t>
            </a:r>
          </a:p>
          <a:p>
            <a:pPr lvl="1"/>
            <a:r>
              <a:rPr lang="en-US" dirty="0" smtClean="0"/>
              <a:t>Explodes the element into multiple pieces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Fold</a:t>
            </a:r>
          </a:p>
          <a:p>
            <a:pPr lvl="1"/>
            <a:r>
              <a:rPr lang="en-US" dirty="0" smtClean="0"/>
              <a:t>Folds the element like a piece of paper.</a:t>
            </a:r>
          </a:p>
          <a:p>
            <a:r>
              <a:rPr lang="en-US" b="1" dirty="0" smtClean="0"/>
              <a:t>Highlight</a:t>
            </a:r>
          </a:p>
          <a:p>
            <a:pPr lvl="1"/>
            <a:r>
              <a:rPr lang="en-US" dirty="0" smtClean="0"/>
              <a:t>Highlights the background with a defined color.</a:t>
            </a:r>
          </a:p>
          <a:p>
            <a:r>
              <a:rPr lang="en-US" b="1" dirty="0" smtClean="0"/>
              <a:t>Puff</a:t>
            </a:r>
          </a:p>
          <a:p>
            <a:pPr lvl="1"/>
            <a:r>
              <a:rPr lang="en-US" dirty="0" smtClean="0"/>
              <a:t>Scale and fade out animations create the puff effect.</a:t>
            </a:r>
          </a:p>
          <a:p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Shrink or grow an element by a percentage factor.</a:t>
            </a:r>
          </a:p>
          <a:p>
            <a:r>
              <a:rPr lang="en-US" b="1" dirty="0" smtClean="0"/>
              <a:t>Shake</a:t>
            </a:r>
          </a:p>
          <a:p>
            <a:pPr lvl="1"/>
            <a:r>
              <a:rPr lang="en-US" dirty="0" smtClean="0"/>
              <a:t>Shakes the element vertically or horizontally n-times.</a:t>
            </a:r>
          </a:p>
          <a:p>
            <a:r>
              <a:rPr lang="en-US" b="1" dirty="0" smtClean="0"/>
              <a:t>Size</a:t>
            </a:r>
          </a:p>
          <a:p>
            <a:pPr lvl="1"/>
            <a:r>
              <a:rPr lang="en-US" dirty="0" smtClean="0"/>
              <a:t>Resize an element to a specified width and height.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above discussed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metods</a:t>
            </a:r>
            <a:r>
              <a:rPr lang="en-US" dirty="0" smtClean="0"/>
              <a:t> to simulate firework.</a:t>
            </a:r>
            <a:endParaRPr lang="en-US" dirty="0"/>
          </a:p>
        </p:txBody>
      </p:sp>
      <p:sp>
        <p:nvSpPr>
          <p:cNvPr id="9218" name="AutoShape 2" descr="Image result for fire 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fire 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1" name="Picture 5" descr="C:\Users\selva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514600"/>
            <a:ext cx="3141819" cy="2090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www.tutorialpoint.com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www.tutorialrepublic.com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http://tympanus.net/Tutorials/ItemBlur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://git.blivesta.com/animsition/rotate-sm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www.jquery-az.com/jquery/demo.php?ex=9.0_1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 smtClean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tympanus.net/Tutorials/AnimatedTextIconMenu/example1.html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://tympanus.net/Tutorials/AnimatedSkillsDiagram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 smtClean="0">
                <a:hlinkClick r:id="rId8"/>
              </a:rPr>
              <a:t>://viralpatel.net/blogs/understanding-jquery-animate-function/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bxslider.com/examples/thumbnail-pager-2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jQuery</a:t>
            </a:r>
            <a:r>
              <a:rPr lang="en-US" dirty="0" smtClean="0">
                <a:solidFill>
                  <a:schemeClr val="accent4"/>
                </a:solidFill>
              </a:rPr>
              <a:t> Effects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dirty="0" err="1" smtClean="0"/>
              <a:t>jQuery</a:t>
            </a:r>
            <a:r>
              <a:rPr lang="en-US" sz="3200" dirty="0" smtClean="0"/>
              <a:t> provides a trivially simple interface for doing various kind of amazing effects.</a:t>
            </a:r>
          </a:p>
          <a:p>
            <a:pPr algn="just"/>
            <a:r>
              <a:rPr lang="en-US" sz="3200" dirty="0" err="1" smtClean="0"/>
              <a:t>jQuery</a:t>
            </a:r>
            <a:r>
              <a:rPr lang="en-US" sz="3200" dirty="0" smtClean="0"/>
              <a:t> methods allow us to quickly apply commonly used effects with a </a:t>
            </a:r>
            <a:r>
              <a:rPr lang="en-US" sz="3200" dirty="0" smtClean="0"/>
              <a:t>minimum configuration</a:t>
            </a:r>
            <a:r>
              <a:rPr lang="en-US" sz="3200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Effect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animate( </a:t>
            </a:r>
            <a:r>
              <a:rPr lang="en-US" dirty="0" err="1" smtClean="0"/>
              <a:t>params</a:t>
            </a:r>
            <a:r>
              <a:rPr lang="en-US" dirty="0" smtClean="0"/>
              <a:t>, [duration, easing, callback] )</a:t>
            </a:r>
          </a:p>
          <a:p>
            <a:pPr lvl="2"/>
            <a:r>
              <a:rPr lang="en-US" dirty="0" smtClean="0"/>
              <a:t>A function for making custom animations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fadeIn</a:t>
            </a:r>
            <a:r>
              <a:rPr lang="en-US" dirty="0" smtClean="0"/>
              <a:t>( speed, [callback] )</a:t>
            </a:r>
          </a:p>
          <a:p>
            <a:pPr lvl="2"/>
            <a:r>
              <a:rPr lang="en-US" dirty="0" smtClean="0"/>
              <a:t>Fade in all matched elements by adjusting their opacity and firing an </a:t>
            </a:r>
            <a:r>
              <a:rPr lang="en-US" dirty="0" smtClean="0"/>
              <a:t>optional callback </a:t>
            </a:r>
            <a:r>
              <a:rPr lang="en-US" dirty="0" smtClean="0"/>
              <a:t>after completion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fadeOut</a:t>
            </a:r>
            <a:r>
              <a:rPr lang="en-US" dirty="0" smtClean="0"/>
              <a:t>( speed, [callback] )</a:t>
            </a:r>
          </a:p>
          <a:p>
            <a:pPr lvl="2"/>
            <a:r>
              <a:rPr lang="en-US" dirty="0" smtClean="0"/>
              <a:t>Fade out all matched elements by adjusting their opacity to 0, then </a:t>
            </a:r>
            <a:r>
              <a:rPr lang="en-US" dirty="0" smtClean="0"/>
              <a:t>setting display </a:t>
            </a:r>
            <a:r>
              <a:rPr lang="en-US" dirty="0" smtClean="0"/>
              <a:t>to "none" and firing an optional callback after completion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fadeTo</a:t>
            </a:r>
            <a:r>
              <a:rPr lang="en-US" dirty="0" smtClean="0"/>
              <a:t>( speed, opacity, callback )</a:t>
            </a:r>
          </a:p>
          <a:p>
            <a:pPr lvl="2"/>
            <a:r>
              <a:rPr lang="en-US" dirty="0" smtClean="0"/>
              <a:t>Fade the opacity of all matched elements to a specified opacity and firing </a:t>
            </a:r>
            <a:r>
              <a:rPr lang="en-US" dirty="0" smtClean="0"/>
              <a:t>an optional </a:t>
            </a:r>
            <a:r>
              <a:rPr lang="en-US" dirty="0" smtClean="0"/>
              <a:t>callback after completion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hide( )</a:t>
            </a:r>
          </a:p>
          <a:p>
            <a:pPr lvl="2"/>
            <a:r>
              <a:rPr lang="en-US" dirty="0" smtClean="0"/>
              <a:t>Hides each of the set of matched elements if they are shown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hide( speed, [callback] )</a:t>
            </a:r>
          </a:p>
          <a:p>
            <a:pPr lvl="2"/>
            <a:r>
              <a:rPr lang="en-US" dirty="0" smtClean="0"/>
              <a:t>Hide all matched elements using a graceful animation and firing an </a:t>
            </a:r>
            <a:r>
              <a:rPr lang="en-US" dirty="0" smtClean="0"/>
              <a:t>optional callback </a:t>
            </a:r>
            <a:r>
              <a:rPr lang="en-US" dirty="0" smtClean="0"/>
              <a:t>after completion.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Effect </a:t>
            </a:r>
            <a:r>
              <a:rPr lang="en-US" b="1" dirty="0" smtClean="0"/>
              <a:t>Methods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show( )</a:t>
            </a:r>
          </a:p>
          <a:p>
            <a:pPr lvl="2"/>
            <a:r>
              <a:rPr lang="en-US" dirty="0" smtClean="0"/>
              <a:t>Displays each of the set of matched elements if they are hidden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show( speed, [callback] )</a:t>
            </a:r>
          </a:p>
          <a:p>
            <a:pPr lvl="2"/>
            <a:r>
              <a:rPr lang="en-US" dirty="0" smtClean="0"/>
              <a:t>Show all matched elements using a graceful animation and firing an </a:t>
            </a:r>
            <a:r>
              <a:rPr lang="en-US" dirty="0" smtClean="0"/>
              <a:t>optional callback </a:t>
            </a:r>
            <a:r>
              <a:rPr lang="en-US" dirty="0" smtClean="0"/>
              <a:t>after completion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slideDown</a:t>
            </a:r>
            <a:r>
              <a:rPr lang="en-US" dirty="0" smtClean="0"/>
              <a:t>( speed, [callback] )</a:t>
            </a:r>
          </a:p>
          <a:p>
            <a:pPr lvl="2"/>
            <a:r>
              <a:rPr lang="en-US" dirty="0" smtClean="0"/>
              <a:t>Reveal all matched elements by adjusting their height and firing an </a:t>
            </a:r>
            <a:r>
              <a:rPr lang="en-US" dirty="0" smtClean="0"/>
              <a:t>optional callback </a:t>
            </a:r>
            <a:r>
              <a:rPr lang="en-US" dirty="0" smtClean="0"/>
              <a:t>after completion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slideToggle</a:t>
            </a:r>
            <a:r>
              <a:rPr lang="en-US" dirty="0" smtClean="0"/>
              <a:t>( speed, [callback] )</a:t>
            </a:r>
          </a:p>
          <a:p>
            <a:pPr lvl="2"/>
            <a:r>
              <a:rPr lang="en-US" dirty="0" smtClean="0"/>
              <a:t>Toggle the visibility of all matched elements by adjusting their height and </a:t>
            </a:r>
            <a:r>
              <a:rPr lang="en-US" dirty="0" smtClean="0"/>
              <a:t>firing an </a:t>
            </a:r>
            <a:r>
              <a:rPr lang="en-US" dirty="0" smtClean="0"/>
              <a:t>optional callback after completion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slideUp</a:t>
            </a:r>
            <a:r>
              <a:rPr lang="en-US" dirty="0" smtClean="0"/>
              <a:t>( speed, [callback]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Hide all matched elements by adjusting their height and firing an </a:t>
            </a:r>
            <a:r>
              <a:rPr lang="en-US" dirty="0" smtClean="0"/>
              <a:t>optional callback </a:t>
            </a:r>
            <a:r>
              <a:rPr lang="en-US" dirty="0" smtClean="0"/>
              <a:t>after completion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stop( [</a:t>
            </a:r>
            <a:r>
              <a:rPr lang="en-US" dirty="0" err="1" smtClean="0"/>
              <a:t>clearQueue</a:t>
            </a:r>
            <a:r>
              <a:rPr lang="en-US" dirty="0" smtClean="0"/>
              <a:t>, </a:t>
            </a:r>
            <a:r>
              <a:rPr lang="en-US" dirty="0" err="1" smtClean="0"/>
              <a:t>gotoEnd</a:t>
            </a:r>
            <a:r>
              <a:rPr lang="en-US" dirty="0" smtClean="0"/>
              <a:t> ])</a:t>
            </a:r>
          </a:p>
          <a:p>
            <a:pPr lvl="2"/>
            <a:r>
              <a:rPr lang="en-US" dirty="0" smtClean="0"/>
              <a:t>Stops all the currently running animations on all the specified elements.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Effect Methods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toggle( )</a:t>
            </a:r>
          </a:p>
          <a:p>
            <a:pPr lvl="2"/>
            <a:r>
              <a:rPr lang="en-US" dirty="0" smtClean="0"/>
              <a:t>Toggle displaying each of the set of matched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toggle( speed, [callback] )</a:t>
            </a:r>
          </a:p>
          <a:p>
            <a:pPr lvl="2"/>
            <a:r>
              <a:rPr lang="en-US" dirty="0" smtClean="0"/>
              <a:t>Toggle displaying each of the set of matched elements using a </a:t>
            </a:r>
            <a:r>
              <a:rPr lang="en-US" dirty="0" smtClean="0"/>
              <a:t>graceful animation </a:t>
            </a:r>
            <a:r>
              <a:rPr lang="en-US" dirty="0" smtClean="0"/>
              <a:t>and firing an optional callback after completion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toggle( switch )</a:t>
            </a:r>
          </a:p>
          <a:p>
            <a:pPr lvl="2"/>
            <a:r>
              <a:rPr lang="en-US" dirty="0" smtClean="0"/>
              <a:t>Toggle displaying each of the set of matched elements based upon the </a:t>
            </a:r>
            <a:r>
              <a:rPr lang="en-US" dirty="0" smtClean="0"/>
              <a:t>switch (</a:t>
            </a:r>
            <a:r>
              <a:rPr lang="en-US" dirty="0" smtClean="0"/>
              <a:t>true shows all elements, false hides all elements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jQuery.fx.off</a:t>
            </a:r>
            <a:endParaRPr lang="en-US" dirty="0" smtClean="0"/>
          </a:p>
          <a:p>
            <a:pPr lvl="2"/>
            <a:r>
              <a:rPr lang="en-US" dirty="0" smtClean="0"/>
              <a:t>Globally disable all animations.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animate()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animate( ) method performs a custom animation of a set of CSS properties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selector.animate</a:t>
            </a:r>
            <a:r>
              <a:rPr lang="en-US" b="1" dirty="0" smtClean="0"/>
              <a:t>( </a:t>
            </a:r>
            <a:r>
              <a:rPr lang="en-US" b="1" dirty="0" err="1" smtClean="0"/>
              <a:t>params</a:t>
            </a:r>
            <a:r>
              <a:rPr lang="en-US" b="1" dirty="0" smtClean="0"/>
              <a:t>, [duration, easing, callback] 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err="1" smtClean="0"/>
              <a:t>params</a:t>
            </a:r>
            <a:r>
              <a:rPr lang="en-US" dirty="0" smtClean="0"/>
              <a:t>: A map of CSS properties that the animation will move toward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duration: This is optional parameter representing how long the animation will run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easing: This is optional parameter representing which easing function to use </a:t>
            </a:r>
            <a:r>
              <a:rPr lang="en-US" dirty="0" smtClean="0"/>
              <a:t>for the transition.</a:t>
            </a:r>
          </a:p>
          <a:p>
            <a:pPr lvl="2"/>
            <a:r>
              <a:rPr lang="en-US" dirty="0" smtClean="0"/>
              <a:t>Default value is "swing". Possible values:"swing" - moves slower at the beginning/end, but faster in the middle</a:t>
            </a:r>
          </a:p>
          <a:p>
            <a:pPr lvl="2"/>
            <a:r>
              <a:rPr lang="en-US" dirty="0" smtClean="0"/>
              <a:t>"linear" - moves in a constant </a:t>
            </a:r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callback: This is optional parameter representing a function to call once </a:t>
            </a:r>
            <a:r>
              <a:rPr lang="en-US" dirty="0" smtClean="0"/>
              <a:t>the animation </a:t>
            </a:r>
            <a:r>
              <a:rPr lang="en-US" dirty="0" smtClean="0"/>
              <a:t>is complete.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6477000" cy="49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276600"/>
            <a:ext cx="2295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1844</TotalTime>
  <Words>1244</Words>
  <Application>Microsoft Office PowerPoint</Application>
  <PresentationFormat>On-screen Show (4:3)</PresentationFormat>
  <Paragraphs>179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jQuery Animate</vt:lpstr>
      <vt:lpstr>Demo URL</vt:lpstr>
      <vt:lpstr>Slide 3</vt:lpstr>
      <vt:lpstr>jQuery Effects</vt:lpstr>
      <vt:lpstr>JQuery Effect Methods</vt:lpstr>
      <vt:lpstr>JQuery Effect Methods (Contd.)</vt:lpstr>
      <vt:lpstr>JQuery Effect Methods (Contd.)</vt:lpstr>
      <vt:lpstr>animate() Method</vt:lpstr>
      <vt:lpstr>Example</vt:lpstr>
      <vt:lpstr>fadeIn() &amp; fadeOut Method</vt:lpstr>
      <vt:lpstr>Example</vt:lpstr>
      <vt:lpstr>fadeTo() Method</vt:lpstr>
      <vt:lpstr>Example</vt:lpstr>
      <vt:lpstr>Showing and Hiding Elements</vt:lpstr>
      <vt:lpstr>Example</vt:lpstr>
      <vt:lpstr>Toggling the Elements</vt:lpstr>
      <vt:lpstr>Example</vt:lpstr>
      <vt:lpstr>slideDown() &amp; slideUP() Method</vt:lpstr>
      <vt:lpstr>slideToggle() Method</vt:lpstr>
      <vt:lpstr>stop() Method</vt:lpstr>
      <vt:lpstr>Example</vt:lpstr>
      <vt:lpstr>jQuery.fx.off() Method</vt:lpstr>
      <vt:lpstr>Example</vt:lpstr>
      <vt:lpstr>UI Library Based Effects</vt:lpstr>
      <vt:lpstr>Methods &amp; Description</vt:lpstr>
      <vt:lpstr>Slide 26</vt:lpstr>
      <vt:lpstr>Assignment</vt:lpstr>
      <vt:lpstr>Further Study</vt:lpstr>
    </vt:vector>
  </TitlesOfParts>
  <Company>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Traversing and Searching</dc:title>
  <dc:creator>System</dc:creator>
  <cp:lastModifiedBy>shiva</cp:lastModifiedBy>
  <cp:revision>91</cp:revision>
  <dcterms:created xsi:type="dcterms:W3CDTF">2016-08-04T07:01:09Z</dcterms:created>
  <dcterms:modified xsi:type="dcterms:W3CDTF">2016-08-09T18:18:32Z</dcterms:modified>
</cp:coreProperties>
</file>