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 Windows" initials="ПW" lastIdx="2" clrIdx="0">
    <p:extLst>
      <p:ext uri="{19B8F6BF-5375-455C-9EA6-DF929625EA0E}">
        <p15:presenceInfo xmlns:p15="http://schemas.microsoft.com/office/powerpoint/2012/main" userId="Пользователь Windo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78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12T00:27:13.658" idx="1">
    <p:pos x="10" y="10"/>
    <p:text>Суть данного слайда заключается в том, чтобы показать Саше и Саше, что мы смогли решить проблему в команде и научились слаженно работать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12T00:30:54.721" idx="2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6938-7F56-4D6B-B5B2-B89232E8736E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238A-5AF1-4662-B1EF-B5BC01642C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393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6938-7F56-4D6B-B5B2-B89232E8736E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238A-5AF1-4662-B1EF-B5BC01642C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780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6938-7F56-4D6B-B5B2-B89232E8736E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238A-5AF1-4662-B1EF-B5BC01642C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9560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6938-7F56-4D6B-B5B2-B89232E8736E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238A-5AF1-4662-B1EF-B5BC01642C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0488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6938-7F56-4D6B-B5B2-B89232E8736E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238A-5AF1-4662-B1EF-B5BC01642C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975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6938-7F56-4D6B-B5B2-B89232E8736E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238A-5AF1-4662-B1EF-B5BC01642C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342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6938-7F56-4D6B-B5B2-B89232E8736E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238A-5AF1-4662-B1EF-B5BC01642C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8907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6938-7F56-4D6B-B5B2-B89232E8736E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238A-5AF1-4662-B1EF-B5BC01642C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7965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6938-7F56-4D6B-B5B2-B89232E8736E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238A-5AF1-4662-B1EF-B5BC01642C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709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6938-7F56-4D6B-B5B2-B89232E8736E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238A-5AF1-4662-B1EF-B5BC01642C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695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6938-7F56-4D6B-B5B2-B89232E8736E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238A-5AF1-4662-B1EF-B5BC01642C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3383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E6938-7F56-4D6B-B5B2-B89232E8736E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1238A-5AF1-4662-B1EF-B5BC01642C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6126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4000" y="1107460"/>
            <a:ext cx="93630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Bernard MT Condensed" panose="02050806060905020404" pitchFamily="18" charset="0"/>
              </a:rPr>
              <a:t>Bauman Navigator</a:t>
            </a:r>
            <a:endParaRPr lang="ru-RU" sz="9600" dirty="0">
              <a:latin typeface="Arial Black" panose="020B0A040201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884" y="2241601"/>
            <a:ext cx="7852231" cy="4601497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15383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72994" y="167536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Bernard MT Condensed" panose="02050806060905020404" pitchFamily="18" charset="0"/>
              </a:rPr>
              <a:t>Bauman Navigator – </a:t>
            </a:r>
            <a:r>
              <a:rPr lang="ru-RU" sz="48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Bernard MT Condensed" panose="02050806060905020404" pitchFamily="18" charset="0"/>
              </a:rPr>
              <a:t>это …</a:t>
            </a:r>
            <a:endParaRPr lang="ru-RU" sz="4800" dirty="0">
              <a:latin typeface="Arial Black" panose="020B0A040201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5" t="2703" r="10490" b="3474"/>
          <a:stretch/>
        </p:blipFill>
        <p:spPr>
          <a:xfrm>
            <a:off x="4901594" y="1961535"/>
            <a:ext cx="2106172" cy="293493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11" t="28824" r="20886"/>
          <a:stretch/>
        </p:blipFill>
        <p:spPr>
          <a:xfrm>
            <a:off x="705022" y="2657154"/>
            <a:ext cx="2376966" cy="293493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5" t="41506" r="51022" b="28601"/>
          <a:stretch/>
        </p:blipFill>
        <p:spPr>
          <a:xfrm>
            <a:off x="8892377" y="2376694"/>
            <a:ext cx="2494765" cy="293493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01593" y="5042776"/>
            <a:ext cx="2540824" cy="646331"/>
          </a:xfrm>
          <a:prstGeom prst="rect">
            <a:avLst/>
          </a:prstGeom>
          <a:solidFill>
            <a:schemeClr val="bg1"/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ru-RU" dirty="0" smtClean="0"/>
              <a:t>Александр</a:t>
            </a:r>
            <a:r>
              <a:rPr lang="en-US" dirty="0" smtClean="0"/>
              <a:t> E</a:t>
            </a:r>
            <a:r>
              <a:rPr lang="ru-RU" dirty="0" err="1" smtClean="0"/>
              <a:t>втухов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en-US" dirty="0" smtClean="0"/>
              <a:t>Team Lead, </a:t>
            </a:r>
            <a:r>
              <a:rPr lang="ru-RU" dirty="0" smtClean="0"/>
              <a:t>алгоритмы…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1068599" y="5704972"/>
            <a:ext cx="1712328" cy="646331"/>
          </a:xfrm>
          <a:prstGeom prst="rect">
            <a:avLst/>
          </a:prstGeom>
          <a:solidFill>
            <a:schemeClr val="bg1"/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ru-RU" dirty="0" smtClean="0"/>
              <a:t>Фёдор Губарев: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9106467" y="5491982"/>
            <a:ext cx="1682127" cy="646331"/>
          </a:xfrm>
          <a:prstGeom prst="rect">
            <a:avLst/>
          </a:prstGeom>
          <a:solidFill>
            <a:schemeClr val="bg1"/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ru-RU" dirty="0" err="1" smtClean="0"/>
              <a:t>Зафар</a:t>
            </a:r>
            <a:r>
              <a:rPr lang="ru-RU" dirty="0" smtClean="0"/>
              <a:t> </a:t>
            </a:r>
            <a:r>
              <a:rPr lang="ru-RU" dirty="0" err="1" smtClean="0"/>
              <a:t>Астанов</a:t>
            </a:r>
            <a:r>
              <a:rPr lang="ru-RU" dirty="0" smtClean="0"/>
              <a:t>: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22" name="Стрелка вправо 21"/>
          <p:cNvSpPr/>
          <p:nvPr/>
        </p:nvSpPr>
        <p:spPr>
          <a:xfrm rot="7233300">
            <a:off x="6715118" y="1069692"/>
            <a:ext cx="995614" cy="54744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 вправо 22"/>
          <p:cNvSpPr/>
          <p:nvPr/>
        </p:nvSpPr>
        <p:spPr>
          <a:xfrm rot="8519611">
            <a:off x="3473421" y="4391593"/>
            <a:ext cx="1079244" cy="61585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право 23"/>
          <p:cNvSpPr/>
          <p:nvPr/>
        </p:nvSpPr>
        <p:spPr>
          <a:xfrm rot="2110188">
            <a:off x="7521275" y="4379230"/>
            <a:ext cx="1079244" cy="61585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16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838201" y="988148"/>
            <a:ext cx="10075606" cy="366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15851"/>
            <a:ext cx="6447503" cy="711506"/>
          </a:xfrm>
        </p:spPr>
        <p:txBody>
          <a:bodyPr/>
          <a:lstStyle/>
          <a:p>
            <a:r>
              <a:rPr lang="ru-RU" dirty="0"/>
              <a:t>Кратко о нашем </a:t>
            </a:r>
            <a:r>
              <a:rPr lang="ru-RU" dirty="0" smtClean="0"/>
              <a:t>продукте: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017639" y="1369819"/>
            <a:ext cx="1327355" cy="2987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707922" y="1744107"/>
            <a:ext cx="9807678" cy="370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838199" y="2153373"/>
            <a:ext cx="6447504" cy="370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02896"/>
            <a:ext cx="10267335" cy="2241754"/>
          </a:xfrm>
        </p:spPr>
        <p:txBody>
          <a:bodyPr>
            <a:normAutofit/>
          </a:bodyPr>
          <a:lstStyle/>
          <a:p>
            <a:r>
              <a:rPr lang="ru-RU" sz="2200" dirty="0" smtClean="0"/>
              <a:t>Наш продукт позволяет легко найти кратчайший маршрут от точки А до точки Б в здании.</a:t>
            </a:r>
            <a:endParaRPr lang="ru-RU" sz="2200" dirty="0"/>
          </a:p>
          <a:p>
            <a:r>
              <a:rPr lang="ru-RU" sz="2200" dirty="0" smtClean="0"/>
              <a:t>Бот очень дружелюбен и поддерживает 3 формы общения с пользователем</a:t>
            </a:r>
          </a:p>
          <a:p>
            <a:r>
              <a:rPr lang="ru-RU" sz="2200" dirty="0" smtClean="0"/>
              <a:t>Рисует маршрут и высылает его на Ваш телефон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09551">
            <a:off x="1894898" y="2749696"/>
            <a:ext cx="2189041" cy="3893574"/>
          </a:xfrm>
          <a:prstGeom prst="rect">
            <a:avLst/>
          </a:prstGeom>
          <a:ln>
            <a:solidFill>
              <a:srgbClr val="FFCC99"/>
            </a:solidFill>
          </a:ln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723" y="2646818"/>
            <a:ext cx="2203152" cy="3918673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8759">
            <a:off x="8635116" y="2814326"/>
            <a:ext cx="2108823" cy="375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8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Какую проблему решает данный сервис?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148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нахождения кратчайшего пути или как Федя рисовал связь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04243"/>
            <a:ext cx="4932004" cy="480303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1740310"/>
            <a:ext cx="5029200" cy="48669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5405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0720"/>
          </a:xfrm>
        </p:spPr>
        <p:txBody>
          <a:bodyPr/>
          <a:lstStyle/>
          <a:p>
            <a:r>
              <a:rPr lang="ru-RU" dirty="0" smtClean="0"/>
              <a:t>Технологии, которые мы использовали: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62728"/>
            <a:ext cx="2347912" cy="106466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66" r="16599"/>
          <a:stretch/>
        </p:blipFill>
        <p:spPr>
          <a:xfrm>
            <a:off x="838200" y="2845384"/>
            <a:ext cx="2359742" cy="192483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66" y="4999702"/>
            <a:ext cx="2756840" cy="144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92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3452" y="92556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Спасибо за внимание!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4175" y="2816941"/>
            <a:ext cx="10515600" cy="178455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dirty="0" smtClean="0"/>
              <a:t>Добро пожаловать в </a:t>
            </a:r>
            <a:r>
              <a:rPr lang="en-US" dirty="0" smtClean="0"/>
              <a:t>@Navigator…, </a:t>
            </a:r>
            <a:r>
              <a:rPr lang="ru-RU" dirty="0" smtClean="0"/>
              <a:t>попробуйте сделать это сами</a:t>
            </a:r>
            <a:r>
              <a:rPr lang="en-US" dirty="0" smtClean="0"/>
              <a:t>;)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pPr marL="0" indent="0" algn="ctr">
              <a:buNone/>
            </a:pPr>
            <a:r>
              <a:rPr lang="ru-RU" dirty="0" smtClean="0"/>
              <a:t>Мы будем рады ответить на Ваши вопросы!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649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97</Words>
  <Application>Microsoft Office PowerPoint</Application>
  <PresentationFormat>Широкоэкранный</PresentationFormat>
  <Paragraphs>16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Bernard MT Condensed</vt:lpstr>
      <vt:lpstr>Calibri</vt:lpstr>
      <vt:lpstr>Calibri Light</vt:lpstr>
      <vt:lpstr>Тема Office</vt:lpstr>
      <vt:lpstr>Презентация PowerPoint</vt:lpstr>
      <vt:lpstr>Bauman Navigator – это …</vt:lpstr>
      <vt:lpstr>Кратко о нашем продукте:</vt:lpstr>
      <vt:lpstr>Какую проблему решает данный сервис?</vt:lpstr>
      <vt:lpstr>Алгоритм нахождения кратчайшего пути или как Федя рисовал связь</vt:lpstr>
      <vt:lpstr>Технологии, которые мы использовали: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9</cp:revision>
  <dcterms:created xsi:type="dcterms:W3CDTF">2017-05-11T20:17:44Z</dcterms:created>
  <dcterms:modified xsi:type="dcterms:W3CDTF">2017-05-11T21:46:34Z</dcterms:modified>
</cp:coreProperties>
</file>