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8" d="100"/>
          <a:sy n="58" d="100"/>
        </p:scale>
        <p:origin x="6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2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6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3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67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0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9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3/9/2017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73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3/9/2017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7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3/9/2017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54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3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0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09800" y="3350845"/>
            <a:ext cx="9144000" cy="1641490"/>
          </a:xfrm>
        </p:spPr>
        <p:txBody>
          <a:bodyPr/>
          <a:lstStyle/>
          <a:p>
            <a:r>
              <a:rPr lang="en-US" dirty="0" smtClean="0"/>
              <a:t>BMSTU-Navigator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09800" y="5015858"/>
            <a:ext cx="9144000" cy="1676490"/>
          </a:xfrm>
        </p:spPr>
        <p:txBody>
          <a:bodyPr/>
          <a:lstStyle/>
          <a:p>
            <a:r>
              <a:rPr lang="ru-RU" dirty="0" err="1" smtClean="0"/>
              <a:t>Евтухов</a:t>
            </a:r>
            <a:r>
              <a:rPr lang="ru-RU" dirty="0" smtClean="0"/>
              <a:t> Александр</a:t>
            </a:r>
          </a:p>
          <a:p>
            <a:r>
              <a:rPr lang="ru-RU" dirty="0" err="1"/>
              <a:t>Астанов</a:t>
            </a:r>
            <a:r>
              <a:rPr lang="ru-RU" dirty="0"/>
              <a:t> </a:t>
            </a:r>
            <a:r>
              <a:rPr lang="ru-RU" dirty="0" err="1" smtClean="0"/>
              <a:t>Зафар</a:t>
            </a:r>
            <a:endParaRPr lang="ru-RU" dirty="0" smtClean="0"/>
          </a:p>
          <a:p>
            <a:r>
              <a:rPr lang="ru-RU" dirty="0"/>
              <a:t>Еремеев </a:t>
            </a:r>
            <a:r>
              <a:rPr lang="ru-RU" dirty="0" smtClean="0"/>
              <a:t>Федор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0344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и зачем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9999" y="1825625"/>
            <a:ext cx="10674435" cy="4351338"/>
          </a:xfrm>
        </p:spPr>
        <p:txBody>
          <a:bodyPr/>
          <a:lstStyle/>
          <a:p>
            <a:r>
              <a:rPr lang="ru-RU" dirty="0" smtClean="0"/>
              <a:t>Заблудились в </a:t>
            </a:r>
            <a:r>
              <a:rPr lang="ru-RU" dirty="0" err="1" smtClean="0"/>
              <a:t>Бауманке</a:t>
            </a:r>
            <a:r>
              <a:rPr lang="ru-RU" dirty="0" smtClean="0"/>
              <a:t>?</a:t>
            </a:r>
          </a:p>
          <a:p>
            <a:r>
              <a:rPr lang="ru-RU" dirty="0" smtClean="0"/>
              <a:t>Не можете найти нужный стенд на выставке?</a:t>
            </a:r>
          </a:p>
          <a:p>
            <a:r>
              <a:rPr lang="ru-RU" dirty="0" smtClean="0"/>
              <a:t>Плутаете в офисе чужой компании и опаздываете на </a:t>
            </a:r>
            <a:r>
              <a:rPr lang="ru-RU" dirty="0" err="1" smtClean="0"/>
              <a:t>асесмент</a:t>
            </a:r>
            <a:r>
              <a:rPr lang="ru-RU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7839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Помощь уже в пути)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8540" y="1825625"/>
            <a:ext cx="5618922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Наш бот поможет вам пройти по любому зданию, которое он знает. </a:t>
            </a:r>
            <a:endParaRPr lang="ru-RU" dirty="0"/>
          </a:p>
        </p:txBody>
      </p:sp>
      <p:pic>
        <p:nvPicPr>
          <p:cNvPr id="1026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245" y="1825625"/>
            <a:ext cx="4800600" cy="480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952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проекта</a:t>
            </a:r>
            <a:br>
              <a:rPr lang="ru-RU" dirty="0" smtClean="0"/>
            </a:br>
            <a:r>
              <a:rPr lang="ru-RU" dirty="0" smtClean="0"/>
              <a:t>                                             или же наш Бот: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Даст ВАМ:</a:t>
            </a:r>
          </a:p>
          <a:p>
            <a:pPr lvl="1"/>
            <a:r>
              <a:rPr lang="ru-RU" dirty="0" smtClean="0"/>
              <a:t>подробное описание маршрута до нужного кабинета, используя другие кабинеты как контрольные точки</a:t>
            </a:r>
          </a:p>
          <a:p>
            <a:pPr lvl="1"/>
            <a:r>
              <a:rPr lang="ru-RU" dirty="0"/>
              <a:t>к</a:t>
            </a:r>
            <a:r>
              <a:rPr lang="ru-RU" dirty="0" smtClean="0"/>
              <a:t>арту этажа, на которой будет нарисован путь</a:t>
            </a:r>
          </a:p>
          <a:p>
            <a:r>
              <a:rPr lang="ru-RU" dirty="0" smtClean="0"/>
              <a:t>Подскажет администрации:</a:t>
            </a:r>
          </a:p>
          <a:p>
            <a:pPr lvl="1"/>
            <a:r>
              <a:rPr lang="ru-RU" dirty="0"/>
              <a:t>к</a:t>
            </a:r>
            <a:r>
              <a:rPr lang="ru-RU" dirty="0" smtClean="0"/>
              <a:t>уда чаще всего ходят</a:t>
            </a:r>
          </a:p>
          <a:p>
            <a:pPr lvl="1"/>
            <a:r>
              <a:rPr lang="ru-RU" dirty="0"/>
              <a:t>к</a:t>
            </a:r>
            <a:r>
              <a:rPr lang="ru-RU" dirty="0" smtClean="0"/>
              <a:t>акие места не могут найти</a:t>
            </a:r>
          </a:p>
          <a:p>
            <a:r>
              <a:rPr lang="ru-RU" dirty="0" smtClean="0"/>
              <a:t>А еще он</a:t>
            </a:r>
          </a:p>
          <a:p>
            <a:pPr lvl="1"/>
            <a:r>
              <a:rPr lang="ru-RU" dirty="0" smtClean="0"/>
              <a:t>Всегда вежливый</a:t>
            </a:r>
          </a:p>
          <a:p>
            <a:pPr lvl="1"/>
            <a:r>
              <a:rPr lang="ru-RU" dirty="0" smtClean="0"/>
              <a:t>Никогда не будет злиться на Вас за то что вы его отвлекаете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1911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1249" y="2737899"/>
            <a:ext cx="10515600" cy="1325562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757111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TM02900720[[fn=Интеграл]]</Template>
  <TotalTime>24</TotalTime>
  <Words>108</Words>
  <Application>Microsoft Office PowerPoint</Application>
  <PresentationFormat>Широкоэкранный</PresentationFormat>
  <Paragraphs>21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 2</vt:lpstr>
      <vt:lpstr>HDOfficeLightV0</vt:lpstr>
      <vt:lpstr>BMSTU-Navigator</vt:lpstr>
      <vt:lpstr>Почему и зачем</vt:lpstr>
      <vt:lpstr>Помощь уже в пути)</vt:lpstr>
      <vt:lpstr>Преимущества проекта                                              или же наш Бот:</vt:lpstr>
      <vt:lpstr>Спасибо за внимание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BMSTU-Navigator</dc:title>
  <dc:creator>RePack by Diakov</dc:creator>
  <cp:lastModifiedBy>RePack by Diakov</cp:lastModifiedBy>
  <cp:revision>3</cp:revision>
  <dcterms:created xsi:type="dcterms:W3CDTF">2017-03-09T08:12:28Z</dcterms:created>
  <dcterms:modified xsi:type="dcterms:W3CDTF">2017-03-09T08:36:49Z</dcterms:modified>
</cp:coreProperties>
</file>