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5c5118b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5c5118b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c5118b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c5118b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5c5118b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5c5118b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900f741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900f741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5c5118b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5c5118b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68a4382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68a4382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8a4382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8a4382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7cc8357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7cc8357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68a4382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68a4382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68a4382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68a4382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5c5118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5c5118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cb3a44a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cb3a44a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8872a3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8872a3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cb3a44ab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cb3a44ab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5c5118b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5c5118b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5c5118b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5c5118b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5c5118b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5c5118b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5c5118b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5c5118b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5c5118b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5c5118b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ddc08b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ddc08b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5c5118b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5c5118b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code/elmajoadriel/breast-cancer-eda-prediction-lr-dt-rf-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1125"/>
            <a:ext cx="85206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3700">
                <a:solidFill>
                  <a:schemeClr val="dk2"/>
                </a:solidFill>
              </a:rPr>
              <a:t>Biomedical modeling and visualization</a:t>
            </a:r>
            <a:endParaRPr b="1" i="1" sz="6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6825" y="158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LMFAO group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0025" y="2467450"/>
            <a:ext cx="798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m5261131 XIUHENG LIAO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m5262116 WU ZIANG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m5261188 TIANJI ZHOU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m5261179 XIANZHENG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m5261189 XINHAO ZOU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02025" y="3544625"/>
            <a:ext cx="13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50" y="1464612"/>
            <a:ext cx="5172624" cy="292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Relationship between different data with feature labels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25" y="1703575"/>
            <a:ext cx="4125301" cy="28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449" y="2785125"/>
            <a:ext cx="2224775" cy="148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00" y="1275088"/>
            <a:ext cx="4136749" cy="2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0" y="1231725"/>
            <a:ext cx="4136750" cy="2196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785000" y="3790425"/>
            <a:ext cx="380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50">
                <a:solidFill>
                  <a:schemeClr val="dk1"/>
                </a:solidFill>
                <a:highlight>
                  <a:srgbClr val="FFFFFF"/>
                </a:highlight>
              </a:rPr>
              <a:t>Distribution of ages of woman with breast cancer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2.Further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Some machine learning approaches for analyzing Breastcancer.csv(SEER)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Linear data relationship for predicting the results.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1"/>
                </a:solidFill>
              </a:rPr>
              <a:t>For example: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</a:rPr>
              <a:t>Tumor size for predicting the death/live result</a:t>
            </a:r>
            <a:r>
              <a:rPr b="1" lang="zh-CN" sz="1400">
                <a:solidFill>
                  <a:schemeClr val="dk1"/>
                </a:solidFill>
              </a:rPr>
              <a:t>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highlight>
                  <a:srgbClr val="FFFFFF"/>
                </a:highlight>
              </a:rPr>
              <a:t>Regional Node Examined for predicting the death/live results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2.Further experiment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dk1"/>
                </a:solidFill>
              </a:rPr>
              <a:t>LR:Linear Regression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22222"/>
                </a:solidFill>
                <a:highlight>
                  <a:srgbClr val="FFFFFF"/>
                </a:highlight>
              </a:rPr>
              <a:t>Linear regression is one of the most widely known time series forecasting techniques which is used for predictive modeling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350" y="1942950"/>
            <a:ext cx="4899676" cy="25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2.Further experiment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01772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dk1"/>
                </a:solidFill>
              </a:rPr>
              <a:t>LR:Linear Regression model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Linear and Non-Linear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Linear: A relationship between two variables that is a primary functional relationship - where the graph is a straight line - is called linear.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Note: Linear means linear in a broad sense, that is, the relationship between the data and the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Nonlinear: A relationship between two variables that is not a primary functional relationship - the graph is not a straight line - is called nonlinear.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The reason why we use LR Model for predicting is because we would like to predict the result(death/live) due to several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linear features like male/fema</a:t>
            </a:r>
            <a:r>
              <a:rPr lang="zh-CN" sz="1150">
                <a:solidFill>
                  <a:schemeClr val="dk1"/>
                </a:solidFill>
              </a:rPr>
              <a:t>le,age,tumor size,Regional Nodes(RNs).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2.Further experiment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LR </a:t>
            </a:r>
            <a:r>
              <a:rPr lang="zh-CN"/>
              <a:t>results</a:t>
            </a: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50" y="2211950"/>
            <a:ext cx="3176701" cy="26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38" y="1599750"/>
            <a:ext cx="43910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2.Further experiment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Specifically, the FPR (False Positive Rate) value is taken on the horizontal axis and the TPR (True Positive Rate) value on the vertical axis from the discrimination results of a certain model and plotted. The AUC value is then calculated by integrating the area under the curve.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2759388"/>
            <a:ext cx="31908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2.Further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925" y="1371600"/>
            <a:ext cx="37147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63" y="1614488"/>
            <a:ext cx="43910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1932875" y="3824275"/>
            <a:ext cx="6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evaluation function AUC </a:t>
            </a:r>
            <a:r>
              <a:rPr lang="zh-CN"/>
              <a:t>designed</a:t>
            </a:r>
            <a:r>
              <a:rPr lang="zh-CN"/>
              <a:t> by sklearn lib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2.Further experiment(Results)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1" y="1152475"/>
            <a:ext cx="326607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225" y="1732600"/>
            <a:ext cx="4605150" cy="20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3559100" y="4193200"/>
            <a:ext cx="49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820"/>
              <a:t>Content of projects</a:t>
            </a:r>
            <a:endParaRPr sz="282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</a:rPr>
              <a:t>1.Fundamental experiment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</a:rPr>
              <a:t>((Python lib:Numpy and Pandas) based data anlysis)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</a:rPr>
              <a:t>2.Further experiment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3000">
                <a:solidFill>
                  <a:schemeClr val="dk1"/>
                </a:solidFill>
              </a:rPr>
              <a:t>(LR/DT based data prediction)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2.Further experiment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" y="1714524"/>
            <a:ext cx="3019225" cy="27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657925" y="4560850"/>
            <a:ext cx="28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450" y="1696650"/>
            <a:ext cx="4038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Further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5" y="1492575"/>
            <a:ext cx="53530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970150" y="4003300"/>
            <a:ext cx="5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Open lib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206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1.We finish our </a:t>
            </a:r>
            <a:r>
              <a:rPr lang="zh-CN"/>
              <a:t>project by inference the existing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https://www.kaggle.com/code/elmajoadriel/breast-cancer-eda-prediction-lr-dt-rf-nb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2.We discussed our results based on different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3.Thanks for listening,because time is limited,we would like to do more experiments for more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29">
                <a:solidFill>
                  <a:schemeClr val="dk1"/>
                </a:solidFill>
              </a:rPr>
              <a:t>1.((Python lib:Numpy and Pandas) based data anlysis)</a:t>
            </a:r>
            <a:endParaRPr sz="28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929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1-1:NumPy is a Python library used for working with arrays.</a:t>
            </a:r>
            <a:endParaRPr sz="1929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929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also has functions for working in domain of linear algebra, fourier transform, and matrices.</a:t>
            </a:r>
            <a:endParaRPr sz="1929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29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929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1-2:Pandas is a Python library used for working with data sets.</a:t>
            </a:r>
            <a:endParaRPr sz="1929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929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has functions for analyzing, cleaning, exploring, and manipulating data.</a:t>
            </a:r>
            <a:endParaRPr sz="1929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2940"/>
              <a:t>1.Fundamental experiment-SEER :Breast Cancer</a:t>
            </a:r>
            <a:endParaRPr sz="222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This dataset of breast cancer patients was obtained from the 2017 November update of the SEER Program of the NCI, which provides information on population-based cancer statistics. The dataset involved female patients with infiltrating duct and lobular carcinoma breast cancer (SEER primary cites recode NOS histology codes 8522/3) diagnosed in 2006-2010. Patients with unknown tumour size, examined regional LNs, positive regional LNs, and patients whose survival months were less than 1 month were excluded; thus, 4024 patients were ultimately included.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LNs:</a:t>
            </a:r>
            <a:r>
              <a:rPr b="1" lang="zh-CN">
                <a:solidFill>
                  <a:schemeClr val="dk1"/>
                </a:solidFill>
                <a:highlight>
                  <a:srgbClr val="FFFFFF"/>
                </a:highlight>
              </a:rPr>
              <a:t>regional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 lymph nodes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CN" sz="2840"/>
              <a:t>1.Fundamental experiment:Basic data information</a:t>
            </a:r>
            <a:endParaRPr sz="21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50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Age | Age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Race | Race: White, Black, Other (American Indian/Alaska Native, Asian/Pacific Islander)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Marital Status | Marital status: married, single, divorced, separated, widowed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T Stage | T-stage: based on tumor diameter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N Stage | N stage: based on local lymph node metastasis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6th Stage | AJCC 6th edition staging: based on carcinoma in situ, tumor size, local lymph node metastasis and organ metastasis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differentiate | degree of differentiation: undifferentiated, poorly differentiated, moderately differentiated, highly differentiated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Grade | Grade: Higher grade means the cancer grows faster and spreads more easily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A Stage | A stage: local (non-metastatic), distant (metastatic)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Tumor Size | Tumor size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Estrogen Status | Estrogen Status: ER-positive breast cancer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Progesterone Status | Progesterone Status: PR-positive breast cancer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Regional Node Examined | Regional Node Examined: Total number of local lymph nodes recorded for pathological examination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Reginol Node Positive | Regional Node Positive: Record the number of local positive lymph nodes examined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Survival Months | Survival time (months)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4400">
                <a:solidFill>
                  <a:schemeClr val="dk1"/>
                </a:solidFill>
              </a:rPr>
              <a:t>Status | Node status: Survival, death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2840" l="-10550" r="10549" t="-22840"/>
          <a:stretch/>
        </p:blipFill>
        <p:spPr>
          <a:xfrm>
            <a:off x="5315900" y="3455725"/>
            <a:ext cx="2552200" cy="14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7" y="1170250"/>
            <a:ext cx="2540825" cy="29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122" y="2101897"/>
            <a:ext cx="4843550" cy="1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74350" y="4200150"/>
            <a:ext cx="2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Overall data information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3511350" y="3960575"/>
            <a:ext cx="47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tatistical description of quantitative information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677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Here we got x-axis for  Extrogen Status and count for y-axis.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We could define the X as the Race and Y to be the Status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00" y="2641913"/>
            <a:ext cx="4346675" cy="18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497375" y="4095325"/>
            <a:ext cx="57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54625" y="1143325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Linear relationship.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(1) The existence of a primary functional relationship between two variables (a function whose first-order derivative is a constant), y = kx + b (k, b are constants), is said to be a linear relationship between them.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(2) proportional relationship is a special case of linear relationship, inverse proportional relationship is not a linear relationship.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Positive proportional relationship: the ratio of two variables is certain, k = x/y.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Inverse proportional relationship: the product of two variables is certain, xy = k (certain) (k ≠ 0).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3) In more general terms, if the two variables are taken as the horizontal and vertical coordinates of a point whose graph is a straight line in the plane, the relationship between these two variables is linear.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(4) If a binary equation can be used to express the relationship between two variables, the relationship between these two variables is called a linear relationship, and thus, the binary equation is also called a linear equation.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5600"/>
              <a:t>(5) By extension, a primary equation containing n variables is also called an n-element linear equation.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t/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t/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/>
              <a:t>1.Fundamental experiment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50" y="1496375"/>
            <a:ext cx="5240849" cy="29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