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262" r:id="rId3"/>
    <p:sldId id="275" r:id="rId4"/>
    <p:sldId id="274" r:id="rId5"/>
    <p:sldId id="277" r:id="rId6"/>
    <p:sldId id="265" r:id="rId7"/>
    <p:sldId id="278" r:id="rId8"/>
    <p:sldId id="279" r:id="rId9"/>
    <p:sldId id="276" r:id="rId10"/>
    <p:sldId id="26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gawa, Wataru" initials="NW" lastIdx="1" clrIdx="0">
    <p:extLst>
      <p:ext uri="{19B8F6BF-5375-455C-9EA6-DF929625EA0E}">
        <p15:presenceInfo xmlns:p15="http://schemas.microsoft.com/office/powerpoint/2012/main" userId="S::f55d187@msu.montana.edu::c76fe4ff-417d-49c7-8dd6-9d7361e70b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7E3C-E8DD-42A1-9B49-D52D5A7880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3FBCB-4C11-4BD0-A30D-6823EE56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059B-C5DD-45BA-9086-71EE890FFBED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1A02-6434-4063-BFD9-D4F45DBBC4A3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E5E0-A55C-49C8-8F92-ABFBF318D266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49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3F8-DF38-4779-AF42-F1B88778FFB5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41279" y="6356349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019E-01CF-4B42-B903-B4E084DBE861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D635-1A31-4801-8EFF-DA089E7ABB63}" type="datetime1">
              <a:rPr lang="en-US" smtClean="0"/>
              <a:t>7/10/22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7167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6AE3-B208-428B-AD81-FF973709C1E2}" type="datetime1">
              <a:rPr lang="en-US" smtClean="0"/>
              <a:t>7/10/22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48114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4D32-B85E-40CB-9F52-126F10A2C282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48114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8519-5E3A-4090-81C9-32865C7F8C70}" type="datetime1">
              <a:rPr lang="en-US" smtClean="0"/>
              <a:t>7/10/22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49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BFCC-DBFD-4B77-94F4-0547C2DAF619}" type="datetime1">
              <a:rPr lang="en-US" smtClean="0"/>
              <a:t>7/10/22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49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4BFE-E2E7-4E34-A104-17B23F40D28F}" type="datetime1">
              <a:rPr lang="en-US" smtClean="0"/>
              <a:t>7/10/22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49"/>
            <a:ext cx="2133600" cy="365125"/>
          </a:xfrm>
        </p:spPr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4DF0-8C48-4EAB-9E8D-526A5DC59C34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7523"/>
            <a:ext cx="7772400" cy="1930977"/>
          </a:xfrm>
        </p:spPr>
        <p:txBody>
          <a:bodyPr>
            <a:normAutofit/>
          </a:bodyPr>
          <a:lstStyle/>
          <a:p>
            <a:r>
              <a:rPr lang="en-US" sz="4000" dirty="0"/>
              <a:t>[Project Name]</a:t>
            </a:r>
            <a:br>
              <a:rPr lang="en-US" sz="4000" dirty="0"/>
            </a:br>
            <a:r>
              <a:rPr lang="en-US" sz="2000" dirty="0"/>
              <a:t>MSU ECE REU Site Summer 2022</a:t>
            </a:r>
            <a:br>
              <a:rPr lang="en-US" sz="2000" dirty="0"/>
            </a:br>
            <a:r>
              <a:rPr lang="en-US" sz="2000" dirty="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856"/>
            <a:ext cx="6400800" cy="1338943"/>
          </a:xfrm>
        </p:spPr>
        <p:txBody>
          <a:bodyPr>
            <a:normAutofit/>
          </a:bodyPr>
          <a:lstStyle/>
          <a:p>
            <a:r>
              <a:rPr lang="en-US" sz="2400"/>
              <a:t>Presenter: </a:t>
            </a:r>
            <a:r>
              <a:rPr lang="en-US" sz="2400" dirty="0"/>
              <a:t>[Your Name]</a:t>
            </a:r>
          </a:p>
          <a:p>
            <a:r>
              <a:rPr lang="en-US" sz="2400" dirty="0"/>
              <a:t>Co-authors: [other contributors]</a:t>
            </a:r>
          </a:p>
          <a:p>
            <a:r>
              <a:rPr lang="en-US" sz="2400" dirty="0"/>
              <a:t>Mentor: [your mentor]</a:t>
            </a:r>
          </a:p>
        </p:txBody>
      </p:sp>
    </p:spTree>
    <p:extLst>
      <p:ext uri="{BB962C8B-B14F-4D97-AF65-F5344CB8AC3E}">
        <p14:creationId xmlns:p14="http://schemas.microsoft.com/office/powerpoint/2010/main" val="221482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D1D-B5BF-4CB7-80AB-7933ABE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A6A6-89D0-4191-87ED-3D227FCA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[What is the overall conclusion of your investigation? What is the answer to your research question?]</a:t>
            </a:r>
          </a:p>
          <a:p>
            <a:r>
              <a:rPr lang="en-US" sz="2400" dirty="0"/>
              <a:t>[In a few well-stated bullet points, explain the key “gains” of your project: what was learned/improved/figured out?]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Future Directions:</a:t>
            </a:r>
          </a:p>
          <a:p>
            <a:r>
              <a:rPr lang="en-US" sz="2400" dirty="0"/>
              <a:t>[If this work were to continue, what might the next major steps be?]</a:t>
            </a:r>
          </a:p>
          <a:p>
            <a:r>
              <a:rPr lang="en-US" sz="2400" dirty="0"/>
              <a:t>[If you were advising someone taking over your project, what would you suggest?]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1479-785E-43EF-B038-ED1983A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8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D1D-B5BF-4CB7-80AB-7933ABE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A6A6-89D0-4191-87ED-3D227FCA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Technical:</a:t>
            </a:r>
          </a:p>
          <a:p>
            <a:r>
              <a:rPr lang="en-US" sz="2400" dirty="0"/>
              <a:t>[Now that you have completed your project, what has been gained/improved/helped in a more general sense?]</a:t>
            </a:r>
          </a:p>
          <a:p>
            <a:r>
              <a:rPr lang="en-US" sz="2400" dirty="0"/>
              <a:t>[What other problems or challenges might be addressed using this method/knowledge/approach?]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Personal:</a:t>
            </a:r>
          </a:p>
          <a:p>
            <a:r>
              <a:rPr lang="en-US" sz="2400" dirty="0"/>
              <a:t>[What have you, as a researcher-in-training, learned/gained?]</a:t>
            </a:r>
          </a:p>
          <a:p>
            <a:r>
              <a:rPr lang="en-US" sz="2400" dirty="0"/>
              <a:t>[How has this project impacted your education or career development?]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1479-785E-43EF-B038-ED1983A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1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D1D-B5BF-4CB7-80AB-7933ABE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A6A6-89D0-4191-87ED-3D227FCA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[Include appropriate references! You may list them here and/or include them on the relevant slides]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1479-785E-43EF-B038-ED1983A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6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3A1A-49B0-4567-9E1D-952C7A71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1B85-E425-4EF9-B9BE-08AC73B8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Remove all the brackets around [text] and replace ‘text’ with your information</a:t>
            </a:r>
          </a:p>
          <a:p>
            <a:r>
              <a:rPr lang="en-US" sz="2000" dirty="0"/>
              <a:t>Anything in this template may be expanded, changed or discarded. If you have any reason to do something different, you are free to do so (although you </a:t>
            </a:r>
            <a:r>
              <a:rPr lang="en-US" sz="2000" i="1" dirty="0"/>
              <a:t>may</a:t>
            </a:r>
            <a:r>
              <a:rPr lang="en-US" sz="2000" dirty="0"/>
              <a:t> want to run it by us or your mentor).</a:t>
            </a:r>
          </a:p>
          <a:p>
            <a:r>
              <a:rPr lang="en-US" sz="2000" dirty="0"/>
              <a:t>The goal is to show that you have completed a(n introductory) research experience. What was your question, what did you do, and what conclusions can you draw from your results?</a:t>
            </a:r>
          </a:p>
          <a:p>
            <a:r>
              <a:rPr lang="en-US" sz="2000" dirty="0"/>
              <a:t>Please include figures and pictures where helpful. Make sure your figures help make your point!</a:t>
            </a:r>
          </a:p>
          <a:p>
            <a:r>
              <a:rPr lang="en-US" sz="2000" dirty="0"/>
              <a:t>Presentation should </a:t>
            </a:r>
            <a:r>
              <a:rPr lang="en-US" sz="2000"/>
              <a:t>be 12-15 </a:t>
            </a:r>
            <a:r>
              <a:rPr lang="en-US" sz="2000" dirty="0"/>
              <a:t>mins (plus time for questions). Please practice your presentation before delivering it!</a:t>
            </a:r>
          </a:p>
          <a:p>
            <a:r>
              <a:rPr lang="en-US" sz="2000" dirty="0"/>
              <a:t>Delete this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C4DD-EE59-44F2-883E-57244464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0DC5-4D4F-4168-8DC1-76B489D7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013F-A134-4016-87F5-0169EFFF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[Overview of your topic]</a:t>
            </a:r>
          </a:p>
          <a:p>
            <a:r>
              <a:rPr lang="en-US" sz="2400" dirty="0"/>
              <a:t>[Motivation: why are you exploring this?]</a:t>
            </a:r>
          </a:p>
          <a:p>
            <a:r>
              <a:rPr lang="en-US" sz="2400" dirty="0"/>
              <a:t>[Background: necessary info to understand this]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3154-1401-8845-9C56-CAD46967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[Research question]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[Supporting info: helpful figures, additional explanation, (potential) impact of this work, etc.]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7F04-2EF7-9542-8C66-6E543A16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[How was the research conducted? What approach was used?]</a:t>
            </a:r>
          </a:p>
          <a:p>
            <a:r>
              <a:rPr lang="en-US" sz="2400" dirty="0"/>
              <a:t>[What details are relevant for a high-level understanding of your work?]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7F04-2EF7-9542-8C66-6E543A16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1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38F8-3406-4BF8-86B0-8512A398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[First key results from your project]</a:t>
            </a:r>
          </a:p>
          <a:p>
            <a:r>
              <a:rPr lang="en-US" sz="2400" dirty="0"/>
              <a:t>[Replace the slide title with a more specific one]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6DE2D-ADFC-4D0F-BD8A-AC5402E9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38F8-3406-4BF8-86B0-8512A398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[More key results from your project]</a:t>
            </a:r>
          </a:p>
          <a:p>
            <a:r>
              <a:rPr lang="en-US" sz="2400" dirty="0"/>
              <a:t>[Replace the slide title with a more specific one]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6DE2D-ADFC-4D0F-BD8A-AC5402E9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38F8-3406-4BF8-86B0-8512A398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[Additional key results from your project]</a:t>
            </a:r>
          </a:p>
          <a:p>
            <a:r>
              <a:rPr lang="en-US" sz="2400" dirty="0"/>
              <a:t>[Replace the slide title with a more specific one]</a:t>
            </a:r>
          </a:p>
          <a:p>
            <a:r>
              <a:rPr lang="en-US" sz="2400" dirty="0"/>
              <a:t>[Note: you don’t need exactly 3 results slides, adjust as appropriate to your project]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6DE2D-ADFC-4D0F-BD8A-AC5402E9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8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EF24-2980-4418-A86D-D3DA2971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2395-E974-4AAD-A288-9B2FBE12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[What do your results mean? How did you analyze your results and interpret their higher-level meaning?]</a:t>
            </a:r>
          </a:p>
          <a:p>
            <a:r>
              <a:rPr lang="en-US" sz="2400" dirty="0"/>
              <a:t>[You may use more than one slide, or include this discussion with the respective results…]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181EA-750F-46CA-91E8-3DFA0F9C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5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546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1_Custom Design</vt:lpstr>
      <vt:lpstr>[Project Name] MSU ECE REU Site Summer 2022 Final Project Presentation</vt:lpstr>
      <vt:lpstr>Reminders</vt:lpstr>
      <vt:lpstr>Introduction</vt:lpstr>
      <vt:lpstr>Research Question</vt:lpstr>
      <vt:lpstr>Methodology</vt:lpstr>
      <vt:lpstr>Results</vt:lpstr>
      <vt:lpstr>Results</vt:lpstr>
      <vt:lpstr>Results</vt:lpstr>
      <vt:lpstr>Analysis</vt:lpstr>
      <vt:lpstr>Conclusions</vt:lpstr>
      <vt:lpstr>Broader Impacts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</dc:title>
  <dc:creator>Mettler, Cory</dc:creator>
  <cp:lastModifiedBy>Nakagawa, Wataru</cp:lastModifiedBy>
  <cp:revision>40</cp:revision>
  <dcterms:created xsi:type="dcterms:W3CDTF">2020-07-08T00:48:41Z</dcterms:created>
  <dcterms:modified xsi:type="dcterms:W3CDTF">2022-07-10T20:04:21Z</dcterms:modified>
</cp:coreProperties>
</file>