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58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B1"/>
    <a:srgbClr val="329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21A54-1EAF-4C25-96DB-82624FD7B153}" v="3" dt="2025-01-23T21:28:50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30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Martins Xavier Calcagno" userId="3c4dc889-5c75-414a-a51a-620065f417d7" providerId="ADAL" clId="{DC421A54-1EAF-4C25-96DB-82624FD7B153}"/>
    <pc:docChg chg="undo custSel modSld">
      <pc:chgData name="Bruna Martins Xavier Calcagno" userId="3c4dc889-5c75-414a-a51a-620065f417d7" providerId="ADAL" clId="{DC421A54-1EAF-4C25-96DB-82624FD7B153}" dt="2025-01-23T21:29:15.826" v="104" actId="29295"/>
      <pc:docMkLst>
        <pc:docMk/>
      </pc:docMkLst>
      <pc:sldChg chg="addSp delSp modSp mod">
        <pc:chgData name="Bruna Martins Xavier Calcagno" userId="3c4dc889-5c75-414a-a51a-620065f417d7" providerId="ADAL" clId="{DC421A54-1EAF-4C25-96DB-82624FD7B153}" dt="2025-01-23T21:29:15.826" v="104" actId="29295"/>
        <pc:sldMkLst>
          <pc:docMk/>
          <pc:sldMk cId="3321240686" sldId="258"/>
        </pc:sldMkLst>
        <pc:spChg chg="add">
          <ac:chgData name="Bruna Martins Xavier Calcagno" userId="3c4dc889-5c75-414a-a51a-620065f417d7" providerId="ADAL" clId="{DC421A54-1EAF-4C25-96DB-82624FD7B153}" dt="2025-01-23T21:13:01.351" v="0" actId="22"/>
          <ac:spMkLst>
            <pc:docMk/>
            <pc:sldMk cId="3321240686" sldId="258"/>
            <ac:spMk id="3" creationId="{B2588A9D-5BB6-911A-BD18-5E1D3D2149DA}"/>
          </ac:spMkLst>
        </pc:spChg>
        <pc:spChg chg="add del mod">
          <ac:chgData name="Bruna Martins Xavier Calcagno" userId="3c4dc889-5c75-414a-a51a-620065f417d7" providerId="ADAL" clId="{DC421A54-1EAF-4C25-96DB-82624FD7B153}" dt="2025-01-23T21:26:24.575" v="71" actId="478"/>
          <ac:spMkLst>
            <pc:docMk/>
            <pc:sldMk cId="3321240686" sldId="258"/>
            <ac:spMk id="6" creationId="{A41BDF0E-834A-EC57-3351-932739E20F54}"/>
          </ac:spMkLst>
        </pc:spChg>
        <pc:spChg chg="add mod">
          <ac:chgData name="Bruna Martins Xavier Calcagno" userId="3c4dc889-5c75-414a-a51a-620065f417d7" providerId="ADAL" clId="{DC421A54-1EAF-4C25-96DB-82624FD7B153}" dt="2025-01-23T21:28:54.277" v="85" actId="113"/>
          <ac:spMkLst>
            <pc:docMk/>
            <pc:sldMk cId="3321240686" sldId="258"/>
            <ac:spMk id="10" creationId="{3170D54A-D962-6C0A-2F4F-C7AD55F4F1C3}"/>
          </ac:spMkLst>
        </pc:spChg>
        <pc:spChg chg="add mod">
          <ac:chgData name="Bruna Martins Xavier Calcagno" userId="3c4dc889-5c75-414a-a51a-620065f417d7" providerId="ADAL" clId="{DC421A54-1EAF-4C25-96DB-82624FD7B153}" dt="2025-01-23T21:27:09.351" v="79" actId="1038"/>
          <ac:spMkLst>
            <pc:docMk/>
            <pc:sldMk cId="3321240686" sldId="258"/>
            <ac:spMk id="12" creationId="{4CD52943-B38B-FA96-52B5-949C4A13245D}"/>
          </ac:spMkLst>
        </pc:spChg>
        <pc:picChg chg="add del mod">
          <ac:chgData name="Bruna Martins Xavier Calcagno" userId="3c4dc889-5c75-414a-a51a-620065f417d7" providerId="ADAL" clId="{DC421A54-1EAF-4C25-96DB-82624FD7B153}" dt="2025-01-23T21:29:15.826" v="104" actId="29295"/>
          <ac:picMkLst>
            <pc:docMk/>
            <pc:sldMk cId="3321240686" sldId="258"/>
            <ac:picMk id="9" creationId="{F854BE91-2CC4-2D8E-E3C2-B93F92DCA4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41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95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11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72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6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7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6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8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648D-1F1A-453E-8F43-CC8B5D3F880A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0BFD-3229-4242-B3A0-7981FC2A1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1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9" name="Imagem 8" descr="Pessoas sentadas em frente a computador">
            <a:extLst>
              <a:ext uri="{FF2B5EF4-FFF2-40B4-BE49-F238E27FC236}">
                <a16:creationId xmlns:a16="http://schemas.microsoft.com/office/drawing/2014/main" id="{F854BE91-2CC4-2D8E-E3C2-B93F92DCA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0582" cy="13270630"/>
          </a:xfrm>
          <a:prstGeom prst="rect">
            <a:avLst/>
          </a:prstGeom>
          <a:ln>
            <a:solidFill>
              <a:srgbClr val="0087B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BA32DC-1E14-B369-AD33-99121354531E}"/>
              </a:ext>
            </a:extLst>
          </p:cNvPr>
          <p:cNvSpPr txBox="1"/>
          <p:nvPr/>
        </p:nvSpPr>
        <p:spPr>
          <a:xfrm>
            <a:off x="1145054" y="603684"/>
            <a:ext cx="7520474" cy="3182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 Suas Ideias em Palavras com a IA:             É Mais Fácil do que Você Imagina!"</a:t>
            </a:r>
            <a:endParaRPr lang="pt-BR" sz="4800" kern="1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2959D-76BA-EEAE-59B9-3F004C8A1BB9}"/>
              </a:ext>
            </a:extLst>
          </p:cNvPr>
          <p:cNvSpPr txBox="1"/>
          <p:nvPr/>
        </p:nvSpPr>
        <p:spPr>
          <a:xfrm>
            <a:off x="1065600" y="11366919"/>
            <a:ext cx="7806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Poder da IA na Escrita</a:t>
            </a:r>
            <a:endParaRPr lang="pt-BR" sz="48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9" name="Imagem 8" descr="Pessoas sentadas em frente a computador">
            <a:extLst>
              <a:ext uri="{FF2B5EF4-FFF2-40B4-BE49-F238E27FC236}">
                <a16:creationId xmlns:a16="http://schemas.microsoft.com/office/drawing/2014/main" id="{F854BE91-2CC4-2D8E-E3C2-B93F92DCA4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588A9D-5BB6-911A-BD18-5E1D3D2149DA}"/>
              </a:ext>
            </a:extLst>
          </p:cNvPr>
          <p:cNvSpPr txBox="1"/>
          <p:nvPr/>
        </p:nvSpPr>
        <p:spPr>
          <a:xfrm>
            <a:off x="2360645" y="5870901"/>
            <a:ext cx="509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70D54A-D962-6C0A-2F4F-C7AD55F4F1C3}"/>
              </a:ext>
            </a:extLst>
          </p:cNvPr>
          <p:cNvSpPr txBox="1"/>
          <p:nvPr/>
        </p:nvSpPr>
        <p:spPr>
          <a:xfrm>
            <a:off x="783772" y="4529387"/>
            <a:ext cx="8097138" cy="393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 Ebook foi gerado por IA, e diagramado por humano.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32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 conteúdo foi gerado com fins didáticos de construção, não foi realizado uma validação cuidadosa humana no conteúdo e pode conter erros gerados por uma 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D52943-B38B-FA96-52B5-949C4A13245D}"/>
              </a:ext>
            </a:extLst>
          </p:cNvPr>
          <p:cNvSpPr txBox="1"/>
          <p:nvPr/>
        </p:nvSpPr>
        <p:spPr>
          <a:xfrm>
            <a:off x="522514" y="1458538"/>
            <a:ext cx="8528179" cy="69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OBRIGADA POR LER ATÉ AQUI</a:t>
            </a:r>
          </a:p>
        </p:txBody>
      </p:sp>
    </p:spTree>
    <p:extLst>
      <p:ext uri="{BB962C8B-B14F-4D97-AF65-F5344CB8AC3E}">
        <p14:creationId xmlns:p14="http://schemas.microsoft.com/office/powerpoint/2010/main" val="332124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2959D-76BA-EEAE-59B9-3F004C8A1BB9}"/>
              </a:ext>
            </a:extLst>
          </p:cNvPr>
          <p:cNvSpPr txBox="1"/>
          <p:nvPr/>
        </p:nvSpPr>
        <p:spPr>
          <a:xfrm>
            <a:off x="1194317" y="11366919"/>
            <a:ext cx="7800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Poder da </a:t>
            </a:r>
            <a:r>
              <a:rPr lang="pt-BR" sz="4800" b="1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</a:t>
            </a:r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Escrita</a:t>
            </a:r>
            <a:endParaRPr lang="pt-BR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7C58CB-6536-C571-359C-44DA1419F457}"/>
              </a:ext>
            </a:extLst>
          </p:cNvPr>
          <p:cNvSpPr txBox="1"/>
          <p:nvPr/>
        </p:nvSpPr>
        <p:spPr>
          <a:xfrm>
            <a:off x="0" y="3601128"/>
            <a:ext cx="9601200" cy="1704441"/>
          </a:xfrm>
          <a:prstGeom prst="rect">
            <a:avLst/>
          </a:prstGeom>
          <a:solidFill>
            <a:srgbClr val="0087B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Poder da IA na Escrita</a:t>
            </a:r>
            <a:endParaRPr lang="pt-BR" sz="4800" kern="1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0B601D-7E70-D4A5-070D-528E7436D9C8}"/>
              </a:ext>
            </a:extLst>
          </p:cNvPr>
          <p:cNvSpPr txBox="1"/>
          <p:nvPr/>
        </p:nvSpPr>
        <p:spPr>
          <a:xfrm>
            <a:off x="468297" y="6061351"/>
            <a:ext cx="8664605" cy="57883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kern="0" dirty="0">
                <a:solidFill>
                  <a:srgbClr val="0087B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 dias de hoje, a Inteligência Artificial (IA) está cada vez mais presente no nosso dia a dia, especialmente na criação de conteúdo. Ferramentas de IA, como geradores de texto, ajudam a transformar suas ideias em palavras de maneira rápida e eficiente.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kern="0" dirty="0">
              <a:solidFill>
                <a:srgbClr val="0087B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kern="0" dirty="0">
                <a:solidFill>
                  <a:srgbClr val="0087B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</a:t>
            </a:r>
            <a:r>
              <a:rPr lang="pt-BR" sz="2800" kern="0" dirty="0" err="1">
                <a:solidFill>
                  <a:srgbClr val="0087B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eBook</a:t>
            </a:r>
            <a:r>
              <a:rPr lang="pt-BR" sz="2800" kern="0" dirty="0">
                <a:solidFill>
                  <a:srgbClr val="0087B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vamos explorar três dessas ferramentas populares: </a:t>
            </a:r>
            <a:r>
              <a:rPr lang="pt-BR" sz="2800" kern="0" dirty="0" err="1">
                <a:solidFill>
                  <a:srgbClr val="0087B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Copilot</a:t>
            </a:r>
            <a:r>
              <a:rPr lang="pt-BR" sz="2800" kern="0" dirty="0">
                <a:solidFill>
                  <a:srgbClr val="0087B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Gemini e ChatGPT. Vamos entender como elas funcionam, suas semelhanças e diferenças, e como você pode utilizá-las para facilitar o processo de escrita.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26ADB16-4137-8BB1-B0CE-50D03F49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398"/>
            <a:ext cx="9601200" cy="36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2959D-76BA-EEAE-59B9-3F004C8A1BB9}"/>
              </a:ext>
            </a:extLst>
          </p:cNvPr>
          <p:cNvSpPr txBox="1"/>
          <p:nvPr/>
        </p:nvSpPr>
        <p:spPr>
          <a:xfrm>
            <a:off x="1194317" y="11366919"/>
            <a:ext cx="7800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Poder da </a:t>
            </a:r>
            <a:r>
              <a:rPr lang="pt-BR" sz="4800" b="1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</a:t>
            </a:r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Escrita</a:t>
            </a:r>
            <a:endParaRPr lang="pt-BR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B178AD7-2B19-559C-8459-3EFB76FC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4"/>
            <a:ext cx="9601200" cy="36040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7C58CB-6536-C571-359C-44DA1419F457}"/>
              </a:ext>
            </a:extLst>
          </p:cNvPr>
          <p:cNvSpPr txBox="1"/>
          <p:nvPr/>
        </p:nvSpPr>
        <p:spPr>
          <a:xfrm>
            <a:off x="0" y="3601128"/>
            <a:ext cx="9601200" cy="1601849"/>
          </a:xfrm>
          <a:prstGeom prst="rect">
            <a:avLst/>
          </a:prstGeom>
          <a:solidFill>
            <a:srgbClr val="0087B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São os Geradores de Texto de IA?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0B601D-7E70-D4A5-070D-528E7436D9C8}"/>
              </a:ext>
            </a:extLst>
          </p:cNvPr>
          <p:cNvSpPr txBox="1"/>
          <p:nvPr/>
        </p:nvSpPr>
        <p:spPr>
          <a:xfrm>
            <a:off x="477175" y="4718753"/>
            <a:ext cx="8646850" cy="69291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são ?</a:t>
            </a:r>
            <a:endParaRPr lang="pt-BR" sz="2800" b="1" kern="0" dirty="0">
              <a:solidFill>
                <a:srgbClr val="0087B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Geradores de texto de IA são sistemas que utilizam algoritmos e modelos de linguagem para criar textos a partir de comandos ou sugestões. Eles conseguem entender o que você deseja e transformam isso em um conteúdo coeso e bem estruturado.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kern="0" dirty="0">
              <a:solidFill>
                <a:srgbClr val="0087B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kern="0" dirty="0">
                <a:solidFill>
                  <a:srgbClr val="0087B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funcionam?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Essas ferramentas são treinadas com grandes volumes de textos e conseguem prever as palavras mais apropriadas para completar frases ou desenvolver ideias. A IA utiliza esse treinamento para gerar respostas e criar textos com base nas informações fornecidas.</a:t>
            </a:r>
          </a:p>
        </p:txBody>
      </p:sp>
    </p:spTree>
    <p:extLst>
      <p:ext uri="{BB962C8B-B14F-4D97-AF65-F5344CB8AC3E}">
        <p14:creationId xmlns:p14="http://schemas.microsoft.com/office/powerpoint/2010/main" val="30379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2959D-76BA-EEAE-59B9-3F004C8A1BB9}"/>
              </a:ext>
            </a:extLst>
          </p:cNvPr>
          <p:cNvSpPr txBox="1"/>
          <p:nvPr/>
        </p:nvSpPr>
        <p:spPr>
          <a:xfrm>
            <a:off x="1194317" y="11366919"/>
            <a:ext cx="7800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Poder da </a:t>
            </a:r>
            <a:r>
              <a:rPr lang="pt-BR" sz="4800" b="1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</a:t>
            </a:r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Escrita</a:t>
            </a:r>
            <a:endParaRPr lang="pt-BR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B178AD7-2B19-559C-8459-3EFB76FC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4"/>
            <a:ext cx="9601200" cy="36040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7C58CB-6536-C571-359C-44DA1419F457}"/>
              </a:ext>
            </a:extLst>
          </p:cNvPr>
          <p:cNvSpPr txBox="1"/>
          <p:nvPr/>
        </p:nvSpPr>
        <p:spPr>
          <a:xfrm>
            <a:off x="0" y="3601128"/>
            <a:ext cx="9601200" cy="1601849"/>
          </a:xfrm>
          <a:prstGeom prst="rect">
            <a:avLst/>
          </a:prstGeom>
          <a:solidFill>
            <a:srgbClr val="0087B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kern="0" dirty="0" err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Copilot</a:t>
            </a:r>
            <a:r>
              <a:rPr lang="pt-BR" sz="48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O Assistente de Escrita para Programadores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0B601D-7E70-D4A5-070D-528E7436D9C8}"/>
              </a:ext>
            </a:extLst>
          </p:cNvPr>
          <p:cNvSpPr txBox="1"/>
          <p:nvPr/>
        </p:nvSpPr>
        <p:spPr>
          <a:xfrm>
            <a:off x="477175" y="4718753"/>
            <a:ext cx="8646850" cy="65339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é o </a:t>
            </a:r>
            <a:r>
              <a:rPr lang="pt-BR" sz="2800" b="1" kern="0" dirty="0" err="1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Copilot</a:t>
            </a:r>
            <a:r>
              <a:rPr lang="pt-BR" sz="28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pt-BR" sz="2400" kern="0" dirty="0" err="1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Copilot</a:t>
            </a: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é uma ferramenta de IA criada para auxiliar programadores a escreverem código. Desenvolvido pela OpenAI em parceria com o GitHub, ele sugere linhas de código e até mesmo funções inteiras baseadas no que você está tentando criar.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u="sng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funciona?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base em exemplos anteriores de código, o </a:t>
            </a:r>
            <a:r>
              <a:rPr lang="pt-BR" sz="2400" kern="0" dirty="0" err="1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Copilot</a:t>
            </a: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prevê e sugere o próximo trecho de código que você poderia escrever. Ele não apenas gera código, mas também fornece explicações e ajuda na depuração.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186CB1-53D8-775F-8811-9016723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531" y="5727734"/>
            <a:ext cx="561358" cy="592868"/>
          </a:xfrm>
          <a:prstGeom prst="rect">
            <a:avLst/>
          </a:prstGeom>
          <a:effectLst>
            <a:reflection stA="0" endPos="63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572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2959D-76BA-EEAE-59B9-3F004C8A1BB9}"/>
              </a:ext>
            </a:extLst>
          </p:cNvPr>
          <p:cNvSpPr txBox="1"/>
          <p:nvPr/>
        </p:nvSpPr>
        <p:spPr>
          <a:xfrm>
            <a:off x="1194317" y="11366919"/>
            <a:ext cx="7800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Poder da </a:t>
            </a:r>
            <a:r>
              <a:rPr lang="pt-BR" sz="4800" b="1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</a:t>
            </a:r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Escrita</a:t>
            </a:r>
            <a:endParaRPr lang="pt-BR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B178AD7-2B19-559C-8459-3EFB76FC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4"/>
            <a:ext cx="9601200" cy="36040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7C58CB-6536-C571-359C-44DA1419F457}"/>
              </a:ext>
            </a:extLst>
          </p:cNvPr>
          <p:cNvSpPr txBox="1"/>
          <p:nvPr/>
        </p:nvSpPr>
        <p:spPr>
          <a:xfrm>
            <a:off x="0" y="3601128"/>
            <a:ext cx="9601200" cy="1601849"/>
          </a:xfrm>
          <a:prstGeom prst="rect">
            <a:avLst/>
          </a:prstGeom>
          <a:solidFill>
            <a:srgbClr val="0087B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Gemini – A Nova Era da Criatividade em Texto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0B601D-7E70-D4A5-070D-528E7436D9C8}"/>
              </a:ext>
            </a:extLst>
          </p:cNvPr>
          <p:cNvSpPr txBox="1"/>
          <p:nvPr/>
        </p:nvSpPr>
        <p:spPr>
          <a:xfrm>
            <a:off x="477175" y="5538382"/>
            <a:ext cx="8646850" cy="5011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é o Gemini?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Gemini é uma ferramenta de IA mais recente, desenvolvida para ser um assistente de criação de conteúdo. Focada em tarefas como redação, resumos e elaboração de ideias, o Gemini ajuda a criar textos de maneira fluída e criativa.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funciona?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Gemini é projetado para entender o contexto de conversas ou tópicos e gerar textos originais e relevantes. Pode ser usado para criar blogs, artigos, roteiros e até mesmo brainstormings para projetos criativos.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058908-3034-25D2-0BA0-548B7335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45" y="5515991"/>
            <a:ext cx="444355" cy="4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1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2959D-76BA-EEAE-59B9-3F004C8A1BB9}"/>
              </a:ext>
            </a:extLst>
          </p:cNvPr>
          <p:cNvSpPr txBox="1"/>
          <p:nvPr/>
        </p:nvSpPr>
        <p:spPr>
          <a:xfrm>
            <a:off x="1194317" y="11366919"/>
            <a:ext cx="7800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Poder da </a:t>
            </a:r>
            <a:r>
              <a:rPr lang="pt-BR" sz="4800" b="1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</a:t>
            </a:r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Escrita</a:t>
            </a:r>
            <a:endParaRPr lang="pt-BR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B178AD7-2B19-559C-8459-3EFB76FC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4"/>
            <a:ext cx="9601200" cy="36040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7C58CB-6536-C571-359C-44DA1419F457}"/>
              </a:ext>
            </a:extLst>
          </p:cNvPr>
          <p:cNvSpPr txBox="1"/>
          <p:nvPr/>
        </p:nvSpPr>
        <p:spPr>
          <a:xfrm>
            <a:off x="0" y="3601128"/>
            <a:ext cx="9601200" cy="1601849"/>
          </a:xfrm>
          <a:prstGeom prst="rect">
            <a:avLst/>
          </a:prstGeom>
          <a:solidFill>
            <a:srgbClr val="0087B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 – O Conversador Inteligente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0B601D-7E70-D4A5-070D-528E7436D9C8}"/>
              </a:ext>
            </a:extLst>
          </p:cNvPr>
          <p:cNvSpPr txBox="1"/>
          <p:nvPr/>
        </p:nvSpPr>
        <p:spPr>
          <a:xfrm>
            <a:off x="477175" y="5515991"/>
            <a:ext cx="8646850" cy="5340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é o ChatGPT?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ChatGPT é uma IA desenvolvida pela OpenAI, focada em conversas naturais e na geração de texto para diversos fins. Desde respostas rápidas a perguntas até criação de textos completos, o ChatGPT é altamente versátil.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funciona?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ChatGPT pode responder perguntas, gerar textos longos e até realizar tarefas mais específicas, como ajudar na redação de e-mails, ensaios e mais. Sua grande vantagem é a capacidade de manter uma conversa fluída e compreender nuances da linguagem humana.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F3A743-7566-58D6-815E-C999570C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99" y="5523218"/>
            <a:ext cx="461401" cy="4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0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2959D-76BA-EEAE-59B9-3F004C8A1BB9}"/>
              </a:ext>
            </a:extLst>
          </p:cNvPr>
          <p:cNvSpPr txBox="1"/>
          <p:nvPr/>
        </p:nvSpPr>
        <p:spPr>
          <a:xfrm>
            <a:off x="1194317" y="11366919"/>
            <a:ext cx="7800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Poder da </a:t>
            </a:r>
            <a:r>
              <a:rPr lang="pt-BR" sz="4800" b="1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</a:t>
            </a:r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Escrita</a:t>
            </a:r>
            <a:endParaRPr lang="pt-BR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B178AD7-2B19-559C-8459-3EFB76FC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4"/>
            <a:ext cx="9601200" cy="36040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7C58CB-6536-C571-359C-44DA1419F457}"/>
              </a:ext>
            </a:extLst>
          </p:cNvPr>
          <p:cNvSpPr txBox="1"/>
          <p:nvPr/>
        </p:nvSpPr>
        <p:spPr>
          <a:xfrm>
            <a:off x="0" y="3601128"/>
            <a:ext cx="9601200" cy="1350241"/>
          </a:xfrm>
          <a:prstGeom prst="rect">
            <a:avLst/>
          </a:prstGeom>
          <a:solidFill>
            <a:srgbClr val="0087B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Pontos em Comum Entre as Ferramentas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0B601D-7E70-D4A5-070D-528E7436D9C8}"/>
              </a:ext>
            </a:extLst>
          </p:cNvPr>
          <p:cNvSpPr txBox="1"/>
          <p:nvPr/>
        </p:nvSpPr>
        <p:spPr>
          <a:xfrm>
            <a:off x="477175" y="5594400"/>
            <a:ext cx="8646850" cy="49166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b="1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de IA Avançada: </a:t>
            </a: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Todas essas ferramentas usam modelos de IA baseados em grandes volumes de dados para prever e gerar textos.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Contínuo: </a:t>
            </a: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Elas estão em constante evolução, aprendendo e melhorando à medida que são usadas.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Facilidade de Uso: </a:t>
            </a: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São simples de usar, com apenas algumas instruções para gerar o conteúdo desejado.</a:t>
            </a:r>
          </a:p>
        </p:txBody>
      </p:sp>
    </p:spTree>
    <p:extLst>
      <p:ext uri="{BB962C8B-B14F-4D97-AF65-F5344CB8AC3E}">
        <p14:creationId xmlns:p14="http://schemas.microsoft.com/office/powerpoint/2010/main" val="63536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2959D-76BA-EEAE-59B9-3F004C8A1BB9}"/>
              </a:ext>
            </a:extLst>
          </p:cNvPr>
          <p:cNvSpPr txBox="1"/>
          <p:nvPr/>
        </p:nvSpPr>
        <p:spPr>
          <a:xfrm>
            <a:off x="1194317" y="11366919"/>
            <a:ext cx="7800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Poder da </a:t>
            </a:r>
            <a:r>
              <a:rPr lang="pt-BR" sz="4800" b="1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</a:t>
            </a:r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Escrita</a:t>
            </a:r>
            <a:endParaRPr lang="pt-BR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B178AD7-2B19-559C-8459-3EFB76FC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4"/>
            <a:ext cx="9601200" cy="36040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7C58CB-6536-C571-359C-44DA1419F457}"/>
              </a:ext>
            </a:extLst>
          </p:cNvPr>
          <p:cNvSpPr txBox="1"/>
          <p:nvPr/>
        </p:nvSpPr>
        <p:spPr>
          <a:xfrm>
            <a:off x="0" y="3601128"/>
            <a:ext cx="9601200" cy="691600"/>
          </a:xfrm>
          <a:prstGeom prst="rect">
            <a:avLst/>
          </a:prstGeom>
          <a:solidFill>
            <a:srgbClr val="0087B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Diferenças Entre as Ferramentas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0B601D-7E70-D4A5-070D-528E7436D9C8}"/>
              </a:ext>
            </a:extLst>
          </p:cNvPr>
          <p:cNvSpPr txBox="1"/>
          <p:nvPr/>
        </p:nvSpPr>
        <p:spPr>
          <a:xfrm>
            <a:off x="496799" y="4356000"/>
            <a:ext cx="8611201" cy="6907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b="1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 Principal: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pt-BR" sz="2400" kern="0" dirty="0" err="1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Copilot</a:t>
            </a: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é mais voltado para a programação, ajudando na criação de código.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Gemini foca em criar conteúdos escritos criativos e inspiradores.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ChatGPT é voltado para conversas e geração de textos variados e mais interativos.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BR" sz="24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b="1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Nível de Complexidade: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pt-BR" sz="2400" kern="0" dirty="0" err="1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Copilot</a:t>
            </a: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exige conhecimento prévio de programação.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Gemini é ideal para quem busca criatividade em textos diversos.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ChatGPT é fácil de usar para qualquer tipo de usuário, mesmo sem experiência.</a:t>
            </a:r>
          </a:p>
        </p:txBody>
      </p:sp>
    </p:spTree>
    <p:extLst>
      <p:ext uri="{BB962C8B-B14F-4D97-AF65-F5344CB8AC3E}">
        <p14:creationId xmlns:p14="http://schemas.microsoft.com/office/powerpoint/2010/main" val="359745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3778E-E713-41E0-CD8B-5FF7CECF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AA715-9069-C5A1-8505-8B89C0C9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6AC93-F59D-F968-14F0-632D2C999DEB}"/>
              </a:ext>
            </a:extLst>
          </p:cNvPr>
          <p:cNvSpPr txBox="1"/>
          <p:nvPr/>
        </p:nvSpPr>
        <p:spPr>
          <a:xfrm>
            <a:off x="2402633" y="6216134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2959D-76BA-EEAE-59B9-3F004C8A1BB9}"/>
              </a:ext>
            </a:extLst>
          </p:cNvPr>
          <p:cNvSpPr txBox="1"/>
          <p:nvPr/>
        </p:nvSpPr>
        <p:spPr>
          <a:xfrm>
            <a:off x="1194317" y="11366919"/>
            <a:ext cx="7800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Poder da </a:t>
            </a:r>
            <a:r>
              <a:rPr lang="pt-BR" sz="4800" b="1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</a:t>
            </a:r>
            <a:r>
              <a:rPr lang="pt-BR" sz="4800" b="1" kern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Escrita</a:t>
            </a:r>
            <a:endParaRPr lang="pt-BR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7C58CB-6536-C571-359C-44DA1419F457}"/>
              </a:ext>
            </a:extLst>
          </p:cNvPr>
          <p:cNvSpPr txBox="1"/>
          <p:nvPr/>
        </p:nvSpPr>
        <p:spPr>
          <a:xfrm>
            <a:off x="0" y="3601128"/>
            <a:ext cx="9601200" cy="1350241"/>
          </a:xfrm>
          <a:prstGeom prst="rect">
            <a:avLst/>
          </a:prstGeom>
          <a:solidFill>
            <a:srgbClr val="0087B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kern="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Conclusão: Escolha a Ferramenta Ideal para Você!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0B601D-7E70-D4A5-070D-528E7436D9C8}"/>
              </a:ext>
            </a:extLst>
          </p:cNvPr>
          <p:cNvSpPr txBox="1"/>
          <p:nvPr/>
        </p:nvSpPr>
        <p:spPr>
          <a:xfrm>
            <a:off x="477175" y="4704903"/>
            <a:ext cx="8646850" cy="73028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b="1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que você conhece as ferramentas </a:t>
            </a:r>
            <a:r>
              <a:rPr lang="pt-BR" sz="2400" kern="0" dirty="0" err="1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Copilot</a:t>
            </a: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Gemini e ChatGPT, é hora de decidir qual delas é a melhor para suas necessidades.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 uma delas oferece algo único, seja para ajudar a programar, criar conteúdo criativo ou conversar de maneira inteligente com a 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essas ferramentas, transformar suas ideias em palavras nunca foi tão fácil!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0" dirty="0">
                <a:solidFill>
                  <a:srgbClr val="0087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Seja criativo e aproveite o poder da IA para facilitar sua escrita!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BR" sz="2400" kern="0" dirty="0">
              <a:solidFill>
                <a:srgbClr val="0087B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23B25A1-0D4E-813F-FB30-33159E15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398"/>
            <a:ext cx="9601200" cy="36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40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</TotalTime>
  <Words>847</Words>
  <Application>Microsoft Office PowerPoint</Application>
  <PresentationFormat>Papel A3 (297 x 420 mm)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Martins Xavier Calcagno</dc:creator>
  <cp:lastModifiedBy>Bruna Martins Xavier Calcagno</cp:lastModifiedBy>
  <cp:revision>2</cp:revision>
  <dcterms:created xsi:type="dcterms:W3CDTF">2025-01-23T18:21:10Z</dcterms:created>
  <dcterms:modified xsi:type="dcterms:W3CDTF">2025-01-23T21:29:19Z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2025-01-23T18:45:29Z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1df1da26-3b47-403b-92b8-c598de58d346</vt:lpwstr>
  </property>
  <property fmtid="{D5CDD505-2E9C-101B-9397-08002B2CF9AE}" pid="8" name="MSIP_Label_9333b259-87ee-4762-9a8c-7b0d155dd87f_ContentBits">
    <vt:lpwstr>1</vt:lpwstr>
  </property>
</Properties>
</file>