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67" r:id="rId2"/>
  </p:sldMasterIdLst>
  <p:notesMasterIdLst>
    <p:notesMasterId r:id="rId13"/>
  </p:notesMasterIdLst>
  <p:sldIdLst>
    <p:sldId id="256" r:id="rId3"/>
    <p:sldId id="257" r:id="rId4"/>
    <p:sldId id="258" r:id="rId5"/>
    <p:sldId id="265" r:id="rId6"/>
    <p:sldId id="259" r:id="rId7"/>
    <p:sldId id="260" r:id="rId8"/>
    <p:sldId id="263" r:id="rId9"/>
    <p:sldId id="262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14.1.2023.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371415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8755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71341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7387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4206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38157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0498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684664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152375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00947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54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79201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66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on palette">
            <a:extLst>
              <a:ext uri="{FF2B5EF4-FFF2-40B4-BE49-F238E27FC236}">
                <a16:creationId xmlns:a16="http://schemas.microsoft.com/office/drawing/2014/main" id="{9DD10A5B-064E-9442-187A-A673609D9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2"/>
          <a:stretch/>
        </p:blipFill>
        <p:spPr>
          <a:xfrm>
            <a:off x="218" y="-42478"/>
            <a:ext cx="9143553" cy="68578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9144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612" y="1053403"/>
            <a:ext cx="6477805" cy="2688173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defTabSz="914400"/>
            <a:r>
              <a:rPr lang="hr-HR" sz="4900" cap="none" dirty="0">
                <a:solidFill>
                  <a:schemeClr val="tx1"/>
                </a:solidFill>
              </a:rPr>
              <a:t>Projekt R</a:t>
            </a:r>
            <a:br>
              <a:rPr lang="hr-HR" cap="none" dirty="0">
                <a:solidFill>
                  <a:schemeClr val="tx1"/>
                </a:solidFill>
              </a:rPr>
            </a:br>
            <a:br>
              <a:rPr lang="en-US" sz="6600" dirty="0">
                <a:solidFill>
                  <a:schemeClr val="tx1"/>
                </a:solidFill>
              </a:rPr>
            </a:br>
            <a:r>
              <a:rPr lang="hr-HR" sz="6700" b="1" dirty="0" err="1">
                <a:solidFill>
                  <a:schemeClr val="tx1"/>
                </a:solidFill>
              </a:rPr>
              <a:t>Squid</a:t>
            </a:r>
            <a:r>
              <a:rPr lang="hr-HR" sz="6700" b="1" dirty="0">
                <a:solidFill>
                  <a:schemeClr val="tx1"/>
                </a:solidFill>
              </a:rPr>
              <a:t> Game</a:t>
            </a:r>
            <a:br>
              <a:rPr lang="hr-HR" b="1" dirty="0"/>
            </a:b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QUID GAME LOGOS WITHOUT BACKGROUND : r/squidgame">
            <a:extLst>
              <a:ext uri="{FF2B5EF4-FFF2-40B4-BE49-F238E27FC236}">
                <a16:creationId xmlns:a16="http://schemas.microsoft.com/office/drawing/2014/main" id="{14ED0579-00D8-4096-8B0E-AA71894D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38" y="2831812"/>
            <a:ext cx="6895093" cy="387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E2F64-715E-9EC7-EA53-B326B728DBF0}"/>
              </a:ext>
            </a:extLst>
          </p:cNvPr>
          <p:cNvSpPr txBox="1">
            <a:spLocks/>
          </p:cNvSpPr>
          <p:nvPr/>
        </p:nvSpPr>
        <p:spPr>
          <a:xfrm>
            <a:off x="3647930" y="3578329"/>
            <a:ext cx="4108223" cy="3058427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1400" dirty="0"/>
              <a:t>Projektni tim:</a:t>
            </a:r>
          </a:p>
          <a:p>
            <a:r>
              <a:rPr lang="hr-HR" sz="1400" dirty="0"/>
              <a:t>Voditelj: Borna Majerić</a:t>
            </a:r>
          </a:p>
          <a:p>
            <a:r>
              <a:rPr lang="hr-HR" sz="1400" dirty="0"/>
              <a:t>Ema Nekić</a:t>
            </a:r>
          </a:p>
          <a:p>
            <a:r>
              <a:rPr lang="hr-HR" sz="1400" dirty="0"/>
              <a:t>Timon Rogić</a:t>
            </a:r>
          </a:p>
          <a:p>
            <a:r>
              <a:rPr lang="hr-HR" sz="1400" dirty="0"/>
              <a:t>Klara Peričić</a:t>
            </a:r>
          </a:p>
          <a:p>
            <a:r>
              <a:rPr lang="hr-HR" sz="1400" dirty="0"/>
              <a:t>Anja Obuljen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Osnovnu ideju, cilj i svrhu razvoja vašeg projekta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C7B910-3C51-E15F-9F79-A626CFEF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Sličani</a:t>
            </a:r>
            <a:r>
              <a:rPr lang="hr-HR" dirty="0"/>
              <a:t> programski proizvodi na tržištu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FD9DEB-BAF0-93FF-98EC-6D137C12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A7BFC8-C07C-2182-8A6D-6EBF4465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63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miniigre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Organizacija rada - </a:t>
            </a:r>
            <a:r>
              <a:rPr lang="hr-HR" cap="none" dirty="0"/>
              <a:t>vremenska linija razvoja</a:t>
            </a:r>
            <a:br>
              <a:rPr lang="hr-HR" dirty="0"/>
            </a:b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0E646DF-6A43-3B3C-6084-690AFB6E0A4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7725" y="1853755"/>
            <a:ext cx="8189744" cy="4199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C23532-F5A9-9889-50CB-F7376FD5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Raspodjela posla po članovima tima (koliko developera, koliko testera…)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F29461-18A9-6E20-FA89-465FF322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D6BC38D-D05E-EE4F-A69E-08CC5094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457492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erij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2430</TotalTime>
  <Words>255</Words>
  <Application>Microsoft Office PowerPoint</Application>
  <PresentationFormat>Prikaz na zaslonu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Rockwell</vt:lpstr>
      <vt:lpstr>Wingdings</vt:lpstr>
      <vt:lpstr>PROGI-template</vt:lpstr>
      <vt:lpstr>Galerija</vt:lpstr>
      <vt:lpstr>Projekt R  Squid Game </vt:lpstr>
      <vt:lpstr>Sadržaj</vt:lpstr>
      <vt:lpstr>Opis zadatka</vt:lpstr>
      <vt:lpstr>Sličani programski proizvodi na tržištu</vt:lpstr>
      <vt:lpstr>miniigre</vt:lpstr>
      <vt:lpstr>Korišteni alati i tehnologije</vt:lpstr>
      <vt:lpstr>Naučene lekcije</vt:lpstr>
      <vt:lpstr>Organizacija rada - vremenska linija razvoja </vt:lpstr>
      <vt:lpstr>Raspodjela posla po članovima tima (koliko developera, koliko testera…) 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Luka Obuljen</cp:lastModifiedBy>
  <cp:revision>22</cp:revision>
  <dcterms:created xsi:type="dcterms:W3CDTF">2016-01-18T13:10:52Z</dcterms:created>
  <dcterms:modified xsi:type="dcterms:W3CDTF">2023-01-14T11:00:42Z</dcterms:modified>
</cp:coreProperties>
</file>