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4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April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April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April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April 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April 7, 2022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April 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April 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April 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April 7,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April 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April 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April 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Bank Management System</a:t>
            </a:r>
            <a:endParaRPr lang="en-US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Presented By</a:t>
            </a:r>
          </a:p>
          <a:p>
            <a:pPr algn="ctr"/>
            <a:r>
              <a:rPr lang="en-US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           Manali Bhosale</a:t>
            </a:r>
            <a:endParaRPr lang="en-US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762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developed a software for solving financial application of a customer in banking environment in order to the need of an end banking user by providing various way to perform banking  task . Also to enable to have additional functionalities which are provided under a conventional banking software.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and Software Requirements: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u="sng" dirty="0" smtClean="0"/>
              <a:t>Software Requirements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XAMPP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 Studio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Any Browser</a:t>
            </a:r>
          </a:p>
          <a:p>
            <a:r>
              <a:rPr lang="en-US" b="1" u="sng" dirty="0" smtClean="0"/>
              <a:t>FRONT END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PHP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HTML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 smtClean="0"/>
              <a:t>Hardware Requirements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Computer or Laptop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Ram </a:t>
            </a:r>
            <a:r>
              <a:rPr lang="en-US" smtClean="0"/>
              <a:t>: 520KB</a:t>
            </a:r>
          </a:p>
          <a:p>
            <a:r>
              <a:rPr lang="en-US" b="1" u="sng" smtClean="0"/>
              <a:t>BACK </a:t>
            </a:r>
            <a:r>
              <a:rPr lang="en-US" b="1" u="sng" dirty="0" smtClean="0"/>
              <a:t>END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MYSQL(</a:t>
            </a:r>
            <a:r>
              <a:rPr lang="en-US" dirty="0" err="1" smtClean="0"/>
              <a:t>DataBase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0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Page: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7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Account Details 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Amount Deposit: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757362"/>
            <a:ext cx="8077200" cy="41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Amount Withdraw: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1757362"/>
            <a:ext cx="8153400" cy="43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8229599"/>
            <a:ext cx="8305800" cy="228600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Thank You…..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37</TotalTime>
  <Words>116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Theme1</vt:lpstr>
      <vt:lpstr>Bank Management System</vt:lpstr>
      <vt:lpstr>Aim:</vt:lpstr>
      <vt:lpstr>Hardware and Software Requirements:</vt:lpstr>
      <vt:lpstr>Login Page:</vt:lpstr>
      <vt:lpstr>Registration Page:</vt:lpstr>
      <vt:lpstr>Account Details :</vt:lpstr>
      <vt:lpstr>Amount Deposit: </vt:lpstr>
      <vt:lpstr>Amount Withdraw:</vt:lpstr>
      <vt:lpstr>Thank You…..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Manali</dc:creator>
  <cp:lastModifiedBy>Manali</cp:lastModifiedBy>
  <cp:revision>4</cp:revision>
  <dcterms:created xsi:type="dcterms:W3CDTF">2022-04-07T18:10:29Z</dcterms:created>
  <dcterms:modified xsi:type="dcterms:W3CDTF">2022-04-07T18:48:09Z</dcterms:modified>
</cp:coreProperties>
</file>