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Roboto" charset="0"/>
      <p:regular r:id="rId10"/>
      <p:bold r:id="rId11"/>
      <p:italic r:id="rId12"/>
      <p:boldItalic r:id="rId13"/>
    </p:embeddedFont>
    <p:embeddedFont>
      <p:font typeface="Merriweather" charset="0"/>
      <p:regular r:id="rId14"/>
      <p:bold r:id="rId15"/>
      <p:italic r:id="rId16"/>
      <p:boldItalic r:id="rId17"/>
    </p:embeddedFont>
    <p:embeddedFont>
      <p:font typeface="Oswald" charset="0"/>
      <p:regular r:id="rId18"/>
      <p:bold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GnK+EQSDpBWABwoQ0NY3qQSh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30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0102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8a9c077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g32f8a9c077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2f8a9c0778_0_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f8a9c077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g32f8a9c077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f8a9c0778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f8a9c07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g32f8a9c07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2f8a9c0778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8a9c0778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g32f8a9c0778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2f8a9c0778_0_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2f8a9c0778_0_65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32f8a9c0778_0_65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g32f8a9c0778_0_65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g32f8a9c0778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f8a9c0778_0_110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32f8a9c0778_0_110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32f8a9c0778_0_1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8a9c0778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f8a9c0778_0_11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2f8a9c0778_0_116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g32f8a9c0778_0_1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f8a9c0778_0_1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2f8a9c0778_0_1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f8a9c0778_0_70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32f8a9c0778_0_70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32f8a9c0778_0_70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g32f8a9c0778_0_7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f8a9c0778_0_75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g32f8a9c0778_0_75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32f8a9c0778_0_75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32f8a9c0778_0_7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g32f8a9c0778_0_75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g32f8a9c0778_0_7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2f8a9c0778_0_82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g32f8a9c0778_0_8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32f8a9c0778_0_82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32f8a9c0778_0_82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g32f8a9c0778_0_8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2f8a9c0778_0_88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2f8a9c0778_0_88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2f8a9c0778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f8a9c0778_0_92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g32f8a9c0778_0_92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g32f8a9c0778_0_92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2f8a9c0778_0_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f8a9c0778_0_97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g32f8a9c0778_0_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f8a9c0778_0_10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g32f8a9c0778_0_100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32f8a9c0778_0_100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32f8a9c0778_0_100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2f8a9c0778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2f8a9c0778_0_106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2f8a9c0778_0_106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g32f8a9c0778_0_10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f8a9c0778_0_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1" name="Google Shape;11;g32f8a9c0778_0_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g32f8a9c0778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Sockets_AP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tnstc.in/OTRSOn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-411200" y="0"/>
            <a:ext cx="10363200" cy="13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KEC HACKATHON 2025</a:t>
            </a:r>
            <a:endParaRPr sz="4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260165" y="1366734"/>
            <a:ext cx="60648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ID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PSA1</a:t>
            </a:r>
          </a:p>
          <a:p>
            <a:pPr marL="342900" marR="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transport users lack </a:t>
            </a: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</a:t>
            </a:r>
          </a:p>
          <a:p>
            <a:pPr marR="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about delays or overcrowding.</a:t>
            </a:r>
            <a:endParaRPr sz="24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good and accessibility</a:t>
            </a:r>
          </a:p>
          <a:p>
            <a:pPr marL="299085" marR="0" lvl="0" indent="-28701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RouteMasters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 Name –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Kiruthick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 sz="24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- 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Engineering College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4025" y="302651"/>
            <a:ext cx="1617974" cy="6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96" y="192825"/>
            <a:ext cx="980550" cy="9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9400" y="134575"/>
            <a:ext cx="1436057" cy="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/>
          <p:nvPr/>
        </p:nvSpPr>
        <p:spPr>
          <a:xfrm>
            <a:off x="6324965" y="2546739"/>
            <a:ext cx="5888100" cy="3489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</a:t>
            </a:r>
            <a:r>
              <a:rPr lang="en-US" sz="2000" b="1" dirty="0">
                <a:solidFill>
                  <a:schemeClr val="accent1"/>
                </a:solidFill>
                <a:ea typeface="Times New Roman"/>
              </a:rPr>
              <a:t>:</a:t>
            </a:r>
            <a:endParaRPr lang="en-IN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Lakshmi Narayan R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Manojh</a:t>
            </a:r>
            <a:r>
              <a:rPr lang="en-IN" sz="2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Hari </a:t>
            </a:r>
            <a:r>
              <a:rPr lang="en-IN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kiruthik</a:t>
            </a:r>
            <a:r>
              <a:rPr lang="en-IN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G R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2000"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MENTOR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ts val="1700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Name:</a:t>
            </a:r>
            <a:r>
              <a:rPr lang="en-SG" sz="2000" dirty="0" err="1" smtClean="0">
                <a:latin typeface="Times New Roman" pitchFamily="18" charset="0"/>
                <a:cs typeface="Times New Roman" pitchFamily="18" charset="0"/>
              </a:rPr>
              <a:t>N.Aravindhraj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lvl="0">
              <a:buSzPts val="1700"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Designation:</a:t>
            </a:r>
            <a:r>
              <a:rPr lang="en-SG" sz="2000" dirty="0"/>
              <a:t>Assistant Professor</a:t>
            </a:r>
            <a:endParaRPr sz="2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College/Company: </a:t>
            </a:r>
            <a:r>
              <a:rPr lang="en-US" sz="2000" b="1" dirty="0" err="1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K</a:t>
            </a:r>
            <a:r>
              <a:rPr lang="en-US" sz="2000" b="1" dirty="0" err="1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ongu</a:t>
            </a:r>
            <a:r>
              <a:rPr lang="en-US" sz="20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Engineering  College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9773263" y="6639300"/>
            <a:ext cx="1809135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title"/>
          </p:nvPr>
        </p:nvSpPr>
        <p:spPr>
          <a:xfrm>
            <a:off x="163698" y="758775"/>
            <a:ext cx="11612652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Public transport users lack real-time information about delays &amp; overcrowding 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title"/>
          </p:nvPr>
        </p:nvSpPr>
        <p:spPr>
          <a:xfrm>
            <a:off x="30176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12066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 err="1"/>
              <a:t>RouteMasters</a:t>
            </a:r>
            <a:endParaRPr lang="en-IN" sz="1600" dirty="0"/>
          </a:p>
        </p:txBody>
      </p:sp>
      <p:sp>
        <p:nvSpPr>
          <p:cNvPr id="89" name="Google Shape;89;p3"/>
          <p:cNvSpPr txBox="1"/>
          <p:nvPr/>
        </p:nvSpPr>
        <p:spPr>
          <a:xfrm>
            <a:off x="163698" y="1901227"/>
            <a:ext cx="553860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 dirty="0">
                <a:solidFill>
                  <a:srgbClr val="1F49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u="sng" dirty="0">
              <a:solidFill>
                <a:srgbClr val="1F497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User gets real time seat status</a:t>
            </a:r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Dynamic route suggestions for delays or traffic.</a:t>
            </a:r>
            <a:endParaRPr sz="2000" dirty="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Push alerts for overcrowding, delays, or schedule changes</a:t>
            </a:r>
            <a:r>
              <a:rPr lang="en-US" sz="2800" dirty="0"/>
              <a:t>.</a:t>
            </a:r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Reducing uncertainty and gives smoother platform experience</a:t>
            </a:r>
            <a:endParaRPr sz="2000" dirty="0"/>
          </a:p>
        </p:txBody>
      </p:sp>
      <p:pic>
        <p:nvPicPr>
          <p:cNvPr id="90" name="Google Shape;9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343" y="6282813"/>
            <a:ext cx="1022109" cy="5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BDDC796C-A124-FE3D-F1CA-49197E10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573" y="1590375"/>
            <a:ext cx="4344252" cy="516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201EDC9-1F55-16D5-BB7A-BEE48DDC1DAB}"/>
              </a:ext>
            </a:extLst>
          </p:cNvPr>
          <p:cNvCxnSpPr/>
          <p:nvPr/>
        </p:nvCxnSpPr>
        <p:spPr>
          <a:xfrm>
            <a:off x="6430297" y="2084439"/>
            <a:ext cx="0" cy="41983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8a9c0778_0_14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9" name="Google Shape;99;g32f8a9c0778_0_147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g32f8a9c0778_0_147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TECHNICAL APPROACH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Google Shape;101;g32f8a9c0778_0_147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12066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 err="1"/>
              <a:t>RouteMasters</a:t>
            </a:r>
            <a:endParaRPr lang="en-IN" sz="1600" dirty="0"/>
          </a:p>
        </p:txBody>
      </p:sp>
      <p:pic>
        <p:nvPicPr>
          <p:cNvPr id="2" name="Google Shape;90;p3">
            <a:extLst>
              <a:ext uri="{FF2B5EF4-FFF2-40B4-BE49-F238E27FC236}">
                <a16:creationId xmlns:a16="http://schemas.microsoft.com/office/drawing/2014/main" xmlns="" id="{BA307323-DBEB-6232-24A8-2278C89927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343" y="6282813"/>
            <a:ext cx="1022109" cy="5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773D11CD-10B2-EB6E-63ED-F901C87D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97" y="1818968"/>
            <a:ext cx="6158803" cy="444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31C0E614-F074-D579-EE00-0124FAA9B081}"/>
              </a:ext>
            </a:extLst>
          </p:cNvPr>
          <p:cNvCxnSpPr/>
          <p:nvPr/>
        </p:nvCxnSpPr>
        <p:spPr>
          <a:xfrm>
            <a:off x="6209279" y="2084302"/>
            <a:ext cx="0" cy="419837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606A6448-7DCA-3535-98BB-62301437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7" y="1645621"/>
            <a:ext cx="6018130" cy="47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:\Users\Manoj\OneDrive\Pictures\Screenshots\Screenshot 2025-02-18 2321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21" y="1016000"/>
            <a:ext cx="5868619" cy="527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anoj\OneDrive\Pictures\Screenshots\Screenshot 2025-02-18 232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40" y="518160"/>
            <a:ext cx="4876800" cy="593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f8a9c0778_0_15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12" name="Google Shape;112;g32f8a9c0778_0_15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g32f8a9c0778_0_15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FEASIBILITY AND VIABILITY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Google Shape;114;g32f8a9c0778_0_15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12066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 err="1"/>
              <a:t>RouteMasters</a:t>
            </a:r>
            <a:endParaRPr lang="en-IN" sz="1600" dirty="0"/>
          </a:p>
        </p:txBody>
      </p:sp>
      <p:sp>
        <p:nvSpPr>
          <p:cNvPr id="115" name="Google Shape;115;g32f8a9c0778_0_158"/>
          <p:cNvSpPr txBox="1"/>
          <p:nvPr/>
        </p:nvSpPr>
        <p:spPr>
          <a:xfrm>
            <a:off x="188438" y="1604587"/>
            <a:ext cx="11839872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Analysis of the feasibility of the idea 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Technical Feasibility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Uses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WebSockets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real-time data,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GPS APIs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live tracking,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databases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seat availability.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Market Feasibility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Increasing demand for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real-time transport tracking and route optimization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08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Potential challenges and risks 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Data Accuracy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Real-time seat updates and traffic data depend on external APIs and user inputs.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Network Latency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Delays in live updates can impact user experience.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08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Strategies for overcoming these challenges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Optimized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WebSockets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Implementation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Ensures fast real-time updates.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Lightweight App Design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Reduces load times and enhances performance.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Google Shape;90;p3">
            <a:extLst>
              <a:ext uri="{FF2B5EF4-FFF2-40B4-BE49-F238E27FC236}">
                <a16:creationId xmlns:a16="http://schemas.microsoft.com/office/drawing/2014/main" xmlns="" id="{BA648438-4ACC-A9AE-90C5-B2A91988D6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343" y="6282813"/>
            <a:ext cx="1022109" cy="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8a9c0778_0_16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5" name="Google Shape;125;g32f8a9c0778_0_16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g32f8a9c0778_0_16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IMPACT AND BENEFITS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7" name="Google Shape;127;g32f8a9c0778_0_16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12066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 err="1"/>
              <a:t>RouteMasters</a:t>
            </a:r>
            <a:endParaRPr lang="en-IN" sz="1600" dirty="0"/>
          </a:p>
        </p:txBody>
      </p:sp>
      <p:sp>
        <p:nvSpPr>
          <p:cNvPr id="128" name="Google Shape;128;g32f8a9c0778_0_168"/>
          <p:cNvSpPr txBox="1"/>
          <p:nvPr/>
        </p:nvSpPr>
        <p:spPr>
          <a:xfrm>
            <a:off x="573953" y="2151505"/>
            <a:ext cx="9982200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Potential impact on the target audience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Commuters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Reduced waiting time, better journey planning, and real-time seat availability.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Public Transport Operators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Improved passenger distribution, reduced overcrowding, and better resource management. </a:t>
            </a:r>
          </a:p>
          <a:p>
            <a:pPr marL="508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508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Benefits of the solution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Real-Time Updates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Live tracking and instant alerts on delays and seat availability.</a:t>
            </a:r>
          </a:p>
          <a:p>
            <a:pPr marL="508000" lvl="0" indent="-457200" algn="just" rtl="0">
              <a:spcBef>
                <a:spcPts val="0"/>
              </a:spcBef>
              <a:spcAft>
                <a:spcPts val="0"/>
              </a:spcAft>
              <a:buSzPts val="2000"/>
              <a:buFont typeface="+mj-lt"/>
              <a:buAutoNum type="arabicPeriod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Dynamic Route Optimization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Avoids congestion and suggests the best possible travel routes</a:t>
            </a:r>
            <a:r>
              <a:rPr lang="en-US" sz="2000" dirty="0"/>
              <a:t>.</a:t>
            </a:r>
            <a:endParaRPr sz="2000" dirty="0"/>
          </a:p>
        </p:txBody>
      </p:sp>
      <p:pic>
        <p:nvPicPr>
          <p:cNvPr id="2" name="Google Shape;90;p3">
            <a:extLst>
              <a:ext uri="{FF2B5EF4-FFF2-40B4-BE49-F238E27FC236}">
                <a16:creationId xmlns:a16="http://schemas.microsoft.com/office/drawing/2014/main" xmlns="" id="{405597B6-F2C1-8B74-EA26-C56E24BAF7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343" y="6282813"/>
            <a:ext cx="1022109" cy="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8a9c0778_0_17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8" name="Google Shape;138;g32f8a9c0778_0_178"/>
          <p:cNvSpPr txBox="1"/>
          <p:nvPr/>
        </p:nvSpPr>
        <p:spPr>
          <a:xfrm>
            <a:off x="9773263" y="6639300"/>
            <a:ext cx="1809000" cy="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1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1200" b="1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9" name="Google Shape;139;g32f8a9c0778_0_178"/>
          <p:cNvSpPr txBox="1">
            <a:spLocks noGrp="1"/>
          </p:cNvSpPr>
          <p:nvPr>
            <p:ph type="title"/>
          </p:nvPr>
        </p:nvSpPr>
        <p:spPr>
          <a:xfrm>
            <a:off x="415658" y="758775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RESEARCH AND REFERENCE</a:t>
            </a:r>
            <a:endParaRPr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0" name="Google Shape;140;g32f8a9c0778_0_178"/>
          <p:cNvSpPr txBox="1">
            <a:spLocks noGrp="1"/>
          </p:cNvSpPr>
          <p:nvPr>
            <p:ph type="title"/>
          </p:nvPr>
        </p:nvSpPr>
        <p:spPr>
          <a:xfrm>
            <a:off x="415650" y="234075"/>
            <a:ext cx="113607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12066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 err="1"/>
              <a:t>RouteMasters</a:t>
            </a:r>
            <a:endParaRPr lang="en-IN" sz="1600" dirty="0"/>
          </a:p>
        </p:txBody>
      </p:sp>
      <p:sp>
        <p:nvSpPr>
          <p:cNvPr id="141" name="Google Shape;141;g32f8a9c0778_0_178"/>
          <p:cNvSpPr txBox="1"/>
          <p:nvPr/>
        </p:nvSpPr>
        <p:spPr>
          <a:xfrm>
            <a:off x="603450" y="2417525"/>
            <a:ext cx="99822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Details / Links of the reference and research work</a:t>
            </a:r>
          </a:p>
          <a:p>
            <a:pPr marL="508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000" dirty="0">
                <a:hlinkClick r:id="rId3"/>
              </a:rPr>
              <a:t>https://developer.mozilla.org/en-US/docs/Web/API/WebSockets_API</a:t>
            </a:r>
            <a:endParaRPr lang="en-IN" sz="2000" dirty="0"/>
          </a:p>
          <a:p>
            <a:pPr marL="508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n-US" sz="2000" dirty="0"/>
          </a:p>
          <a:p>
            <a:pPr marL="508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000" dirty="0">
                <a:hlinkClick r:id="rId4"/>
              </a:rPr>
              <a:t>https://www.tnstc.in/OTRSOnline/</a:t>
            </a:r>
            <a:endParaRPr lang="en-US" sz="2000" dirty="0"/>
          </a:p>
          <a:p>
            <a:pPr marL="342900" lvl="0" indent="-292100" algn="just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endParaRPr sz="2000" dirty="0"/>
          </a:p>
        </p:txBody>
      </p:sp>
      <p:sp>
        <p:nvSpPr>
          <p:cNvPr id="144" name="Google Shape;144;g32f8a9c0778_0_178"/>
          <p:cNvSpPr txBox="1"/>
          <p:nvPr/>
        </p:nvSpPr>
        <p:spPr>
          <a:xfrm>
            <a:off x="0" y="6501300"/>
            <a:ext cx="23574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@kechackathon2025</a:t>
            </a:r>
            <a:endParaRPr sz="1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Google Shape;90;p3">
            <a:extLst>
              <a:ext uri="{FF2B5EF4-FFF2-40B4-BE49-F238E27FC236}">
                <a16:creationId xmlns:a16="http://schemas.microsoft.com/office/drawing/2014/main" xmlns="" id="{E96FDDB1-B41C-6AC9-73E7-065928A3911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71343" y="6282813"/>
            <a:ext cx="1022109" cy="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327</Words>
  <Application>Microsoft Office PowerPoint</Application>
  <PresentationFormat>Custom</PresentationFormat>
  <Paragraphs>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Roboto</vt:lpstr>
      <vt:lpstr>Times New Roman</vt:lpstr>
      <vt:lpstr>Merriweather</vt:lpstr>
      <vt:lpstr>Oswald</vt:lpstr>
      <vt:lpstr>Calibri</vt:lpstr>
      <vt:lpstr>Paradigm</vt:lpstr>
      <vt:lpstr>KEC HACKATHON 2025</vt:lpstr>
      <vt:lpstr>Public transport users lack real-time information about delays &amp; overcrowding </vt:lpstr>
      <vt:lpstr>TECHNICAL APPROACH</vt:lpstr>
      <vt:lpstr>PowerPoint Presentation</vt:lpstr>
      <vt:lpstr>FEASIBILITY AND VIABILITY</vt:lpstr>
      <vt:lpstr>IMPACT AND BENEFITS</vt:lpstr>
      <vt:lpstr>RESEARCH AND 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KEC HACKATHON 2025</dc:title>
  <dc:creator>Crowdfunder</dc:creator>
  <cp:lastModifiedBy>Manoj</cp:lastModifiedBy>
  <cp:revision>14</cp:revision>
  <dcterms:created xsi:type="dcterms:W3CDTF">2013-12-12T18:46:50Z</dcterms:created>
  <dcterms:modified xsi:type="dcterms:W3CDTF">2025-02-18T18:30:28Z</dcterms:modified>
</cp:coreProperties>
</file>