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4F42E-0382-4020-BC2D-BE0191467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36FA5E-2993-435F-8F25-0BB476F53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8ADD77-2134-4895-83BA-0785B6E8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2AD497-0961-4584-A26C-9A9F3B37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4B4B1B-53B7-4183-8F24-759B41EA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0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F551A-1E03-4FB4-A47B-7B6A10C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16F0B1-1793-419A-8A60-370E0197C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84142A-F132-4DD9-B65E-632CA5A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4F17F-9D05-41AA-B72A-2F6FA4C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F643A-025F-4A93-8F0E-3658CFC2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310FA5-6271-41B6-8B54-B062EB620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B08EA-5237-4D20-B4F3-4660971A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15C926-7CDB-4376-95D0-6C44A31B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ACA55-343C-4630-AAA4-8024B056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037738-065B-452A-B356-45AD9C76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75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C7EE5-7DC2-44B7-866F-1A691681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C421E-0A0E-4149-8F96-A20B721E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A2967-CCB5-4640-9A0A-D63C1DFA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3571B-5C2D-4033-9AC0-A2047BE3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51F2F-CC3F-4A13-A226-345415DB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CF0EF-73BE-4507-BBF7-B3DECFE2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6297FC-F545-4F0C-8A8B-89F9FD834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59C95-A8E4-47C2-AA51-AAC9AC0C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03261-88C1-483A-A3F6-A692F29C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8F48D-82F1-42E7-A0D7-2B17A25A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73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9A8DE-CAA4-443D-BE64-137DD0C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9EA99-19C9-43C1-8EB8-2DE2F3E13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8619FF-2957-484F-9638-2EDF46A77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5A591B-2638-4A94-B6E3-B9EC851D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4204C8-9099-4F33-8F62-066BF081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1FA0B0-3877-43B5-9CAE-ED19A126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03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97F1C-43AB-4A68-B12C-08498E50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BD42E-9577-421C-A817-F9238BCA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041D5E-EF02-47B1-9E71-AB64B394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6D534A-5299-412B-AAE8-4B4448F6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9B00F2-2838-48AE-84A8-726E4DD69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610F4E-AA3F-4F85-AF0A-27639041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FA9B95-771C-4450-8CE6-B69DA4B5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43B566-D552-43BC-BF61-957E1912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0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5962-9D68-4861-A978-20390114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EB0648-F6A6-4170-B049-B909B4B2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3DBE8F-F748-4650-B30E-88A57404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112388-A733-416A-A51F-0CCBCC2D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48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573CCD-A1F9-4938-BE26-B375331C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3F4130-00D0-40DC-94F6-41D616A3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E6E34-E4C3-46A3-8D54-1188616F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20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DA00D-567A-43A5-8AC4-D960739D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039F9A-C104-4877-9B9A-EBC70AF3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E0ED0E-A85E-492A-9ADB-9BC48A6C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B63F12-FE1D-48CE-A03A-7C810998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6EE4AF-0811-42D2-B981-27CE2074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123259-500B-4120-AC66-957C3F59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80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AF998-DB32-4F3B-ABEE-EBF74E1D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82DC6F-5AAD-4802-9DD4-B41787D89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128B33-131C-4F39-8FF7-D7DFDB8A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4F68BD-4694-4E7A-BE11-1E76CC78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10C71F-C617-4398-9F48-0F4AC3F6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3FA31D-AAD4-4AB7-824C-61A3EE44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12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AA72C9-18B2-4B99-A533-7D17B641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1CCA8-8413-4739-8FDA-369BE49F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A5F4A4-1A9B-45AE-B34C-639DABAC1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714D3-2500-47D3-B6AC-EA49A297FFA8}" type="datetimeFigureOut">
              <a:rPr lang="fr-FR" smtClean="0"/>
              <a:t>31/10/2017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5B66E-AA63-4294-AA29-42C55CD92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E3F1A-406C-482A-9947-7DD4353CC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CA4E-66F8-40D9-AC1E-EA360E475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1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68867-54CD-40AB-BE27-CE1548B3B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dirty="0">
                <a:latin typeface="Honey Script" panose="02000506020000020003" pitchFamily="2" charset="0"/>
              </a:rPr>
              <a:t>Les Dolomites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E72E67-DA2B-4CFD-868E-F99C5A97B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B69B154-40C9-4A3B-B168-946F119A12D0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600" dirty="0">
                <a:latin typeface="Honey Script" panose="02000506020000020003" pitchFamily="2" charset="0"/>
              </a:rPr>
              <a:t>Carnets de voyage</a:t>
            </a:r>
          </a:p>
        </p:txBody>
      </p:sp>
    </p:spTree>
    <p:extLst>
      <p:ext uri="{BB962C8B-B14F-4D97-AF65-F5344CB8AC3E}">
        <p14:creationId xmlns:p14="http://schemas.microsoft.com/office/powerpoint/2010/main" val="36725840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Honey Script</vt:lpstr>
      <vt:lpstr>Thème Office</vt:lpstr>
      <vt:lpstr>Les Dolomites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Dolomites</dc:title>
  <dc:creator>Manon Buffet</dc:creator>
  <cp:lastModifiedBy>Manon Buffet</cp:lastModifiedBy>
  <cp:revision>3</cp:revision>
  <dcterms:created xsi:type="dcterms:W3CDTF">2017-10-31T10:56:38Z</dcterms:created>
  <dcterms:modified xsi:type="dcterms:W3CDTF">2017-10-31T15:21:21Z</dcterms:modified>
</cp:coreProperties>
</file>