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952576"/>
            <a:ext cx="8825658" cy="1882063"/>
          </a:xfrm>
        </p:spPr>
        <p:txBody>
          <a:bodyPr/>
          <a:lstStyle/>
          <a:p>
            <a:r>
              <a:rPr lang="fr-FR" dirty="0" smtClean="0"/>
              <a:t>GLPI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3289402"/>
            <a:ext cx="8825658" cy="861420"/>
          </a:xfrm>
        </p:spPr>
        <p:txBody>
          <a:bodyPr/>
          <a:lstStyle/>
          <a:p>
            <a:r>
              <a:rPr lang="fr-FR" b="1" dirty="0" smtClean="0"/>
              <a:t>Gestionnaire libre de parc informatique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703424" y="5943600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Martins da Cruz Benjamin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Qu’est-ce-que GLPI ?</a:t>
            </a:r>
          </a:p>
          <a:p>
            <a:r>
              <a:rPr lang="fr-FR" dirty="0" smtClean="0"/>
              <a:t>Qu’est-ce-que FusionInventory ?</a:t>
            </a:r>
          </a:p>
          <a:p>
            <a:r>
              <a:rPr lang="fr-FR" dirty="0" smtClean="0"/>
              <a:t>Qu’</a:t>
            </a:r>
            <a:r>
              <a:rPr lang="fr-FR" dirty="0" err="1" smtClean="0"/>
              <a:t>est-ce-qu’un</a:t>
            </a:r>
            <a:r>
              <a:rPr lang="fr-FR" dirty="0" smtClean="0"/>
              <a:t> Agent ?</a:t>
            </a:r>
          </a:p>
          <a:p>
            <a:r>
              <a:rPr lang="fr-FR" dirty="0" smtClean="0"/>
              <a:t>Qu’est-ce-que le Ticketing ?</a:t>
            </a:r>
          </a:p>
          <a:p>
            <a:r>
              <a:rPr lang="fr-FR" dirty="0" smtClean="0"/>
              <a:t>Qu’</a:t>
            </a:r>
            <a:r>
              <a:rPr lang="fr-FR" dirty="0" err="1" smtClean="0"/>
              <a:t>est-ce-qu’un</a:t>
            </a:r>
            <a:r>
              <a:rPr lang="fr-FR" dirty="0" smtClean="0"/>
              <a:t> Ticket ?</a:t>
            </a:r>
          </a:p>
          <a:p>
            <a:r>
              <a:rPr lang="fr-FR" dirty="0"/>
              <a:t>GLPI, Utilisateurs, Permissions, Accès</a:t>
            </a:r>
          </a:p>
        </p:txBody>
      </p:sp>
    </p:spTree>
    <p:extLst>
      <p:ext uri="{BB962C8B-B14F-4D97-AF65-F5344CB8AC3E}">
        <p14:creationId xmlns:p14="http://schemas.microsoft.com/office/powerpoint/2010/main" val="143312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Qu’est-ce-que GLPI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GLPI est un logiciel de gestion de parc informatique utilisant FusionInventory alimenter l’inventaire du parc.</a:t>
            </a:r>
          </a:p>
          <a:p>
            <a:r>
              <a:rPr lang="fr-FR" dirty="0" smtClean="0"/>
              <a:t>GLPI permet également le ticketing</a:t>
            </a:r>
            <a:r>
              <a:rPr lang="fr-FR" dirty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485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Qu’est-ce-que FusionInventory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578562"/>
            <a:ext cx="8825659" cy="3416300"/>
          </a:xfrm>
        </p:spPr>
        <p:txBody>
          <a:bodyPr/>
          <a:lstStyle/>
          <a:p>
            <a:r>
              <a:rPr lang="fr-FR" dirty="0" smtClean="0"/>
              <a:t>FusionInventory est le plugin GLPI permettant de faire de l’</a:t>
            </a:r>
            <a:r>
              <a:rPr lang="fr-FR" dirty="0" err="1" smtClean="0"/>
              <a:t>inventoring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utilise un agent installé sur chaque matériel informatique du parc afin de collecter les informations le concernant et ainsi le recensant dans une base de données.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86215" y="4286712"/>
            <a:ext cx="5321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</a:t>
            </a:r>
            <a:r>
              <a:rPr lang="fr-FR" dirty="0" err="1" smtClean="0"/>
              <a:t>est-ce-qu’un</a:t>
            </a:r>
            <a:r>
              <a:rPr lang="fr-FR" dirty="0" smtClean="0"/>
              <a:t> Agent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plugins, un agent est un logiciel installé sur toutes les machines connectées à ce plugin.</a:t>
            </a:r>
          </a:p>
          <a:p>
            <a:r>
              <a:rPr lang="fr-FR" dirty="0" smtClean="0"/>
              <a:t>L’agent communique des informations sur la machine au plugin qui les traitera et les communiquera à GLPI afin qu’elles soient stockées dans une base de données.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24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le Ticketing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ticketing, la gestion de ticket, est une méthode efficace de gérer les différents problèmes que les utilisateurs peuvent rencontrer avec le matériel et les outils informatiques</a:t>
            </a:r>
          </a:p>
          <a:p>
            <a:r>
              <a:rPr lang="fr-FR" dirty="0" smtClean="0"/>
              <a:t>Il permet, du côté utilisateur, de communiquer un problème rencontré avec un matériel ou un outil informatique afin qu’un technicien le résolve.</a:t>
            </a:r>
          </a:p>
          <a:p>
            <a:r>
              <a:rPr lang="fr-FR" dirty="0" smtClean="0"/>
              <a:t>Il permet, du côté technicien, de recenser les problèmes rencontrés par les utilisateurs, enregistrer la progression de leur résolution, les actions réalisées.</a:t>
            </a:r>
          </a:p>
          <a:p>
            <a:r>
              <a:rPr lang="fr-FR" dirty="0" smtClean="0"/>
              <a:t>Ainsi, la communication des problèmes, et leur résolution se font plus rapidement et efficacement.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06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 Ticket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ticket est crée par un utilisateur en renseignant son identité, le matériel concernant, sa localisation ainsi qu’une description du problème rencontré.</a:t>
            </a:r>
          </a:p>
          <a:p>
            <a:r>
              <a:rPr lang="fr-FR" dirty="0" smtClean="0"/>
              <a:t>Ce ticket sera doté d’attributs d’importance, d’urgence, de gravité, afin de donner un ordre de priorité au technicien qui le prendra en charge.</a:t>
            </a:r>
          </a:p>
          <a:p>
            <a:r>
              <a:rPr lang="fr-FR" dirty="0" smtClean="0"/>
              <a:t>Le technicien et l’utilisateur peuvent communiquer par le biais du ticket.</a:t>
            </a:r>
          </a:p>
          <a:p>
            <a:r>
              <a:rPr lang="fr-FR" dirty="0" smtClean="0"/>
              <a:t>Le ticket passe par différents états avant d’être clos : Nouveau -&gt; Attribué -&gt; Résolu -&gt; Clos.</a:t>
            </a:r>
          </a:p>
          <a:p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8" y="4987637"/>
            <a:ext cx="2784763" cy="15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GLPI, Utilisateurs, Permissions, Accès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L’interface GLPI est composée de 3 principaux profils accordants des autorisations différentes : </a:t>
            </a:r>
            <a:r>
              <a:rPr lang="fr-FR" dirty="0" smtClean="0"/>
              <a:t>Super Admin, </a:t>
            </a:r>
            <a:r>
              <a:rPr lang="fr-FR" dirty="0"/>
              <a:t>Technicien, Utilisateur.</a:t>
            </a:r>
          </a:p>
          <a:p>
            <a:r>
              <a:rPr lang="fr-FR" dirty="0" smtClean="0"/>
              <a:t>Le profil Super Admin permet de gérer l’entièreté du parc, des paramètres de GLPI, des préférences, etc, … C’est aussi lui qui crée de nouveaux utilisateurs ainsi que de nouveaux profils.</a:t>
            </a:r>
          </a:p>
          <a:p>
            <a:r>
              <a:rPr lang="fr-FR" dirty="0" smtClean="0"/>
              <a:t>Le profil Technicien permet de gérer le matériel informatique ainsi que les tickets utilisateurs.</a:t>
            </a:r>
          </a:p>
          <a:p>
            <a:r>
              <a:rPr lang="fr-FR" dirty="0" smtClean="0"/>
              <a:t>Le profil Utilisateur n’a que très peu de permissions, il peut créer des tickets et les suivre, et accéder à quelques informations mises à disposition concernant le parc informatique.</a:t>
            </a:r>
          </a:p>
        </p:txBody>
      </p:sp>
    </p:spTree>
    <p:extLst>
      <p:ext uri="{BB962C8B-B14F-4D97-AF65-F5344CB8AC3E}">
        <p14:creationId xmlns:p14="http://schemas.microsoft.com/office/powerpoint/2010/main" val="332873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Ion</Template>
  <TotalTime>74</TotalTime>
  <Words>449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Salle d’ions</vt:lpstr>
      <vt:lpstr>GLPI</vt:lpstr>
      <vt:lpstr>Sommaire</vt:lpstr>
      <vt:lpstr>Qu’est-ce-que GLPI ?</vt:lpstr>
      <vt:lpstr>Qu’est-ce-que FusionInventory ?</vt:lpstr>
      <vt:lpstr>Qu’est-ce-qu’un Agent ?</vt:lpstr>
      <vt:lpstr>Qu’est-ce que le Ticketing ?</vt:lpstr>
      <vt:lpstr>Qu’est-ce qu’un Ticket ?</vt:lpstr>
      <vt:lpstr>GLPI, Utilisateurs, Permissions, Accès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GLPI</dc:title>
  <dc:creator>martinsda.ben</dc:creator>
  <cp:lastModifiedBy>martinsda.ben</cp:lastModifiedBy>
  <cp:revision>5</cp:revision>
  <dcterms:created xsi:type="dcterms:W3CDTF">2024-03-20T12:13:03Z</dcterms:created>
  <dcterms:modified xsi:type="dcterms:W3CDTF">2024-03-20T13:27:36Z</dcterms:modified>
</cp:coreProperties>
</file>