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ShowLst>
    <p:custShow name="Egyéni diasor 1" id="0">
      <p:sldLst>
        <p:sld r:id="rId3"/>
      </p:sldLst>
    </p:custShow>
  </p:custShow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>
        <p:scale>
          <a:sx n="66" d="100"/>
          <a:sy n="66" d="100"/>
        </p:scale>
        <p:origin x="-1373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6">
                <a:lumMod val="60000"/>
                <a:lumOff val="40000"/>
                <a:alpha val="98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86B2-BE5E-4E4E-B59E-8C09D1DCFEC1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D1EE-407E-47DB-B50E-EDDB5E7E7E8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cer\Videos\tictac.mk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814894" cy="1470025"/>
          </a:xfrm>
        </p:spPr>
        <p:txBody>
          <a:bodyPr/>
          <a:lstStyle/>
          <a:p>
            <a:r>
              <a:rPr lang="hu-HU" dirty="0" err="1" smtClean="0">
                <a:latin typeface="Berlin Sans FB" pitchFamily="34" charset="0"/>
              </a:rPr>
              <a:t>Tic</a:t>
            </a:r>
            <a:r>
              <a:rPr lang="hu-HU" dirty="0" smtClean="0">
                <a:latin typeface="Berlin Sans FB" pitchFamily="34" charset="0"/>
              </a:rPr>
              <a:t> </a:t>
            </a:r>
            <a:r>
              <a:rPr lang="hu-HU" dirty="0" err="1" smtClean="0">
                <a:latin typeface="Berlin Sans FB" pitchFamily="34" charset="0"/>
              </a:rPr>
              <a:t>Tac</a:t>
            </a:r>
            <a:r>
              <a:rPr lang="hu-HU" dirty="0" smtClean="0">
                <a:latin typeface="Berlin Sans FB" pitchFamily="34" charset="0"/>
              </a:rPr>
              <a:t> </a:t>
            </a:r>
            <a:r>
              <a:rPr lang="hu-HU" dirty="0" err="1" smtClean="0">
                <a:latin typeface="Berlin Sans FB" pitchFamily="34" charset="0"/>
              </a:rPr>
              <a:t>Toe</a:t>
            </a:r>
            <a:r>
              <a:rPr lang="hu-HU" dirty="0" smtClean="0">
                <a:latin typeface="Berlin Sans FB" pitchFamily="34" charset="0"/>
              </a:rPr>
              <a:t> Game</a:t>
            </a:r>
            <a:endParaRPr lang="hu-HU" dirty="0">
              <a:latin typeface="Berlin Sans FB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42910" y="3929066"/>
            <a:ext cx="5286380" cy="1752600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  <a:latin typeface="Berlin Sans FB" pitchFamily="34" charset="0"/>
              </a:rPr>
              <a:t>Készítette: Bodnár Máté László</a:t>
            </a:r>
          </a:p>
          <a:p>
            <a:r>
              <a:rPr lang="hu-HU" dirty="0" smtClean="0">
                <a:solidFill>
                  <a:schemeClr val="tx1"/>
                </a:solidFill>
                <a:latin typeface="Berlin Sans FB" pitchFamily="34" charset="0"/>
              </a:rPr>
              <a:t>GOVLWD</a:t>
            </a:r>
            <a:endParaRPr lang="hu-HU" dirty="0">
              <a:solidFill>
                <a:schemeClr val="tx1"/>
              </a:solidFill>
              <a:latin typeface="Berlin Sans FB" pitchFamily="34" charset="0"/>
            </a:endParaRP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5286380" y="-571528"/>
            <a:ext cx="5571664" cy="8275330"/>
            <a:chOff x="5786446" y="-500090"/>
            <a:chExt cx="5071598" cy="8203892"/>
          </a:xfrm>
          <a:blipFill>
            <a:blip r:embed="rId2"/>
            <a:stretch>
              <a:fillRect/>
            </a:stretch>
          </a:blipFill>
        </p:grpSpPr>
        <p:sp>
          <p:nvSpPr>
            <p:cNvPr id="5" name="Hatszög 4"/>
            <p:cNvSpPr/>
            <p:nvPr/>
          </p:nvSpPr>
          <p:spPr>
            <a:xfrm rot="16200000">
              <a:off x="5720497" y="2994883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atszög 5"/>
            <p:cNvSpPr/>
            <p:nvPr/>
          </p:nvSpPr>
          <p:spPr>
            <a:xfrm rot="16200000">
              <a:off x="7006381" y="2994883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atszög 6"/>
            <p:cNvSpPr/>
            <p:nvPr/>
          </p:nvSpPr>
          <p:spPr>
            <a:xfrm rot="16200000">
              <a:off x="8292265" y="2994883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atszög 7"/>
            <p:cNvSpPr/>
            <p:nvPr/>
          </p:nvSpPr>
          <p:spPr>
            <a:xfrm rot="16200000">
              <a:off x="6363439" y="1851875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atszög 8"/>
            <p:cNvSpPr/>
            <p:nvPr/>
          </p:nvSpPr>
          <p:spPr>
            <a:xfrm rot="16200000">
              <a:off x="7688685" y="1873614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Hatszög 9"/>
            <p:cNvSpPr/>
            <p:nvPr/>
          </p:nvSpPr>
          <p:spPr>
            <a:xfrm rot="16200000">
              <a:off x="9046007" y="1873614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Hatszög 10"/>
            <p:cNvSpPr/>
            <p:nvPr/>
          </p:nvSpPr>
          <p:spPr>
            <a:xfrm rot="16200000">
              <a:off x="6363439" y="413789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Hatszög 11"/>
            <p:cNvSpPr/>
            <p:nvPr/>
          </p:nvSpPr>
          <p:spPr>
            <a:xfrm rot="16200000">
              <a:off x="7649323" y="413789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atszög 12"/>
            <p:cNvSpPr/>
            <p:nvPr/>
          </p:nvSpPr>
          <p:spPr>
            <a:xfrm rot="16200000">
              <a:off x="8935207" y="413789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atszög 13"/>
            <p:cNvSpPr/>
            <p:nvPr/>
          </p:nvSpPr>
          <p:spPr>
            <a:xfrm rot="16200000">
              <a:off x="7006381" y="5280899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Hatszög 14"/>
            <p:cNvSpPr/>
            <p:nvPr/>
          </p:nvSpPr>
          <p:spPr>
            <a:xfrm rot="16200000">
              <a:off x="8292265" y="5280899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Hatszög 15"/>
            <p:cNvSpPr/>
            <p:nvPr/>
          </p:nvSpPr>
          <p:spPr>
            <a:xfrm rot="16200000">
              <a:off x="9578149" y="5280899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atszög 16"/>
            <p:cNvSpPr/>
            <p:nvPr/>
          </p:nvSpPr>
          <p:spPr>
            <a:xfrm rot="16200000">
              <a:off x="6434877" y="642390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atszög 17"/>
            <p:cNvSpPr/>
            <p:nvPr/>
          </p:nvSpPr>
          <p:spPr>
            <a:xfrm rot="16200000">
              <a:off x="7720761" y="642390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Hatszög 18"/>
            <p:cNvSpPr/>
            <p:nvPr/>
          </p:nvSpPr>
          <p:spPr>
            <a:xfrm rot="16200000">
              <a:off x="9006645" y="642390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atszög 19"/>
            <p:cNvSpPr/>
            <p:nvPr/>
          </p:nvSpPr>
          <p:spPr>
            <a:xfrm rot="16200000">
              <a:off x="5720497" y="70886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atszög 20"/>
            <p:cNvSpPr/>
            <p:nvPr/>
          </p:nvSpPr>
          <p:spPr>
            <a:xfrm rot="16200000">
              <a:off x="7006381" y="70886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atszög 21"/>
            <p:cNvSpPr/>
            <p:nvPr/>
          </p:nvSpPr>
          <p:spPr>
            <a:xfrm rot="16200000">
              <a:off x="8292265" y="708867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atszög 22"/>
            <p:cNvSpPr/>
            <p:nvPr/>
          </p:nvSpPr>
          <p:spPr>
            <a:xfrm rot="16200000">
              <a:off x="6363439" y="-43414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atszög 23"/>
            <p:cNvSpPr/>
            <p:nvPr/>
          </p:nvSpPr>
          <p:spPr>
            <a:xfrm rot="16200000">
              <a:off x="7649323" y="-43414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atszög 24"/>
            <p:cNvSpPr/>
            <p:nvPr/>
          </p:nvSpPr>
          <p:spPr>
            <a:xfrm rot="16200000">
              <a:off x="8935207" y="-434141"/>
              <a:ext cx="1345844" cy="121394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rlin Sans FB" pitchFamily="34" charset="0"/>
              </a:rPr>
              <a:t>Játék Szabályai</a:t>
            </a:r>
            <a:endParaRPr lang="hu-HU" dirty="0">
              <a:latin typeface="Berlin Sans FB" pitchFamily="34" charset="0"/>
            </a:endParaRPr>
          </a:p>
        </p:txBody>
      </p:sp>
      <p:pic>
        <p:nvPicPr>
          <p:cNvPr id="4" name="Tartalom helye 3" descr="ticta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428736"/>
            <a:ext cx="4418874" cy="5124793"/>
          </a:xfrm>
        </p:spPr>
      </p:pic>
      <p:sp>
        <p:nvSpPr>
          <p:cNvPr id="5" name="Téglalap 4"/>
          <p:cNvSpPr/>
          <p:nvPr/>
        </p:nvSpPr>
        <p:spPr>
          <a:xfrm>
            <a:off x="2857488" y="2428868"/>
            <a:ext cx="3857652" cy="121444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2857488" y="4714884"/>
            <a:ext cx="3857652" cy="12144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857488" y="3571876"/>
            <a:ext cx="3857652" cy="12144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/>
          <p:cNvSpPr/>
          <p:nvPr/>
        </p:nvSpPr>
        <p:spPr>
          <a:xfrm rot="16200000">
            <a:off x="1535885" y="3607595"/>
            <a:ext cx="3857652" cy="121444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 rot="2681581">
            <a:off x="2204258" y="3512288"/>
            <a:ext cx="5002196" cy="121444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5857916" cy="1143000"/>
          </a:xfrm>
        </p:spPr>
        <p:txBody>
          <a:bodyPr>
            <a:normAutofit/>
          </a:bodyPr>
          <a:lstStyle/>
          <a:p>
            <a:pPr algn="l"/>
            <a:r>
              <a:rPr lang="hu-HU" sz="3600" dirty="0" smtClean="0">
                <a:latin typeface="Berlin Sans FB" pitchFamily="34" charset="0"/>
              </a:rPr>
              <a:t>Amit a játékról tudni lehet</a:t>
            </a:r>
            <a:endParaRPr lang="hu-HU" sz="3600" dirty="0">
              <a:latin typeface="Berlin Sans FB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28604"/>
            <a:ext cx="5929354" cy="4597401"/>
          </a:xfrm>
        </p:spPr>
        <p:txBody>
          <a:bodyPr/>
          <a:lstStyle/>
          <a:p>
            <a:endParaRPr lang="hu-HU" sz="2800" dirty="0" smtClean="0">
              <a:latin typeface="Berlin Sans FB" pitchFamily="34" charset="0"/>
            </a:endParaRPr>
          </a:p>
          <a:p>
            <a:endParaRPr lang="hu-HU" sz="2800" dirty="0">
              <a:latin typeface="Berlin Sans FB" pitchFamily="34" charset="0"/>
            </a:endParaRPr>
          </a:p>
          <a:p>
            <a:r>
              <a:rPr lang="hu-HU" sz="2800" dirty="0" smtClean="0">
                <a:latin typeface="Berlin Sans FB" pitchFamily="34" charset="0"/>
              </a:rPr>
              <a:t>A felhasználó a CPU-val játszik,</a:t>
            </a:r>
          </a:p>
          <a:p>
            <a:pPr>
              <a:buNone/>
            </a:pPr>
            <a:r>
              <a:rPr lang="hu-HU" sz="2800" dirty="0" smtClean="0">
                <a:latin typeface="Berlin Sans FB" pitchFamily="34" charset="0"/>
              </a:rPr>
              <a:t>Amely véletlen számgeneráló</a:t>
            </a:r>
          </a:p>
          <a:p>
            <a:pPr>
              <a:buNone/>
            </a:pPr>
            <a:r>
              <a:rPr lang="hu-HU" sz="2800" dirty="0" smtClean="0">
                <a:latin typeface="Berlin Sans FB" pitchFamily="34" charset="0"/>
              </a:rPr>
              <a:t>algoritmus alapján dönti el</a:t>
            </a:r>
          </a:p>
          <a:p>
            <a:pPr>
              <a:buNone/>
            </a:pPr>
            <a:r>
              <a:rPr lang="hu-HU" sz="2800" dirty="0">
                <a:latin typeface="Berlin Sans FB" pitchFamily="34" charset="0"/>
              </a:rPr>
              <a:t>l</a:t>
            </a:r>
            <a:r>
              <a:rPr lang="hu-HU" sz="2800" dirty="0" smtClean="0">
                <a:latin typeface="Berlin Sans FB" pitchFamily="34" charset="0"/>
              </a:rPr>
              <a:t>épéseit.</a:t>
            </a:r>
          </a:p>
          <a:p>
            <a:pPr>
              <a:buNone/>
            </a:pPr>
            <a:endParaRPr lang="hu-H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143248"/>
            <a:ext cx="6215106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rlin Sans FB" pitchFamily="34" charset="0"/>
              </a:rPr>
              <a:t>Használt technológiák</a:t>
            </a:r>
            <a:endParaRPr lang="hu-HU" dirty="0">
              <a:latin typeface="Berlin Sans FB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/>
          <a:lstStyle/>
          <a:p>
            <a:r>
              <a:rPr lang="hu-HU" dirty="0" smtClean="0">
                <a:latin typeface="Berlin Sans FB" pitchFamily="34" charset="0"/>
              </a:rPr>
              <a:t>A játék: Windows </a:t>
            </a:r>
            <a:r>
              <a:rPr lang="hu-HU" dirty="0" err="1" smtClean="0">
                <a:latin typeface="Berlin Sans FB" pitchFamily="34" charset="0"/>
              </a:rPr>
              <a:t>Forms</a:t>
            </a:r>
            <a:r>
              <a:rPr lang="hu-HU" dirty="0" smtClean="0">
                <a:latin typeface="Berlin Sans FB" pitchFamily="34" charset="0"/>
              </a:rPr>
              <a:t> segítségével íródott</a:t>
            </a:r>
            <a:endParaRPr lang="hu-HU" dirty="0">
              <a:latin typeface="Berlin Sans FB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000240"/>
            <a:ext cx="3374226" cy="69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71775"/>
            <a:ext cx="5926137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erlin Sans FB" pitchFamily="34" charset="0"/>
              </a:rPr>
              <a:t>Játék bemutatása</a:t>
            </a:r>
            <a:endParaRPr lang="hu-HU" dirty="0">
              <a:latin typeface="Berlin Sans FB" pitchFamily="34" charset="0"/>
            </a:endParaRPr>
          </a:p>
        </p:txBody>
      </p:sp>
      <p:pic>
        <p:nvPicPr>
          <p:cNvPr id="4" name="tictac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8662" y="1500174"/>
            <a:ext cx="7358114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</Words>
  <Application>Microsoft Office PowerPoint</Application>
  <PresentationFormat>Diavetítés a képernyőre (4:3 oldalarány)</PresentationFormat>
  <Paragraphs>14</Paragraphs>
  <Slides>5</Slides>
  <Notes>0</Notes>
  <HiddenSlides>0</HiddenSlides>
  <MMClips>1</MMClips>
  <ScaleCrop>false</ScaleCrop>
  <HeadingPairs>
    <vt:vector size="6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  <vt:variant>
        <vt:lpstr>Egyéni diasorok</vt:lpstr>
      </vt:variant>
      <vt:variant>
        <vt:i4>1</vt:i4>
      </vt:variant>
    </vt:vector>
  </HeadingPairs>
  <TitlesOfParts>
    <vt:vector size="7" baseType="lpstr">
      <vt:lpstr>Office-téma</vt:lpstr>
      <vt:lpstr>Tic Tac Toe Game</vt:lpstr>
      <vt:lpstr>Játék Szabályai</vt:lpstr>
      <vt:lpstr>Amit a játékról tudni lehet</vt:lpstr>
      <vt:lpstr>Használt technológiák</vt:lpstr>
      <vt:lpstr>Játék bemutatása</vt:lpstr>
      <vt:lpstr>Egyéni diasor 1</vt:lpstr>
    </vt:vector>
  </TitlesOfParts>
  <Company>WXPEE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</dc:title>
  <dc:creator>Acer</dc:creator>
  <cp:lastModifiedBy>Acer</cp:lastModifiedBy>
  <cp:revision>10</cp:revision>
  <dcterms:created xsi:type="dcterms:W3CDTF">2024-05-08T04:44:23Z</dcterms:created>
  <dcterms:modified xsi:type="dcterms:W3CDTF">2024-05-08T05:56:48Z</dcterms:modified>
</cp:coreProperties>
</file>