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1"/>
  </p:notesMasterIdLst>
  <p:sldIdLst>
    <p:sldId id="278" r:id="rId3"/>
    <p:sldId id="279" r:id="rId4"/>
    <p:sldId id="280" r:id="rId5"/>
    <p:sldId id="284" r:id="rId6"/>
    <p:sldId id="294" r:id="rId7"/>
    <p:sldId id="282" r:id="rId8"/>
    <p:sldId id="299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9"/>
    <p:restoredTop sz="94609" autoAdjust="0"/>
  </p:normalViewPr>
  <p:slideViewPr>
    <p:cSldViewPr snapToGrid="0" snapToObjects="1">
      <p:cViewPr>
        <p:scale>
          <a:sx n="69" d="100"/>
          <a:sy n="69" d="100"/>
        </p:scale>
        <p:origin x="532" y="40"/>
      </p:cViewPr>
      <p:guideLst>
        <p:guide/>
        <p:guide pos="456"/>
        <p:guide orient="horz" pos="2616"/>
        <p:guide orient="horz" pos="3264"/>
        <p:guide pos="6894"/>
        <p:guide orient="horz" pos="2136"/>
        <p:guide orient="horz" pos="4008"/>
        <p:guide orient="horz" pos="1152"/>
        <p:guide orient="horz" pos="2352"/>
        <p:guide orient="horz" pos="1512"/>
        <p:guide pos="7680"/>
        <p:guide pos="6679"/>
        <p:guide pos="1008"/>
        <p:guide pos="1584"/>
        <p:guide pos="2143"/>
        <p:guide pos="2740"/>
        <p:guide pos="3288"/>
        <p:guide pos="4032"/>
        <p:guide pos="4392"/>
        <p:guide pos="4951"/>
        <p:guide pos="5538"/>
        <p:guide pos="6072"/>
        <p:guide orient="horz" pos="2471"/>
        <p:guide orient="horz" pos="960"/>
        <p:guide pos="5233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290" y="2538095"/>
            <a:ext cx="10293985" cy="1225550"/>
          </a:xfrm>
        </p:spPr>
        <p:txBody>
          <a:bodyPr/>
          <a:lstStyle/>
          <a:p>
            <a:r>
              <a:rPr lang="en-IN" altLang="en-US" sz="5400" cap="none" dirty="0">
                <a:latin typeface="Californian FB" panose="0207040306080B030204" charset="0"/>
                <a:cs typeface="Californian FB" panose="0207040306080B030204" charset="0"/>
              </a:rPr>
              <a:t>Event Management</a:t>
            </a:r>
            <a:endParaRPr lang="en-IN" altLang="en-US" sz="5400" cap="none" dirty="0"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695" y="3041015"/>
            <a:ext cx="5896610" cy="3201035"/>
          </a:xfrm>
        </p:spPr>
        <p:txBody>
          <a:bodyPr/>
          <a:lstStyle/>
          <a:p>
            <a:r>
              <a:rPr lang="en-IN" sz="3200" dirty="0"/>
              <a:t>....</a:t>
            </a:r>
            <a:endParaRPr lang="en-IN" sz="3200" dirty="0"/>
          </a:p>
        </p:txBody>
      </p:sp>
      <p:pic>
        <p:nvPicPr>
          <p:cNvPr id="4" name="Picture 3" descr="Lumen_Technologies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695" y="1007745"/>
            <a:ext cx="6185535" cy="1019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Introduction</a:t>
            </a:r>
            <a:endParaRPr lang="en-IN" altLang="en-US" dirty="0"/>
          </a:p>
          <a:p>
            <a:r>
              <a:rPr lang="en-IN" altLang="en-US" dirty="0"/>
              <a:t>Front-end</a:t>
            </a:r>
            <a:endParaRPr lang="en-I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808" y="667131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935" y="1848485"/>
            <a:ext cx="6766560" cy="6276340"/>
          </a:xfrm>
        </p:spPr>
        <p:txBody>
          <a:bodyPr/>
          <a:lstStyle/>
          <a:p>
            <a:r>
              <a:rPr lang="en-IN" altLang="en-US" sz="1800" dirty="0"/>
              <a:t>Lumen Event Management System helps organizers plan, execute and report on events, driving success for their business.Lument event solution will allow event planners to book large-scale events, communicate with service providers, and maintain a single source of record for repeatable, measurable events.</a:t>
            </a:r>
            <a:endParaRPr lang="en-IN" altLang="en-US" sz="1800" dirty="0"/>
          </a:p>
          <a:p>
            <a:endParaRPr lang="en-IN" altLang="en-US" sz="1800" dirty="0"/>
          </a:p>
          <a:p>
            <a:r>
              <a:rPr lang="en-IN" altLang="en-US" sz="1800" dirty="0"/>
              <a:t>Here we can get Event details for an event/campaign,creation/registration,capture Participant details for booking for an event,display the registered participants for a given</a:t>
            </a:r>
            <a:endParaRPr lang="en-IN" altLang="en-US" sz="1800" dirty="0"/>
          </a:p>
          <a:p>
            <a:r>
              <a:rPr lang="en-IN" altLang="en-US" sz="1800" dirty="0"/>
              <a:t>event.</a:t>
            </a:r>
            <a:endParaRPr lang="en-IN" altLang="en-US" sz="1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748" y="-254"/>
            <a:ext cx="6766560" cy="768096"/>
          </a:xfrm>
        </p:spPr>
        <p:txBody>
          <a:bodyPr anchor="b">
            <a:normAutofit/>
          </a:bodyPr>
          <a:lstStyle/>
          <a:p>
            <a:r>
              <a:rPr lang="en-IN" altLang="en-US" sz="3600" b="1" dirty="0">
                <a:latin typeface="Californian FB" panose="0207040306080B030204" charset="0"/>
                <a:cs typeface="Californian FB" panose="0207040306080B030204" charset="0"/>
              </a:rPr>
              <a:t>Front end</a:t>
            </a:r>
            <a:endParaRPr lang="en-IN" altLang="en-US" sz="3600" b="1" dirty="0"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</a:fld>
            <a:endParaRPr lang="en-US"/>
          </a:p>
        </p:txBody>
      </p:sp>
      <p:pic>
        <p:nvPicPr>
          <p:cNvPr id="5" name="Content Placeholder 4" descr="Screenshot (3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886460"/>
            <a:ext cx="8688705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</a:fld>
            <a:endParaRPr lang="en-US"/>
          </a:p>
        </p:txBody>
      </p:sp>
      <p:pic>
        <p:nvPicPr>
          <p:cNvPr id="8" name="Content Placeholder 7" descr="Screenshot (3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7420" y="652145"/>
            <a:ext cx="8630285" cy="5553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4" name="Content Placeholder 3" descr="Screenshot (3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8055" y="886460"/>
            <a:ext cx="8642985" cy="4862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6" name="Content Placeholder 5" descr="Screenshot (3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2185" y="824865"/>
            <a:ext cx="8608695" cy="4906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721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616950" y="21247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566</Words>
  <Application>WPS Presentation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0" baseType="lpstr">
      <vt:lpstr>Arial</vt:lpstr>
      <vt:lpstr>SimSun</vt:lpstr>
      <vt:lpstr>Wingdings</vt:lpstr>
      <vt:lpstr>Arial Black</vt:lpstr>
      <vt:lpstr>Arial Regular</vt:lpstr>
      <vt:lpstr>Sabon Next LT</vt:lpstr>
      <vt:lpstr>Liberation Mono</vt:lpstr>
      <vt:lpstr>Arial Unicode MS</vt:lpstr>
      <vt:lpstr>Times New Roman</vt:lpstr>
      <vt:lpstr>Bahnschrift SemiBold</vt:lpstr>
      <vt:lpstr>Verdana</vt:lpstr>
      <vt:lpstr>Tahoma</vt:lpstr>
      <vt:lpstr>Agency FB</vt:lpstr>
      <vt:lpstr>Alef</vt:lpstr>
      <vt:lpstr>Algerian</vt:lpstr>
      <vt:lpstr>Amiri</vt:lpstr>
      <vt:lpstr>Amiri Quran</vt:lpstr>
      <vt:lpstr>Arial Narrow</vt:lpstr>
      <vt:lpstr>Arial Rounded MT Bold</vt:lpstr>
      <vt:lpstr>Bahnschrift</vt:lpstr>
      <vt:lpstr>Bahnschrift Condensed</vt:lpstr>
      <vt:lpstr>Bahnschrift Light</vt:lpstr>
      <vt:lpstr>Bahnschrift Light Condensed</vt:lpstr>
      <vt:lpstr>Bahnschrift Light SemiCondensed</vt:lpstr>
      <vt:lpstr>Book Antiqua</vt:lpstr>
      <vt:lpstr>Bookman Old Style</vt:lpstr>
      <vt:lpstr>Bradley Hand ITC</vt:lpstr>
      <vt:lpstr>Britannic Bold</vt:lpstr>
      <vt:lpstr>Calibri</vt:lpstr>
      <vt:lpstr>Calibri Light</vt:lpstr>
      <vt:lpstr>Californian FB</vt:lpstr>
      <vt:lpstr>Office Theme</vt:lpstr>
      <vt:lpstr>Ipv4 vs Ipv6 </vt:lpstr>
      <vt:lpstr>Content</vt:lpstr>
      <vt:lpstr>Introduction</vt:lpstr>
      <vt:lpstr>IPv4</vt:lpstr>
      <vt:lpstr>ipv6</vt:lpstr>
      <vt:lpstr>Differences between IPv4 and IPv6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aman1</cp:lastModifiedBy>
  <cp:revision>5</cp:revision>
  <dcterms:created xsi:type="dcterms:W3CDTF">2023-01-30T14:13:00Z</dcterms:created>
  <dcterms:modified xsi:type="dcterms:W3CDTF">2023-02-18T09:15:27Z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DDB0036A536C426D93ECE9E3F4D515E5</vt:lpwstr>
  </property>
  <property fmtid="{D5CDD505-2E9C-101B-9397-08002B2CF9AE}" pid="3" name="KSOProductBuildVer">
    <vt:lpwstr>1033-11.2.0.11486</vt:lpwstr>
  </property>
</Properties>
</file>