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57" d="100"/>
          <a:sy n="57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ED535-2083-44F6-807D-5CCC82C3A49A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DB20-6E2D-4F4E-B6F4-7832D5308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6DB20-6E2D-4F4E-B6F4-7832D53081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5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B89F-8542-4FEE-A16B-E03D23E668D5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362-8427-49DC-AA63-F5A3F288FECD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B355-91BB-4285-A03F-48FF98B72ACA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B89F-8542-4FEE-A16B-E03D23E668D5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30E1-B716-43BA-843C-FC2900EA7504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F263-8C46-4AC5-9AF7-10C741D20774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0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D8C3-615B-4685-9249-D786E6FAFD6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195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70B-D2B2-48E8-8FEF-B6088C41823C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0E0B-27FD-40FC-BD01-D4736906A566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8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129-502F-4542-915F-4C78120048BD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DFC5-7A5C-4D30-B7F6-73AD4A88E140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30E1-B716-43BA-843C-FC2900EA7504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4A2-ADDA-4B7A-9EF1-A3E5E98E4ED0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5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2362-8427-49DC-AA63-F5A3F288FECD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B355-91BB-4285-A03F-48FF98B72ACA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F263-8C46-4AC5-9AF7-10C741D20774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6158-4065-4848-97EB-EA81BC1D1821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70B-D2B2-48E8-8FEF-B6088C41823C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0E0B-27FD-40FC-BD01-D4736906A566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129-502F-4542-915F-4C78120048BD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DFC5-7A5C-4D30-B7F6-73AD4A88E140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4A2-ADDA-4B7A-9EF1-A3E5E98E4ED0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82D8C3-615B-4685-9249-D786E6FAFD6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D8C3-615B-4685-9249-D786E6FAFD6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F627-5DAA-46B1-987E-0194E20F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2e072-MTRmY/Basics_of_R_programming/?p=ppt-tr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ARAVALI COLLEGE OF ENGINEERING &amp; MANAGEMENT</a:t>
            </a:r>
          </a:p>
          <a:p>
            <a:r>
              <a:rPr lang="en-US" dirty="0"/>
              <a:t>(ACEM, FARIDABAD)</a:t>
            </a:r>
          </a:p>
          <a:p>
            <a:pPr algn="r"/>
            <a:endParaRPr lang="en-US" dirty="0"/>
          </a:p>
        </p:txBody>
      </p:sp>
      <p:pic>
        <p:nvPicPr>
          <p:cNvPr id="4" name="Picture 3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28600"/>
            <a:ext cx="3886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F627-5DAA-46B1-987E-0194E20FA5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49A1-EA93-4239-A571-C1528A8E8501}" type="datetime1">
              <a:rPr lang="en-US" smtClean="0"/>
              <a:pPr/>
              <a:t>7/6/2021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1"/>
          <p:cNvGraphicFramePr/>
          <p:nvPr>
            <p:extLst>
              <p:ext uri="{D42A27DB-BD31-4B8C-83A1-F6EECF244321}">
                <p14:modId xmlns:p14="http://schemas.microsoft.com/office/powerpoint/2010/main" val="794533725"/>
              </p:ext>
            </p:extLst>
          </p:nvPr>
        </p:nvGraphicFramePr>
        <p:xfrm>
          <a:off x="457200" y="2209800"/>
          <a:ext cx="8229600" cy="32435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2.14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2011-10-31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Added some new packages.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2.15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2012-03-30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Improved serialization speed for long vectors.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2013-04-03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Support for larger numeric values on 64-bit systems.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3.4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2017-04-21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just-in-time compilation (JIT) is enabled by default.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3.5</a:t>
                      </a:r>
                      <a:endParaRPr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2018-04-23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Added new features such as compact internal representation of integer sequences, serialization format etc.</a:t>
                      </a:r>
                      <a:endParaRPr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079F65BD-CD87-454E-BDDF-74CCE9C564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br>
              <a:rPr lang="en-US" b="1" dirty="0"/>
            </a:br>
            <a:r>
              <a:rPr lang="en-US" b="1" dirty="0"/>
              <a:t>Features of R programming</a:t>
            </a: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71450" lvl="0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simple and effective programming language which has been well developed.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data analysis software.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well-designed, easy, and effective language which has the concepts of user-defined, looping, conditional, and various I/O facilities.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has a consistent and incorporated set of tools which are used for data analysis.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different types of calculation on arrays, lists and vectors, R contains a suite of operators.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provides effective data handling and storage facility.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an open-source, powerful, and highly extensible software.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provides highly extensible graphical techniques.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allows us to perform multiple calculations using vectors.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 is an interpreted language.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4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F2E0D05B-0FC1-4417-A561-59A1EE74CC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1"/>
            <a:ext cx="8534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43986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73677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6168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09600" y="1905000"/>
            <a:ext cx="7772400" cy="308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 dirty="0"/>
              <a:t>Program Name : B.TECH CSE</a:t>
            </a:r>
            <a:br>
              <a:rPr lang="en-US" sz="3600" dirty="0"/>
            </a:br>
            <a:r>
              <a:rPr lang="en-US" sz="3600" dirty="0"/>
              <a:t>Semester : VII</a:t>
            </a:r>
            <a:br>
              <a:rPr lang="en-US" sz="3600" dirty="0"/>
            </a:br>
            <a:r>
              <a:rPr lang="en-US" sz="3600" dirty="0"/>
              <a:t>Course Name: R PROGRAMMING</a:t>
            </a:r>
            <a:br>
              <a:rPr lang="en-US" sz="3600" dirty="0"/>
            </a:br>
            <a:r>
              <a:rPr lang="en-US" sz="3600" dirty="0"/>
              <a:t>Course Code: OEC-CS-701(III)</a:t>
            </a:r>
            <a:br>
              <a:rPr lang="en-US" sz="3600" dirty="0"/>
            </a:br>
            <a:r>
              <a:rPr lang="en-US" sz="3600" dirty="0"/>
              <a:t>Faculty Name: RASHIKA SINGH</a:t>
            </a:r>
            <a:br>
              <a:rPr lang="en-US" sz="3600" dirty="0"/>
            </a:br>
            <a:r>
              <a:rPr lang="en-US" sz="3600" dirty="0"/>
              <a:t>Designation: ASSISTANT </a:t>
            </a:r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Department : __CSE_____</a:t>
            </a:r>
            <a:endParaRPr dirty="0"/>
          </a:p>
        </p:txBody>
      </p:sp>
      <p:pic>
        <p:nvPicPr>
          <p:cNvPr id="89" name="Google Shape;89;p13" descr="Aravali College Faridabad - Fee Structure, Admission 20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INTRODUCTION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 Getting </a:t>
            </a:r>
            <a:r>
              <a:rPr lang="en-US" b="1"/>
              <a:t>R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 </a:t>
            </a:r>
            <a:r>
              <a:rPr lang="en-US"/>
              <a:t>R Version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32-bit versus 64-bit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</a:t>
            </a:r>
            <a:r>
              <a:rPr lang="en-US" b="1"/>
              <a:t>R </a:t>
            </a:r>
            <a:r>
              <a:rPr lang="en-US"/>
              <a:t>Environment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Command Line Interface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RStudio</a:t>
            </a:r>
            <a:endParaRPr/>
          </a:p>
          <a:p>
            <a:pPr marL="70866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Revolution Analytics 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Learning Outcome</a:t>
            </a:r>
            <a:endParaRPr/>
          </a:p>
          <a:p>
            <a:pPr marL="109728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Familiarize themselves with R and the RStudio IDE </a:t>
            </a:r>
            <a:endParaRPr/>
          </a:p>
          <a:p>
            <a:pPr marL="109728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UNIT No.1</a:t>
            </a:r>
            <a:endParaRPr/>
          </a:p>
        </p:txBody>
      </p:sp>
      <p:pic>
        <p:nvPicPr>
          <p:cNvPr id="4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6B20CF45-ADC0-48F4-A7F6-C435CED481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 PROGRAMMING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79512" y="1916832"/>
            <a:ext cx="8964488" cy="364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 is a software environment which is used to analyze statistical information and graphical representation.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 allows us to do modular programming using functions.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 This programming language was named R, based on the first name letter of the two authors (Robert Gentleman and Ross Ihaka).</a:t>
            </a:r>
            <a:endParaRPr/>
          </a:p>
        </p:txBody>
      </p:sp>
      <p:pic>
        <p:nvPicPr>
          <p:cNvPr id="4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C29FAB8B-1864-4391-88E2-62A2D4C91F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72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 dirty="0"/>
              <a:t>"R is an interpreted computer programming language which was created by Ross Ihaka and Robert Gentleman at the University of Auckland, New Zealand."</a:t>
            </a:r>
            <a:r>
              <a:rPr lang="en-US" dirty="0"/>
              <a:t> 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The </a:t>
            </a:r>
            <a:r>
              <a:rPr lang="en-US" b="1" i="1" dirty="0"/>
              <a:t>R Development Core Team</a:t>
            </a:r>
            <a:r>
              <a:rPr lang="en-US" dirty="0"/>
              <a:t> currently develops R. It is also a software environment used to analyze </a:t>
            </a:r>
            <a:r>
              <a:rPr lang="en-US" b="1" dirty="0"/>
              <a:t>statistical information</a:t>
            </a:r>
            <a:r>
              <a:rPr lang="en-US" dirty="0"/>
              <a:t>, </a:t>
            </a:r>
            <a:r>
              <a:rPr lang="en-US" b="1" dirty="0"/>
              <a:t>graphical representation</a:t>
            </a:r>
            <a:r>
              <a:rPr lang="en-US" dirty="0"/>
              <a:t>, </a:t>
            </a:r>
            <a:r>
              <a:rPr lang="en-US" b="1" dirty="0"/>
              <a:t>reporting</a:t>
            </a:r>
            <a:r>
              <a:rPr lang="en-US" dirty="0"/>
              <a:t>, and </a:t>
            </a:r>
            <a:r>
              <a:rPr lang="en-US" b="1" dirty="0"/>
              <a:t>data modeling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 R is the implementation of the </a:t>
            </a:r>
            <a:r>
              <a:rPr lang="en-US" b="1" dirty="0"/>
              <a:t>S programming</a:t>
            </a:r>
            <a:r>
              <a:rPr lang="en-US" dirty="0"/>
              <a:t> language, which is combined with </a:t>
            </a:r>
            <a:r>
              <a:rPr lang="en-US" b="1" dirty="0"/>
              <a:t>lexical scoping semantics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R not only allows us to do branching and looping but also allows to do modular programming using functions. R allows integration with the procedures written in the C, C++, </a:t>
            </a:r>
            <a:r>
              <a:rPr lang="en-US" dirty="0" err="1"/>
              <a:t>.Net</a:t>
            </a:r>
            <a:r>
              <a:rPr lang="en-US" dirty="0"/>
              <a:t>, Python, and FORTRAN languages to improve efficiency.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In the present era, R is one of the most important tool which is used by researchers, data analyst, statisticians, and marketers for retrieving, cleaning, analyzing, visualizing, and presenting data.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3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11216031-A21F-4262-80EB-34B3ADFBFA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26923"/>
            <a:ext cx="60198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9906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History of R Programming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57200" y="28956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The history of R goes back about 20-30 years ago. R was developed by Ross </a:t>
            </a:r>
            <a:r>
              <a:rPr lang="en-US" dirty="0" err="1"/>
              <a:t>lhaka</a:t>
            </a:r>
            <a:r>
              <a:rPr lang="en-US" dirty="0"/>
              <a:t> and Robert Gentleman in the University of Auckland, New Zealand, and the R Development Core Team currently develops it.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This programming language name is taken from the name of both the developers.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 The first project was considered in 1992. The initial version was released in 1995, and in 2000, a stable beta version was released.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4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DA940A82-FCDA-49C8-AE36-A1420FB758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history-of-r-programm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2096294"/>
            <a:ext cx="5715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D9BAB9E4-96DA-4AE0-93E1-DFDC793219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The following table shows the release date, version, and description of R language: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2009636966"/>
              </p:ext>
            </p:extLst>
          </p:nvPr>
        </p:nvGraphicFramePr>
        <p:xfrm>
          <a:off x="608985" y="2971800"/>
          <a:ext cx="7886700" cy="33070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Version-Release</a:t>
                      </a:r>
                      <a:endParaRPr dirty="0"/>
                    </a:p>
                  </a:txBody>
                  <a:tcPr marL="109550" marR="109550" marT="114300" marB="11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/>
                    </a:p>
                  </a:txBody>
                  <a:tcPr marL="109550" marR="109550" marT="114300" marB="11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L="109550" marR="10955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0.49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1997-04-23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 time R's source was released, and CRAN (Comprehensive R Archive Network) was started.</a:t>
                      </a:r>
                      <a:endParaRPr/>
                    </a:p>
                  </a:txBody>
                  <a:tcPr marL="73025" marR="73025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0.60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1997-12-05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 officially gets the GNU license.</a:t>
                      </a:r>
                      <a:endParaRPr/>
                    </a:p>
                  </a:txBody>
                  <a:tcPr marL="73025" marR="73025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0.65.1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1999-10-07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update.packages and install.packages both are included.</a:t>
                      </a:r>
                      <a:endParaRPr/>
                    </a:p>
                  </a:txBody>
                  <a:tcPr marL="73025" marR="73025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2000-02-29</a:t>
                      </a:r>
                      <a:endParaRPr/>
                    </a:p>
                  </a:txBody>
                  <a:tcPr marL="73025" marR="73025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first production-ready version was released.</a:t>
                      </a:r>
                      <a:endParaRPr dirty="0"/>
                    </a:p>
                  </a:txBody>
                  <a:tcPr marL="73025" marR="73025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27FC2D61-CFA0-47A0-97A9-5B2A9A4479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1"/>
            <a:ext cx="85344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0"/>
          <p:cNvGraphicFramePr/>
          <p:nvPr>
            <p:extLst>
              <p:ext uri="{D42A27DB-BD31-4B8C-83A1-F6EECF244321}">
                <p14:modId xmlns:p14="http://schemas.microsoft.com/office/powerpoint/2010/main" val="2977735421"/>
              </p:ext>
            </p:extLst>
          </p:nvPr>
        </p:nvGraphicFramePr>
        <p:xfrm>
          <a:off x="533400" y="2209800"/>
          <a:ext cx="8229600" cy="3972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1.4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2001-12-19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 version for Mac OS is made available.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2004-10-04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first version for Mac OS is made available.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2.1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2005-04-18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support for UTF-8encoding, internationalization, localization etc.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2.11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2010-04-22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support for Windows 64-bit systems.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2.13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2011-04-14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Added a function that rapidly converts code to byte code.</a:t>
                      </a:r>
                      <a:endParaRPr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Google Shape;89;p13" descr="Aravali College Faridabad - Fee Structure, Admission 2020">
            <a:extLst>
              <a:ext uri="{FF2B5EF4-FFF2-40B4-BE49-F238E27FC236}">
                <a16:creationId xmlns:a16="http://schemas.microsoft.com/office/drawing/2014/main" id="{6A37DF9D-9E79-41EC-9EA0-0DAC045359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534400" cy="88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LL/mUl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Asv+ZS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Cy/5lJ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Asv+ZS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Cy/5lJ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Cy/5lJ83j/HZwAAAOUAAAAaAAAAbm9uZS9odG1sX3NraW5fc2V0dGluZ3MuanOr5lIAAqUcJQUrhWowG8xPKi0pyc/TS87PK0nNK9HLyy/KTQSrUVJ2AwMlHZyK88tSiwgoTUtMTkUx1NTIwskFp0qEiSZO5i7OlsjqChLTU/WSEpOz04vyS/NSIMoMwEAJrKqWqxYAUEsDBBQAAgAIACy/5lK8fTX3SgAAAEkAAAAXAAAAbm9uZS9sb2NhbF9zZXR0aW5ncy54bWyzsa/IzVEoSy0qzszPs1Uy1DNQUkjNS85PycxLt1UKDXHTtVBSKC5JzEtJzMnPS7VVystXUrC347LJyU9OzAlOLSkBKizWt+MCAFBLAQIAABQAAgAIAJMGl1BrXzME1QIAAPcHAAAPAAAAAAAAAAEAAAAAAAAAAABub25lL3BsYXllci54bWxQSwECAAAUAAIACAAsv+ZSXK2x+KEDAADvDAAAGAAAAAAAAAABAAAAAAACAwAAbm9uZS9jb21tb25fbWVzc2FnZXMubG5nUEsBAgAAFAACAAgALL/mUray98ilAAAAggEAACkAAAAAAAAAAQAAAAAA2QYAAG5vbmUvcGxheWJhY2tfYW5kX25hdmlnYXRpb25fc2V0dGluZ3MueG1sUEsBAgAAFAACAAgALL/mUmaKO0EtAwAAxw4AACIAAAAAAAAAAQAAAAAAxQcAAG5vbmUvZmxhc2hfcHVibGlzaGluZ19zZXR0aW5ncy54bWxQSwECAAAUAAIACAAsv+ZSfqYJshUBAADUAgAAHAAAAAAAAAABAAAAAAAyCwAAbm9uZS9mbGFzaF9za2luX3NldHRpbmdzLnhtbFBLAQIAABQAAgAIACy/5lJ3Y7XsJwMAAG8OAAAhAAAAAAAAAAEAAAAAAIEMAABub25lL2h0bWxfcHVibGlzaGluZ19zZXR0aW5ncy54bWxQSwECAAAUAAIACAAsv+ZSfN4/x2cAAADlAAAAGgAAAAAAAAABAAAAAADnDwAAbm9uZS9odG1sX3NraW5fc2V0dGluZ3MuanNQSwECAAAUAAIACAAsv+ZSvH0190oAAABJAAAAFwAAAAAAAAABAAAAAACGEAAAbm9uZS9sb2NhbF9zZXR0aW5ncy54bWxQSwUGAAAAAAgACABQAgAABREAAAAA"/>
  <p:tag name="ISPRING_LMS_API_VERSION" val="SCORM 2004 (2nd edition)"/>
  <p:tag name="ISPRING_ULTRA_SCORM_COURCE_TITLE" val="9625714"/>
  <p:tag name="ISPRING_ULTRA_SCORM_COURSE_ID" val="BF747115-282D-4792-9554-71B404474ACA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625714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625714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5492</TotalTime>
  <Words>775</Words>
  <Application>Microsoft Office PowerPoint</Application>
  <PresentationFormat>On-screen Show (4:3)</PresentationFormat>
  <Paragraphs>92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Symbol</vt:lpstr>
      <vt:lpstr>times new roman</vt:lpstr>
      <vt:lpstr>verdana</vt:lpstr>
      <vt:lpstr>Waveform</vt:lpstr>
      <vt:lpstr>TruncatedFinalSlide</vt:lpstr>
      <vt:lpstr>R PROGRAMMING</vt:lpstr>
      <vt:lpstr>Program Name : B.TECH CSE Semester : VII Course Name: R PROGRAMMING Course Code: OEC-CS-701(III) Faculty Name: RASHIKA SINGH Designation: ASSISTANT PROFESSOR Department : __CSE_____</vt:lpstr>
      <vt:lpstr>UNIT No.1</vt:lpstr>
      <vt:lpstr>R PROGRAMMING</vt:lpstr>
      <vt:lpstr>PowerPoint Presentation</vt:lpstr>
      <vt:lpstr>History of R Programming</vt:lpstr>
      <vt:lpstr>PowerPoint Presentation</vt:lpstr>
      <vt:lpstr>   The following table shows the release date, version, and description of R language:  </vt:lpstr>
      <vt:lpstr>PowerPoint Presentation</vt:lpstr>
      <vt:lpstr>PowerPoint Presentation</vt:lpstr>
      <vt:lpstr> Features of R programming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9625714</dc:title>
  <dc:creator>shilpaabhi</dc:creator>
  <cp:lastModifiedBy>Libeesh VK</cp:lastModifiedBy>
  <cp:revision>29</cp:revision>
  <dcterms:created xsi:type="dcterms:W3CDTF">2020-04-15T11:44:34Z</dcterms:created>
  <dcterms:modified xsi:type="dcterms:W3CDTF">2021-07-07T06:57:54Z</dcterms:modified>
</cp:coreProperties>
</file>