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hyperlink" Target="mailto:bensonmwihia@gmail.com" TargetMode="External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hyperlink" Target="mailto:bensonmwihia@gmail.co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752C45-A276-4832-8970-DAD57D20C0BD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16EAD-4CAE-4C70-9319-962BAC2747DC}">
      <dgm:prSet phldrT="[Text]"/>
      <dgm:spPr/>
      <dgm:t>
        <a:bodyPr/>
        <a:lstStyle/>
        <a:p>
          <a:r>
            <a:rPr lang="en-US"/>
            <a:t>Exploring aviation risks to guide aircraft investment</a:t>
          </a:r>
        </a:p>
      </dgm:t>
    </dgm:pt>
    <dgm:pt modelId="{EA9B4558-F297-4475-BD9A-BAC766A59533}" type="parTrans" cxnId="{362A0C49-8242-46FA-AD3D-A7365600DBBC}">
      <dgm:prSet/>
      <dgm:spPr/>
      <dgm:t>
        <a:bodyPr/>
        <a:lstStyle/>
        <a:p>
          <a:endParaRPr lang="en-US"/>
        </a:p>
      </dgm:t>
    </dgm:pt>
    <dgm:pt modelId="{D57F8880-7A87-43A0-A53E-D4D60A35FBAB}" type="sibTrans" cxnId="{362A0C49-8242-46FA-AD3D-A7365600DBBC}">
      <dgm:prSet/>
      <dgm:spPr/>
      <dgm:t>
        <a:bodyPr/>
        <a:lstStyle/>
        <a:p>
          <a:endParaRPr lang="en-US"/>
        </a:p>
      </dgm:t>
    </dgm:pt>
    <dgm:pt modelId="{D3C869B6-D4E5-4377-B45C-2636ED5C2190}">
      <dgm:prSet phldrT="[Text]"/>
      <dgm:spPr/>
      <dgm:t>
        <a:bodyPr/>
        <a:lstStyle/>
        <a:p>
          <a:r>
            <a:rPr lang="en-US"/>
            <a:t>Goal: Identify low-risk aircraft types for commercial and private operations</a:t>
          </a:r>
        </a:p>
      </dgm:t>
    </dgm:pt>
    <dgm:pt modelId="{25670526-EA80-45FB-AE44-923583F14A04}" type="parTrans" cxnId="{7E269D7D-2245-4101-92D3-EC5A64F40DC0}">
      <dgm:prSet/>
      <dgm:spPr/>
      <dgm:t>
        <a:bodyPr/>
        <a:lstStyle/>
        <a:p>
          <a:endParaRPr lang="en-US"/>
        </a:p>
      </dgm:t>
    </dgm:pt>
    <dgm:pt modelId="{3E33E51D-562F-43E8-A9AE-FE6AF3A4AB60}" type="sibTrans" cxnId="{7E269D7D-2245-4101-92D3-EC5A64F40DC0}">
      <dgm:prSet/>
      <dgm:spPr/>
      <dgm:t>
        <a:bodyPr/>
        <a:lstStyle/>
        <a:p>
          <a:endParaRPr lang="en-US"/>
        </a:p>
      </dgm:t>
    </dgm:pt>
    <dgm:pt modelId="{2C41F976-30E5-44AF-8644-5E2E495D0709}">
      <dgm:prSet phldrT="[Text]"/>
      <dgm:spPr/>
      <dgm:t>
        <a:bodyPr/>
        <a:lstStyle/>
        <a:p>
          <a:r>
            <a:rPr lang="en-US"/>
            <a:t>Stakeholder: Head of Aviation Division</a:t>
          </a:r>
        </a:p>
      </dgm:t>
    </dgm:pt>
    <dgm:pt modelId="{CBEA68CE-7815-42E1-93D3-F0F4B40FBAC9}" type="parTrans" cxnId="{1AB80D57-D8DB-4912-8E71-89576F35C8F1}">
      <dgm:prSet/>
      <dgm:spPr/>
      <dgm:t>
        <a:bodyPr/>
        <a:lstStyle/>
        <a:p>
          <a:endParaRPr lang="en-US"/>
        </a:p>
      </dgm:t>
    </dgm:pt>
    <dgm:pt modelId="{0B64315E-A940-478F-B019-AAE13D8FD44F}" type="sibTrans" cxnId="{1AB80D57-D8DB-4912-8E71-89576F35C8F1}">
      <dgm:prSet/>
      <dgm:spPr/>
      <dgm:t>
        <a:bodyPr/>
        <a:lstStyle/>
        <a:p>
          <a:endParaRPr lang="en-US"/>
        </a:p>
      </dgm:t>
    </dgm:pt>
    <dgm:pt modelId="{AD94F909-DA95-46CD-8360-514223BA39AD}">
      <dgm:prSet phldrT="[Text]"/>
      <dgm:spPr/>
      <dgm:t>
        <a:bodyPr/>
        <a:lstStyle/>
        <a:p>
          <a:r>
            <a:rPr lang="en-US"/>
            <a:t>Timeframe: Accidents from 1962 – 2023 </a:t>
          </a:r>
        </a:p>
      </dgm:t>
    </dgm:pt>
    <dgm:pt modelId="{C33E79E8-AAD6-4DBE-8A43-996C94CD090D}" type="parTrans" cxnId="{BD03F1B5-B0CB-4EC4-BAC7-33FD79C025D3}">
      <dgm:prSet/>
      <dgm:spPr/>
      <dgm:t>
        <a:bodyPr/>
        <a:lstStyle/>
        <a:p>
          <a:endParaRPr lang="en-US"/>
        </a:p>
      </dgm:t>
    </dgm:pt>
    <dgm:pt modelId="{69A59B7E-3E68-4187-AEFA-3E7C9E450C12}" type="sibTrans" cxnId="{BD03F1B5-B0CB-4EC4-BAC7-33FD79C025D3}">
      <dgm:prSet/>
      <dgm:spPr/>
      <dgm:t>
        <a:bodyPr/>
        <a:lstStyle/>
        <a:p>
          <a:endParaRPr lang="en-US"/>
        </a:p>
      </dgm:t>
    </dgm:pt>
    <dgm:pt modelId="{A3849983-A1D5-4D3D-B619-FFB9B08A9F6F}" type="pres">
      <dgm:prSet presAssocID="{86752C45-A276-4832-8970-DAD57D20C0BD}" presName="linear" presStyleCnt="0">
        <dgm:presLayoutVars>
          <dgm:dir/>
          <dgm:animLvl val="lvl"/>
          <dgm:resizeHandles val="exact"/>
        </dgm:presLayoutVars>
      </dgm:prSet>
      <dgm:spPr/>
    </dgm:pt>
    <dgm:pt modelId="{C10409BA-9208-4420-AEB9-B827DEF7C17D}" type="pres">
      <dgm:prSet presAssocID="{BAE16EAD-4CAE-4C70-9319-962BAC2747DC}" presName="parentLin" presStyleCnt="0"/>
      <dgm:spPr/>
    </dgm:pt>
    <dgm:pt modelId="{02F49D9A-3502-4B24-985A-2386420DD88C}" type="pres">
      <dgm:prSet presAssocID="{BAE16EAD-4CAE-4C70-9319-962BAC2747DC}" presName="parentLeftMargin" presStyleLbl="node1" presStyleIdx="0" presStyleCnt="1"/>
      <dgm:spPr/>
    </dgm:pt>
    <dgm:pt modelId="{09231E1F-CA59-4716-99EA-F5B12CC67A06}" type="pres">
      <dgm:prSet presAssocID="{BAE16EAD-4CAE-4C70-9319-962BAC2747D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524B7B8-BF02-4C6F-896B-32FEF641611F}" type="pres">
      <dgm:prSet presAssocID="{BAE16EAD-4CAE-4C70-9319-962BAC2747DC}" presName="negativeSpace" presStyleCnt="0"/>
      <dgm:spPr/>
    </dgm:pt>
    <dgm:pt modelId="{700E9A99-9FD6-45CB-A7D2-E70347D76E6B}" type="pres">
      <dgm:prSet presAssocID="{BAE16EAD-4CAE-4C70-9319-962BAC2747D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62A0C49-8242-46FA-AD3D-A7365600DBBC}" srcId="{86752C45-A276-4832-8970-DAD57D20C0BD}" destId="{BAE16EAD-4CAE-4C70-9319-962BAC2747DC}" srcOrd="0" destOrd="0" parTransId="{EA9B4558-F297-4475-BD9A-BAC766A59533}" sibTransId="{D57F8880-7A87-43A0-A53E-D4D60A35FBAB}"/>
    <dgm:cxn modelId="{1AB80D57-D8DB-4912-8E71-89576F35C8F1}" srcId="{BAE16EAD-4CAE-4C70-9319-962BAC2747DC}" destId="{2C41F976-30E5-44AF-8644-5E2E495D0709}" srcOrd="1" destOrd="0" parTransId="{CBEA68CE-7815-42E1-93D3-F0F4B40FBAC9}" sibTransId="{0B64315E-A940-478F-B019-AAE13D8FD44F}"/>
    <dgm:cxn modelId="{CAFE2D77-D254-476B-A7B6-BEBB7EDBB5FA}" type="presOf" srcId="{AD94F909-DA95-46CD-8360-514223BA39AD}" destId="{700E9A99-9FD6-45CB-A7D2-E70347D76E6B}" srcOrd="0" destOrd="2" presId="urn:microsoft.com/office/officeart/2005/8/layout/list1"/>
    <dgm:cxn modelId="{7E269D7D-2245-4101-92D3-EC5A64F40DC0}" srcId="{BAE16EAD-4CAE-4C70-9319-962BAC2747DC}" destId="{D3C869B6-D4E5-4377-B45C-2636ED5C2190}" srcOrd="0" destOrd="0" parTransId="{25670526-EA80-45FB-AE44-923583F14A04}" sibTransId="{3E33E51D-562F-43E8-A9AE-FE6AF3A4AB60}"/>
    <dgm:cxn modelId="{BBCC3C9B-7B74-404E-9F7C-46EC29F9B341}" type="presOf" srcId="{BAE16EAD-4CAE-4C70-9319-962BAC2747DC}" destId="{09231E1F-CA59-4716-99EA-F5B12CC67A06}" srcOrd="1" destOrd="0" presId="urn:microsoft.com/office/officeart/2005/8/layout/list1"/>
    <dgm:cxn modelId="{8C14C0AA-5E7B-4411-98A2-01ED15293E4B}" type="presOf" srcId="{D3C869B6-D4E5-4377-B45C-2636ED5C2190}" destId="{700E9A99-9FD6-45CB-A7D2-E70347D76E6B}" srcOrd="0" destOrd="0" presId="urn:microsoft.com/office/officeart/2005/8/layout/list1"/>
    <dgm:cxn modelId="{C2C2D2B0-B2D0-4F5D-A714-E713CCA2E622}" type="presOf" srcId="{86752C45-A276-4832-8970-DAD57D20C0BD}" destId="{A3849983-A1D5-4D3D-B619-FFB9B08A9F6F}" srcOrd="0" destOrd="0" presId="urn:microsoft.com/office/officeart/2005/8/layout/list1"/>
    <dgm:cxn modelId="{BD03F1B5-B0CB-4EC4-BAC7-33FD79C025D3}" srcId="{BAE16EAD-4CAE-4C70-9319-962BAC2747DC}" destId="{AD94F909-DA95-46CD-8360-514223BA39AD}" srcOrd="2" destOrd="0" parTransId="{C33E79E8-AAD6-4DBE-8A43-996C94CD090D}" sibTransId="{69A59B7E-3E68-4187-AEFA-3E7C9E450C12}"/>
    <dgm:cxn modelId="{49753EF7-90FE-44BD-873D-9C615BF841B9}" type="presOf" srcId="{BAE16EAD-4CAE-4C70-9319-962BAC2747DC}" destId="{02F49D9A-3502-4B24-985A-2386420DD88C}" srcOrd="0" destOrd="0" presId="urn:microsoft.com/office/officeart/2005/8/layout/list1"/>
    <dgm:cxn modelId="{C2ABD9F7-D6A8-4ACD-86FA-D73B494AF867}" type="presOf" srcId="{2C41F976-30E5-44AF-8644-5E2E495D0709}" destId="{700E9A99-9FD6-45CB-A7D2-E70347D76E6B}" srcOrd="0" destOrd="1" presId="urn:microsoft.com/office/officeart/2005/8/layout/list1"/>
    <dgm:cxn modelId="{23AD7F2E-C204-4944-B21B-A111E05C9CBE}" type="presParOf" srcId="{A3849983-A1D5-4D3D-B619-FFB9B08A9F6F}" destId="{C10409BA-9208-4420-AEB9-B827DEF7C17D}" srcOrd="0" destOrd="0" presId="urn:microsoft.com/office/officeart/2005/8/layout/list1"/>
    <dgm:cxn modelId="{526280F3-8332-4948-827A-3E71760253D5}" type="presParOf" srcId="{C10409BA-9208-4420-AEB9-B827DEF7C17D}" destId="{02F49D9A-3502-4B24-985A-2386420DD88C}" srcOrd="0" destOrd="0" presId="urn:microsoft.com/office/officeart/2005/8/layout/list1"/>
    <dgm:cxn modelId="{CA87F8C1-A7B1-4F1D-A974-90ADDD855C40}" type="presParOf" srcId="{C10409BA-9208-4420-AEB9-B827DEF7C17D}" destId="{09231E1F-CA59-4716-99EA-F5B12CC67A06}" srcOrd="1" destOrd="0" presId="urn:microsoft.com/office/officeart/2005/8/layout/list1"/>
    <dgm:cxn modelId="{B133DC72-2407-4B3A-A248-587B79F030B3}" type="presParOf" srcId="{A3849983-A1D5-4D3D-B619-FFB9B08A9F6F}" destId="{A524B7B8-BF02-4C6F-896B-32FEF641611F}" srcOrd="1" destOrd="0" presId="urn:microsoft.com/office/officeart/2005/8/layout/list1"/>
    <dgm:cxn modelId="{05A1F1FE-E8F7-47F8-860F-75F7166C5FBA}" type="presParOf" srcId="{A3849983-A1D5-4D3D-B619-FFB9B08A9F6F}" destId="{700E9A99-9FD6-45CB-A7D2-E70347D76E6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752C45-A276-4832-8970-DAD57D20C0BD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16EAD-4CAE-4C70-9319-962BAC2747DC}">
      <dgm:prSet phldrT="[Text]"/>
      <dgm:spPr/>
      <dgm:t>
        <a:bodyPr/>
        <a:lstStyle/>
        <a:p>
          <a:r>
            <a:rPr lang="en-US"/>
            <a:t>Why This Matters</a:t>
          </a:r>
        </a:p>
      </dgm:t>
    </dgm:pt>
    <dgm:pt modelId="{EA9B4558-F297-4475-BD9A-BAC766A59533}" type="parTrans" cxnId="{362A0C49-8242-46FA-AD3D-A7365600DBBC}">
      <dgm:prSet/>
      <dgm:spPr/>
      <dgm:t>
        <a:bodyPr/>
        <a:lstStyle/>
        <a:p>
          <a:endParaRPr lang="en-US"/>
        </a:p>
      </dgm:t>
    </dgm:pt>
    <dgm:pt modelId="{D57F8880-7A87-43A0-A53E-D4D60A35FBAB}" type="sibTrans" cxnId="{362A0C49-8242-46FA-AD3D-A7365600DBBC}">
      <dgm:prSet/>
      <dgm:spPr/>
      <dgm:t>
        <a:bodyPr/>
        <a:lstStyle/>
        <a:p>
          <a:endParaRPr lang="en-US"/>
        </a:p>
      </dgm:t>
    </dgm:pt>
    <dgm:pt modelId="{D3C869B6-D4E5-4377-B45C-2636ED5C2190}">
      <dgm:prSet phldrT="[Text]"/>
      <dgm:spPr/>
      <dgm:t>
        <a:bodyPr/>
        <a:lstStyle/>
        <a:p>
          <a:r>
            <a:rPr lang="en-US"/>
            <a:t>Our  company is entering the aviation industry</a:t>
          </a:r>
        </a:p>
      </dgm:t>
    </dgm:pt>
    <dgm:pt modelId="{25670526-EA80-45FB-AE44-923583F14A04}" type="parTrans" cxnId="{7E269D7D-2245-4101-92D3-EC5A64F40DC0}">
      <dgm:prSet/>
      <dgm:spPr/>
      <dgm:t>
        <a:bodyPr/>
        <a:lstStyle/>
        <a:p>
          <a:endParaRPr lang="en-US"/>
        </a:p>
      </dgm:t>
    </dgm:pt>
    <dgm:pt modelId="{3E33E51D-562F-43E8-A9AE-FE6AF3A4AB60}" type="sibTrans" cxnId="{7E269D7D-2245-4101-92D3-EC5A64F40DC0}">
      <dgm:prSet/>
      <dgm:spPr/>
      <dgm:t>
        <a:bodyPr/>
        <a:lstStyle/>
        <a:p>
          <a:endParaRPr lang="en-US"/>
        </a:p>
      </dgm:t>
    </dgm:pt>
    <dgm:pt modelId="{C83C97E5-272B-44F2-A21B-F317A27EC6D7}">
      <dgm:prSet phldrT="[Text]"/>
      <dgm:spPr/>
      <dgm:t>
        <a:bodyPr/>
        <a:lstStyle/>
        <a:p>
          <a:r>
            <a:rPr lang="en-US"/>
            <a:t>Risk exposure directly impacts safety , liability and cost</a:t>
          </a:r>
        </a:p>
      </dgm:t>
    </dgm:pt>
    <dgm:pt modelId="{BB2A3C8D-785B-4358-8D62-A947C96916E1}" type="parTrans" cxnId="{15AD7880-856B-4D84-9CB2-1F0231018CEC}">
      <dgm:prSet/>
      <dgm:spPr/>
      <dgm:t>
        <a:bodyPr/>
        <a:lstStyle/>
        <a:p>
          <a:endParaRPr lang="en-US"/>
        </a:p>
      </dgm:t>
    </dgm:pt>
    <dgm:pt modelId="{1748A168-3A2C-4049-BCEF-D971849B50B9}" type="sibTrans" cxnId="{15AD7880-856B-4D84-9CB2-1F0231018CEC}">
      <dgm:prSet/>
      <dgm:spPr/>
      <dgm:t>
        <a:bodyPr/>
        <a:lstStyle/>
        <a:p>
          <a:endParaRPr lang="en-US"/>
        </a:p>
      </dgm:t>
    </dgm:pt>
    <dgm:pt modelId="{717676DC-B163-417F-9D0C-96394D016D4A}">
      <dgm:prSet phldrT="[Text]"/>
      <dgm:spPr/>
      <dgm:t>
        <a:bodyPr/>
        <a:lstStyle/>
        <a:p>
          <a:r>
            <a:rPr lang="en-US"/>
            <a:t>We need data to identify the safest aircraft types</a:t>
          </a:r>
        </a:p>
      </dgm:t>
    </dgm:pt>
    <dgm:pt modelId="{1C7F87B3-66D4-4786-B6E9-0A04A8683138}" type="parTrans" cxnId="{8289A8BF-B9A8-46E8-9218-3E0C02ACD226}">
      <dgm:prSet/>
      <dgm:spPr/>
      <dgm:t>
        <a:bodyPr/>
        <a:lstStyle/>
        <a:p>
          <a:endParaRPr lang="en-US"/>
        </a:p>
      </dgm:t>
    </dgm:pt>
    <dgm:pt modelId="{55E8FE7B-B5DC-4D37-A59E-5985C5BED6A0}" type="sibTrans" cxnId="{8289A8BF-B9A8-46E8-9218-3E0C02ACD226}">
      <dgm:prSet/>
      <dgm:spPr/>
      <dgm:t>
        <a:bodyPr/>
        <a:lstStyle/>
        <a:p>
          <a:endParaRPr lang="en-US"/>
        </a:p>
      </dgm:t>
    </dgm:pt>
    <dgm:pt modelId="{8D52990A-808A-413C-829F-4D5A3615E177}" type="pres">
      <dgm:prSet presAssocID="{86752C45-A276-4832-8970-DAD57D20C0BD}" presName="linear" presStyleCnt="0">
        <dgm:presLayoutVars>
          <dgm:dir/>
          <dgm:animLvl val="lvl"/>
          <dgm:resizeHandles val="exact"/>
        </dgm:presLayoutVars>
      </dgm:prSet>
      <dgm:spPr/>
    </dgm:pt>
    <dgm:pt modelId="{51EDED2B-A8A9-4C0E-A14D-FDF6A836F503}" type="pres">
      <dgm:prSet presAssocID="{BAE16EAD-4CAE-4C70-9319-962BAC2747DC}" presName="parentLin" presStyleCnt="0"/>
      <dgm:spPr/>
    </dgm:pt>
    <dgm:pt modelId="{1A705E18-857D-4E08-8EF3-8F1AA0EBAEFD}" type="pres">
      <dgm:prSet presAssocID="{BAE16EAD-4CAE-4C70-9319-962BAC2747DC}" presName="parentLeftMargin" presStyleLbl="node1" presStyleIdx="0" presStyleCnt="1"/>
      <dgm:spPr/>
    </dgm:pt>
    <dgm:pt modelId="{0C7CA5AD-7796-4029-9FF0-8A35CA212D35}" type="pres">
      <dgm:prSet presAssocID="{BAE16EAD-4CAE-4C70-9319-962BAC2747DC}" presName="parentText" presStyleLbl="node1" presStyleIdx="0" presStyleCnt="1" custScaleY="63913">
        <dgm:presLayoutVars>
          <dgm:chMax val="0"/>
          <dgm:bulletEnabled val="1"/>
        </dgm:presLayoutVars>
      </dgm:prSet>
      <dgm:spPr/>
    </dgm:pt>
    <dgm:pt modelId="{DAED625E-2BA6-46AC-B0B2-1CC9480AA9EA}" type="pres">
      <dgm:prSet presAssocID="{BAE16EAD-4CAE-4C70-9319-962BAC2747DC}" presName="negativeSpace" presStyleCnt="0"/>
      <dgm:spPr/>
    </dgm:pt>
    <dgm:pt modelId="{E4CB4CE7-6B69-4CFA-A9AF-5BE24099F5F9}" type="pres">
      <dgm:prSet presAssocID="{BAE16EAD-4CAE-4C70-9319-962BAC2747D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1E69A05-0C43-490C-B909-27E929C45899}" type="presOf" srcId="{BAE16EAD-4CAE-4C70-9319-962BAC2747DC}" destId="{1A705E18-857D-4E08-8EF3-8F1AA0EBAEFD}" srcOrd="0" destOrd="0" presId="urn:microsoft.com/office/officeart/2005/8/layout/list1"/>
    <dgm:cxn modelId="{A34FEC2D-15FD-4898-B69A-FB4E1173404F}" type="presOf" srcId="{717676DC-B163-417F-9D0C-96394D016D4A}" destId="{E4CB4CE7-6B69-4CFA-A9AF-5BE24099F5F9}" srcOrd="0" destOrd="2" presId="urn:microsoft.com/office/officeart/2005/8/layout/list1"/>
    <dgm:cxn modelId="{362A0C49-8242-46FA-AD3D-A7365600DBBC}" srcId="{86752C45-A276-4832-8970-DAD57D20C0BD}" destId="{BAE16EAD-4CAE-4C70-9319-962BAC2747DC}" srcOrd="0" destOrd="0" parTransId="{EA9B4558-F297-4475-BD9A-BAC766A59533}" sibTransId="{D57F8880-7A87-43A0-A53E-D4D60A35FBAB}"/>
    <dgm:cxn modelId="{7E269D7D-2245-4101-92D3-EC5A64F40DC0}" srcId="{BAE16EAD-4CAE-4C70-9319-962BAC2747DC}" destId="{D3C869B6-D4E5-4377-B45C-2636ED5C2190}" srcOrd="0" destOrd="0" parTransId="{25670526-EA80-45FB-AE44-923583F14A04}" sibTransId="{3E33E51D-562F-43E8-A9AE-FE6AF3A4AB60}"/>
    <dgm:cxn modelId="{15AD7880-856B-4D84-9CB2-1F0231018CEC}" srcId="{BAE16EAD-4CAE-4C70-9319-962BAC2747DC}" destId="{C83C97E5-272B-44F2-A21B-F317A27EC6D7}" srcOrd="1" destOrd="0" parTransId="{BB2A3C8D-785B-4358-8D62-A947C96916E1}" sibTransId="{1748A168-3A2C-4049-BCEF-D971849B50B9}"/>
    <dgm:cxn modelId="{6E2F3886-5F76-49F0-B275-02EABC0C6558}" type="presOf" srcId="{BAE16EAD-4CAE-4C70-9319-962BAC2747DC}" destId="{0C7CA5AD-7796-4029-9FF0-8A35CA212D35}" srcOrd="1" destOrd="0" presId="urn:microsoft.com/office/officeart/2005/8/layout/list1"/>
    <dgm:cxn modelId="{2979D8A0-AC03-4524-AFC3-2886B40D9474}" type="presOf" srcId="{86752C45-A276-4832-8970-DAD57D20C0BD}" destId="{8D52990A-808A-413C-829F-4D5A3615E177}" srcOrd="0" destOrd="0" presId="urn:microsoft.com/office/officeart/2005/8/layout/list1"/>
    <dgm:cxn modelId="{9CD983A4-40AC-4A6C-B7A6-06D86C169B0D}" type="presOf" srcId="{C83C97E5-272B-44F2-A21B-F317A27EC6D7}" destId="{E4CB4CE7-6B69-4CFA-A9AF-5BE24099F5F9}" srcOrd="0" destOrd="1" presId="urn:microsoft.com/office/officeart/2005/8/layout/list1"/>
    <dgm:cxn modelId="{8289A8BF-B9A8-46E8-9218-3E0C02ACD226}" srcId="{BAE16EAD-4CAE-4C70-9319-962BAC2747DC}" destId="{717676DC-B163-417F-9D0C-96394D016D4A}" srcOrd="2" destOrd="0" parTransId="{1C7F87B3-66D4-4786-B6E9-0A04A8683138}" sibTransId="{55E8FE7B-B5DC-4D37-A59E-5985C5BED6A0}"/>
    <dgm:cxn modelId="{2BC413E0-2975-44D6-929D-1CA6EFDBB9F4}" type="presOf" srcId="{D3C869B6-D4E5-4377-B45C-2636ED5C2190}" destId="{E4CB4CE7-6B69-4CFA-A9AF-5BE24099F5F9}" srcOrd="0" destOrd="0" presId="urn:microsoft.com/office/officeart/2005/8/layout/list1"/>
    <dgm:cxn modelId="{9FB6B6A7-9D76-4A9D-B5E4-5698F9BB1C89}" type="presParOf" srcId="{8D52990A-808A-413C-829F-4D5A3615E177}" destId="{51EDED2B-A8A9-4C0E-A14D-FDF6A836F503}" srcOrd="0" destOrd="0" presId="urn:microsoft.com/office/officeart/2005/8/layout/list1"/>
    <dgm:cxn modelId="{D83A40C8-0AB1-4AA2-96C8-99D56663C579}" type="presParOf" srcId="{51EDED2B-A8A9-4C0E-A14D-FDF6A836F503}" destId="{1A705E18-857D-4E08-8EF3-8F1AA0EBAEFD}" srcOrd="0" destOrd="0" presId="urn:microsoft.com/office/officeart/2005/8/layout/list1"/>
    <dgm:cxn modelId="{DB9E8725-DB8A-44CF-975D-2070D71048BF}" type="presParOf" srcId="{51EDED2B-A8A9-4C0E-A14D-FDF6A836F503}" destId="{0C7CA5AD-7796-4029-9FF0-8A35CA212D35}" srcOrd="1" destOrd="0" presId="urn:microsoft.com/office/officeart/2005/8/layout/list1"/>
    <dgm:cxn modelId="{4B4C3EDF-BB90-4811-AB35-7ED00FD5031C}" type="presParOf" srcId="{8D52990A-808A-413C-829F-4D5A3615E177}" destId="{DAED625E-2BA6-46AC-B0B2-1CC9480AA9EA}" srcOrd="1" destOrd="0" presId="urn:microsoft.com/office/officeart/2005/8/layout/list1"/>
    <dgm:cxn modelId="{BB000D21-57EC-43DF-A0EA-ADA95E2D72E2}" type="presParOf" srcId="{8D52990A-808A-413C-829F-4D5A3615E177}" destId="{E4CB4CE7-6B69-4CFA-A9AF-5BE24099F5F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752C45-A276-4832-8970-DAD57D20C0BD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16EAD-4CAE-4C70-9319-962BAC2747DC}">
      <dgm:prSet phldrT="[Text]"/>
      <dgm:spPr/>
      <dgm:t>
        <a:bodyPr/>
        <a:lstStyle/>
        <a:p>
          <a:r>
            <a:rPr lang="en-US"/>
            <a:t>The NTSB Aviation Accident Dataset</a:t>
          </a:r>
        </a:p>
      </dgm:t>
    </dgm:pt>
    <dgm:pt modelId="{EA9B4558-F297-4475-BD9A-BAC766A59533}" type="parTrans" cxnId="{362A0C49-8242-46FA-AD3D-A7365600DBBC}">
      <dgm:prSet/>
      <dgm:spPr/>
      <dgm:t>
        <a:bodyPr/>
        <a:lstStyle/>
        <a:p>
          <a:endParaRPr lang="en-US"/>
        </a:p>
      </dgm:t>
    </dgm:pt>
    <dgm:pt modelId="{D57F8880-7A87-43A0-A53E-D4D60A35FBAB}" type="sibTrans" cxnId="{362A0C49-8242-46FA-AD3D-A7365600DBBC}">
      <dgm:prSet/>
      <dgm:spPr/>
      <dgm:t>
        <a:bodyPr/>
        <a:lstStyle/>
        <a:p>
          <a:endParaRPr lang="en-US"/>
        </a:p>
      </dgm:t>
    </dgm:pt>
    <dgm:pt modelId="{D3C869B6-D4E5-4377-B45C-2636ED5C2190}">
      <dgm:prSet phldrT="[Text]"/>
      <dgm:spPr/>
      <dgm:t>
        <a:bodyPr/>
        <a:lstStyle/>
        <a:p>
          <a:r>
            <a:rPr lang="en-US"/>
            <a:t>Source: National Transportation Safety Board</a:t>
          </a:r>
        </a:p>
      </dgm:t>
    </dgm:pt>
    <dgm:pt modelId="{25670526-EA80-45FB-AE44-923583F14A04}" type="parTrans" cxnId="{7E269D7D-2245-4101-92D3-EC5A64F40DC0}">
      <dgm:prSet/>
      <dgm:spPr/>
      <dgm:t>
        <a:bodyPr/>
        <a:lstStyle/>
        <a:p>
          <a:endParaRPr lang="en-US"/>
        </a:p>
      </dgm:t>
    </dgm:pt>
    <dgm:pt modelId="{3E33E51D-562F-43E8-A9AE-FE6AF3A4AB60}" type="sibTrans" cxnId="{7E269D7D-2245-4101-92D3-EC5A64F40DC0}">
      <dgm:prSet/>
      <dgm:spPr/>
      <dgm:t>
        <a:bodyPr/>
        <a:lstStyle/>
        <a:p>
          <a:endParaRPr lang="en-US"/>
        </a:p>
      </dgm:t>
    </dgm:pt>
    <dgm:pt modelId="{C83C97E5-272B-44F2-A21B-F317A27EC6D7}">
      <dgm:prSet phldrT="[Text]"/>
      <dgm:spPr/>
      <dgm:t>
        <a:bodyPr/>
        <a:lstStyle/>
        <a:p>
          <a:r>
            <a:rPr lang="en-US"/>
            <a:t>Timeframe: 1962 – 2023</a:t>
          </a:r>
        </a:p>
      </dgm:t>
    </dgm:pt>
    <dgm:pt modelId="{BB2A3C8D-785B-4358-8D62-A947C96916E1}" type="parTrans" cxnId="{15AD7880-856B-4D84-9CB2-1F0231018CEC}">
      <dgm:prSet/>
      <dgm:spPr/>
      <dgm:t>
        <a:bodyPr/>
        <a:lstStyle/>
        <a:p>
          <a:endParaRPr lang="en-US"/>
        </a:p>
      </dgm:t>
    </dgm:pt>
    <dgm:pt modelId="{1748A168-3A2C-4049-BCEF-D971849B50B9}" type="sibTrans" cxnId="{15AD7880-856B-4D84-9CB2-1F0231018CEC}">
      <dgm:prSet/>
      <dgm:spPr/>
      <dgm:t>
        <a:bodyPr/>
        <a:lstStyle/>
        <a:p>
          <a:endParaRPr lang="en-US"/>
        </a:p>
      </dgm:t>
    </dgm:pt>
    <dgm:pt modelId="{FC9460F5-5880-4785-934B-5859FA1BF647}">
      <dgm:prSet phldrT="[Text]"/>
      <dgm:spPr/>
      <dgm:t>
        <a:bodyPr/>
        <a:lstStyle/>
        <a:p>
          <a:r>
            <a:rPr lang="en-US"/>
            <a:t>Scope: Civil aviation accidents and incidents</a:t>
          </a:r>
        </a:p>
      </dgm:t>
    </dgm:pt>
    <dgm:pt modelId="{0CECDFCD-A5CD-42DF-BFC4-8F791258F3E2}" type="parTrans" cxnId="{027E4E75-CCD3-44A1-BA79-1153A4812F31}">
      <dgm:prSet/>
      <dgm:spPr/>
      <dgm:t>
        <a:bodyPr/>
        <a:lstStyle/>
        <a:p>
          <a:endParaRPr lang="en-US"/>
        </a:p>
      </dgm:t>
    </dgm:pt>
    <dgm:pt modelId="{C51F3125-A810-4C34-A72B-4AFB289C280A}" type="sibTrans" cxnId="{027E4E75-CCD3-44A1-BA79-1153A4812F31}">
      <dgm:prSet/>
      <dgm:spPr/>
      <dgm:t>
        <a:bodyPr/>
        <a:lstStyle/>
        <a:p>
          <a:endParaRPr lang="en-US"/>
        </a:p>
      </dgm:t>
    </dgm:pt>
    <dgm:pt modelId="{2337487B-5CB8-4C44-B4A1-C7A5A2138851}">
      <dgm:prSet phldrT="[Text]"/>
      <dgm:spPr/>
      <dgm:t>
        <a:bodyPr/>
        <a:lstStyle/>
        <a:p>
          <a:r>
            <a:rPr lang="en-US"/>
            <a:t>Key features: Aircraft type, engine type, phase of flight, fatalities, location and weather.</a:t>
          </a:r>
        </a:p>
      </dgm:t>
    </dgm:pt>
    <dgm:pt modelId="{4D713F96-07FC-4C74-979E-58CF9BF0D180}" type="parTrans" cxnId="{B0BBC4C1-EDE6-44E8-B7FD-8E20B2DA8EE2}">
      <dgm:prSet/>
      <dgm:spPr/>
      <dgm:t>
        <a:bodyPr/>
        <a:lstStyle/>
        <a:p>
          <a:endParaRPr lang="en-US"/>
        </a:p>
      </dgm:t>
    </dgm:pt>
    <dgm:pt modelId="{534AE1F7-C6C0-402F-AE79-314A76FCB4D9}" type="sibTrans" cxnId="{B0BBC4C1-EDE6-44E8-B7FD-8E20B2DA8EE2}">
      <dgm:prSet/>
      <dgm:spPr/>
      <dgm:t>
        <a:bodyPr/>
        <a:lstStyle/>
        <a:p>
          <a:endParaRPr lang="en-US"/>
        </a:p>
      </dgm:t>
    </dgm:pt>
    <dgm:pt modelId="{4DF5FF88-1E45-4D88-B0D4-D6B540250105}" type="pres">
      <dgm:prSet presAssocID="{86752C45-A276-4832-8970-DAD57D20C0BD}" presName="linear" presStyleCnt="0">
        <dgm:presLayoutVars>
          <dgm:dir/>
          <dgm:animLvl val="lvl"/>
          <dgm:resizeHandles val="exact"/>
        </dgm:presLayoutVars>
      </dgm:prSet>
      <dgm:spPr/>
    </dgm:pt>
    <dgm:pt modelId="{88257CF7-258E-4964-B7C9-EDDE375030B8}" type="pres">
      <dgm:prSet presAssocID="{BAE16EAD-4CAE-4C70-9319-962BAC2747DC}" presName="parentLin" presStyleCnt="0"/>
      <dgm:spPr/>
    </dgm:pt>
    <dgm:pt modelId="{267CF77D-033E-4261-A027-8B46B77098BC}" type="pres">
      <dgm:prSet presAssocID="{BAE16EAD-4CAE-4C70-9319-962BAC2747DC}" presName="parentLeftMargin" presStyleLbl="node1" presStyleIdx="0" presStyleCnt="1"/>
      <dgm:spPr/>
    </dgm:pt>
    <dgm:pt modelId="{28405848-7386-4A0A-821C-1E75E1FE872C}" type="pres">
      <dgm:prSet presAssocID="{BAE16EAD-4CAE-4C70-9319-962BAC2747D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C602F6-94A4-4D15-9DCC-7066D306953A}" type="pres">
      <dgm:prSet presAssocID="{BAE16EAD-4CAE-4C70-9319-962BAC2747DC}" presName="negativeSpace" presStyleCnt="0"/>
      <dgm:spPr/>
    </dgm:pt>
    <dgm:pt modelId="{AA660086-4734-42DD-BF56-7F056F02427D}" type="pres">
      <dgm:prSet presAssocID="{BAE16EAD-4CAE-4C70-9319-962BAC2747D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3697B31-7C40-4F88-A5E7-5428A36BFB10}" type="presOf" srcId="{C83C97E5-272B-44F2-A21B-F317A27EC6D7}" destId="{AA660086-4734-42DD-BF56-7F056F02427D}" srcOrd="0" destOrd="1" presId="urn:microsoft.com/office/officeart/2005/8/layout/list1"/>
    <dgm:cxn modelId="{362A0C49-8242-46FA-AD3D-A7365600DBBC}" srcId="{86752C45-A276-4832-8970-DAD57D20C0BD}" destId="{BAE16EAD-4CAE-4C70-9319-962BAC2747DC}" srcOrd="0" destOrd="0" parTransId="{EA9B4558-F297-4475-BD9A-BAC766A59533}" sibTransId="{D57F8880-7A87-43A0-A53E-D4D60A35FBAB}"/>
    <dgm:cxn modelId="{027E4E75-CCD3-44A1-BA79-1153A4812F31}" srcId="{BAE16EAD-4CAE-4C70-9319-962BAC2747DC}" destId="{FC9460F5-5880-4785-934B-5859FA1BF647}" srcOrd="2" destOrd="0" parTransId="{0CECDFCD-A5CD-42DF-BFC4-8F791258F3E2}" sibTransId="{C51F3125-A810-4C34-A72B-4AFB289C280A}"/>
    <dgm:cxn modelId="{7E269D7D-2245-4101-92D3-EC5A64F40DC0}" srcId="{BAE16EAD-4CAE-4C70-9319-962BAC2747DC}" destId="{D3C869B6-D4E5-4377-B45C-2636ED5C2190}" srcOrd="0" destOrd="0" parTransId="{25670526-EA80-45FB-AE44-923583F14A04}" sibTransId="{3E33E51D-562F-43E8-A9AE-FE6AF3A4AB60}"/>
    <dgm:cxn modelId="{15AD7880-856B-4D84-9CB2-1F0231018CEC}" srcId="{BAE16EAD-4CAE-4C70-9319-962BAC2747DC}" destId="{C83C97E5-272B-44F2-A21B-F317A27EC6D7}" srcOrd="1" destOrd="0" parTransId="{BB2A3C8D-785B-4358-8D62-A947C96916E1}" sibTransId="{1748A168-3A2C-4049-BCEF-D971849B50B9}"/>
    <dgm:cxn modelId="{2519EB80-2C43-4C1B-AD40-01566D7E1597}" type="presOf" srcId="{FC9460F5-5880-4785-934B-5859FA1BF647}" destId="{AA660086-4734-42DD-BF56-7F056F02427D}" srcOrd="0" destOrd="2" presId="urn:microsoft.com/office/officeart/2005/8/layout/list1"/>
    <dgm:cxn modelId="{A4825685-87AA-4069-A521-28897EAB51F8}" type="presOf" srcId="{BAE16EAD-4CAE-4C70-9319-962BAC2747DC}" destId="{28405848-7386-4A0A-821C-1E75E1FE872C}" srcOrd="1" destOrd="0" presId="urn:microsoft.com/office/officeart/2005/8/layout/list1"/>
    <dgm:cxn modelId="{34B3C69A-BE83-48BB-AFD5-DA6E2409EC70}" type="presOf" srcId="{86752C45-A276-4832-8970-DAD57D20C0BD}" destId="{4DF5FF88-1E45-4D88-B0D4-D6B540250105}" srcOrd="0" destOrd="0" presId="urn:microsoft.com/office/officeart/2005/8/layout/list1"/>
    <dgm:cxn modelId="{8A6C539C-D5FA-46AB-8694-ECDCF01D829A}" type="presOf" srcId="{D3C869B6-D4E5-4377-B45C-2636ED5C2190}" destId="{AA660086-4734-42DD-BF56-7F056F02427D}" srcOrd="0" destOrd="0" presId="urn:microsoft.com/office/officeart/2005/8/layout/list1"/>
    <dgm:cxn modelId="{B0BBC4C1-EDE6-44E8-B7FD-8E20B2DA8EE2}" srcId="{BAE16EAD-4CAE-4C70-9319-962BAC2747DC}" destId="{2337487B-5CB8-4C44-B4A1-C7A5A2138851}" srcOrd="3" destOrd="0" parTransId="{4D713F96-07FC-4C74-979E-58CF9BF0D180}" sibTransId="{534AE1F7-C6C0-402F-AE79-314A76FCB4D9}"/>
    <dgm:cxn modelId="{84D6EFDE-83C2-4F5E-B4D0-E5723F911FCF}" type="presOf" srcId="{BAE16EAD-4CAE-4C70-9319-962BAC2747DC}" destId="{267CF77D-033E-4261-A027-8B46B77098BC}" srcOrd="0" destOrd="0" presId="urn:microsoft.com/office/officeart/2005/8/layout/list1"/>
    <dgm:cxn modelId="{E72AD7FE-896E-4D45-AF54-5C63552A51F7}" type="presOf" srcId="{2337487B-5CB8-4C44-B4A1-C7A5A2138851}" destId="{AA660086-4734-42DD-BF56-7F056F02427D}" srcOrd="0" destOrd="3" presId="urn:microsoft.com/office/officeart/2005/8/layout/list1"/>
    <dgm:cxn modelId="{9CBD38A0-57A0-4AF1-8B3B-C5326B76B931}" type="presParOf" srcId="{4DF5FF88-1E45-4D88-B0D4-D6B540250105}" destId="{88257CF7-258E-4964-B7C9-EDDE375030B8}" srcOrd="0" destOrd="0" presId="urn:microsoft.com/office/officeart/2005/8/layout/list1"/>
    <dgm:cxn modelId="{83DE4937-8BE5-4D86-8532-E990DB789709}" type="presParOf" srcId="{88257CF7-258E-4964-B7C9-EDDE375030B8}" destId="{267CF77D-033E-4261-A027-8B46B77098BC}" srcOrd="0" destOrd="0" presId="urn:microsoft.com/office/officeart/2005/8/layout/list1"/>
    <dgm:cxn modelId="{7F492C3F-44D3-4B82-B50B-9CD165E58199}" type="presParOf" srcId="{88257CF7-258E-4964-B7C9-EDDE375030B8}" destId="{28405848-7386-4A0A-821C-1E75E1FE872C}" srcOrd="1" destOrd="0" presId="urn:microsoft.com/office/officeart/2005/8/layout/list1"/>
    <dgm:cxn modelId="{ED3EF5E9-4B24-475D-881A-9EA1165B00F2}" type="presParOf" srcId="{4DF5FF88-1E45-4D88-B0D4-D6B540250105}" destId="{E1C602F6-94A4-4D15-9DCC-7066D306953A}" srcOrd="1" destOrd="0" presId="urn:microsoft.com/office/officeart/2005/8/layout/list1"/>
    <dgm:cxn modelId="{4CA9EA07-F464-4B17-A102-91AB3439AFD9}" type="presParOf" srcId="{4DF5FF88-1E45-4D88-B0D4-D6B540250105}" destId="{AA660086-4734-42DD-BF56-7F056F02427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752C45-A276-4832-8970-DAD57D20C0BD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16EAD-4CAE-4C70-9319-962BAC2747DC}">
      <dgm:prSet phldrT="[Text]"/>
      <dgm:spPr/>
      <dgm:t>
        <a:bodyPr/>
        <a:lstStyle/>
        <a:p>
          <a:r>
            <a:rPr lang="en-US"/>
            <a:t>Accident rates by Aircraft Category</a:t>
          </a:r>
        </a:p>
      </dgm:t>
    </dgm:pt>
    <dgm:pt modelId="{EA9B4558-F297-4475-BD9A-BAC766A59533}" type="parTrans" cxnId="{362A0C49-8242-46FA-AD3D-A7365600DBBC}">
      <dgm:prSet/>
      <dgm:spPr/>
      <dgm:t>
        <a:bodyPr/>
        <a:lstStyle/>
        <a:p>
          <a:endParaRPr lang="en-US"/>
        </a:p>
      </dgm:t>
    </dgm:pt>
    <dgm:pt modelId="{D57F8880-7A87-43A0-A53E-D4D60A35FBAB}" type="sibTrans" cxnId="{362A0C49-8242-46FA-AD3D-A7365600DBBC}">
      <dgm:prSet/>
      <dgm:spPr/>
      <dgm:t>
        <a:bodyPr/>
        <a:lstStyle/>
        <a:p>
          <a:endParaRPr lang="en-US"/>
        </a:p>
      </dgm:t>
    </dgm:pt>
    <dgm:pt modelId="{D3C869B6-D4E5-4377-B45C-2636ED5C2190}">
      <dgm:prSet phldrT="[Text]"/>
      <dgm:spPr/>
      <dgm:t>
        <a:bodyPr/>
        <a:lstStyle/>
        <a:p>
          <a:r>
            <a:rPr lang="en-US" dirty="0"/>
            <a:t>Bar chart showing accident frequency per aircraft type</a:t>
          </a:r>
        </a:p>
      </dgm:t>
    </dgm:pt>
    <dgm:pt modelId="{25670526-EA80-45FB-AE44-923583F14A04}" type="parTrans" cxnId="{7E269D7D-2245-4101-92D3-EC5A64F40DC0}">
      <dgm:prSet/>
      <dgm:spPr/>
      <dgm:t>
        <a:bodyPr/>
        <a:lstStyle/>
        <a:p>
          <a:endParaRPr lang="en-US"/>
        </a:p>
      </dgm:t>
    </dgm:pt>
    <dgm:pt modelId="{3E33E51D-562F-43E8-A9AE-FE6AF3A4AB60}" type="sibTrans" cxnId="{7E269D7D-2245-4101-92D3-EC5A64F40DC0}">
      <dgm:prSet/>
      <dgm:spPr/>
      <dgm:t>
        <a:bodyPr/>
        <a:lstStyle/>
        <a:p>
          <a:endParaRPr lang="en-US"/>
        </a:p>
      </dgm:t>
    </dgm:pt>
    <dgm:pt modelId="{909F84EF-8F32-4B16-A7FD-F1AAF6FFD0B0}">
      <dgm:prSet phldrT="[Text]"/>
      <dgm:spPr/>
      <dgm:t>
        <a:bodyPr/>
        <a:lstStyle/>
        <a:p>
          <a:r>
            <a:rPr lang="en-US" dirty="0"/>
            <a:t>Insight: Multi-engine and helicopters show higher incident rates</a:t>
          </a:r>
        </a:p>
      </dgm:t>
    </dgm:pt>
    <dgm:pt modelId="{F6B873D1-4E8E-494B-AB64-FD4D691576AB}" type="parTrans" cxnId="{5CD6AA26-7A9F-40A1-A2F0-67FFE5BB2B62}">
      <dgm:prSet/>
      <dgm:spPr/>
      <dgm:t>
        <a:bodyPr/>
        <a:lstStyle/>
        <a:p>
          <a:endParaRPr lang="en-US"/>
        </a:p>
      </dgm:t>
    </dgm:pt>
    <dgm:pt modelId="{B93D0524-E1EE-4F02-AF87-E1CB84435428}" type="sibTrans" cxnId="{5CD6AA26-7A9F-40A1-A2F0-67FFE5BB2B62}">
      <dgm:prSet/>
      <dgm:spPr/>
      <dgm:t>
        <a:bodyPr/>
        <a:lstStyle/>
        <a:p>
          <a:endParaRPr lang="en-US"/>
        </a:p>
      </dgm:t>
    </dgm:pt>
    <dgm:pt modelId="{261E7443-2ECB-47DE-B3FC-52479FF50A28}">
      <dgm:prSet phldrT="[Text]"/>
      <dgm:spPr/>
      <dgm:t>
        <a:bodyPr/>
        <a:lstStyle/>
        <a:p>
          <a:r>
            <a:rPr lang="en-US" dirty="0"/>
            <a:t>Recommendation: Start with single-engine fixed-wing aircraft for lower risk.</a:t>
          </a:r>
        </a:p>
      </dgm:t>
    </dgm:pt>
    <dgm:pt modelId="{CA40C210-5ED3-4B01-AA7C-8B9CCFDFA509}" type="parTrans" cxnId="{E5EE21C7-AF04-41F2-AE57-5FE5B62CF51E}">
      <dgm:prSet/>
      <dgm:spPr/>
      <dgm:t>
        <a:bodyPr/>
        <a:lstStyle/>
        <a:p>
          <a:endParaRPr lang="en-US"/>
        </a:p>
      </dgm:t>
    </dgm:pt>
    <dgm:pt modelId="{1C661DB8-7313-4936-BFD3-AD480308FC71}" type="sibTrans" cxnId="{E5EE21C7-AF04-41F2-AE57-5FE5B62CF51E}">
      <dgm:prSet/>
      <dgm:spPr/>
      <dgm:t>
        <a:bodyPr/>
        <a:lstStyle/>
        <a:p>
          <a:endParaRPr lang="en-US"/>
        </a:p>
      </dgm:t>
    </dgm:pt>
    <dgm:pt modelId="{7FA01D03-C14B-4DD1-A9AF-16CD46D5F7A6}" type="pres">
      <dgm:prSet presAssocID="{86752C45-A276-4832-8970-DAD57D20C0BD}" presName="linear" presStyleCnt="0">
        <dgm:presLayoutVars>
          <dgm:dir/>
          <dgm:animLvl val="lvl"/>
          <dgm:resizeHandles val="exact"/>
        </dgm:presLayoutVars>
      </dgm:prSet>
      <dgm:spPr/>
    </dgm:pt>
    <dgm:pt modelId="{1A439CCC-3E5C-42D7-BE31-FD8DB8DEBDC1}" type="pres">
      <dgm:prSet presAssocID="{BAE16EAD-4CAE-4C70-9319-962BAC2747DC}" presName="parentLin" presStyleCnt="0"/>
      <dgm:spPr/>
    </dgm:pt>
    <dgm:pt modelId="{E204E35B-76FB-47AA-8D4B-C7881EA1F846}" type="pres">
      <dgm:prSet presAssocID="{BAE16EAD-4CAE-4C70-9319-962BAC2747DC}" presName="parentLeftMargin" presStyleLbl="node1" presStyleIdx="0" presStyleCnt="1"/>
      <dgm:spPr/>
    </dgm:pt>
    <dgm:pt modelId="{DA067A01-5349-4A63-9C0F-60B53D6A63E0}" type="pres">
      <dgm:prSet presAssocID="{BAE16EAD-4CAE-4C70-9319-962BAC2747DC}" presName="parentText" presStyleLbl="node1" presStyleIdx="0" presStyleCnt="1" custScaleX="123297">
        <dgm:presLayoutVars>
          <dgm:chMax val="0"/>
          <dgm:bulletEnabled val="1"/>
        </dgm:presLayoutVars>
      </dgm:prSet>
      <dgm:spPr/>
    </dgm:pt>
    <dgm:pt modelId="{FE59A118-3F32-40B9-A3A1-E1A76F168337}" type="pres">
      <dgm:prSet presAssocID="{BAE16EAD-4CAE-4C70-9319-962BAC2747DC}" presName="negativeSpace" presStyleCnt="0"/>
      <dgm:spPr/>
    </dgm:pt>
    <dgm:pt modelId="{3045F4B0-C164-4825-8333-AD8C7C7D778C}" type="pres">
      <dgm:prSet presAssocID="{BAE16EAD-4CAE-4C70-9319-962BAC2747DC}" presName="childText" presStyleLbl="conFgAcc1" presStyleIdx="0" presStyleCnt="1" custScaleX="94581" custScaleY="113019">
        <dgm:presLayoutVars>
          <dgm:bulletEnabled val="1"/>
        </dgm:presLayoutVars>
      </dgm:prSet>
      <dgm:spPr/>
    </dgm:pt>
  </dgm:ptLst>
  <dgm:cxnLst>
    <dgm:cxn modelId="{AD6AA519-971F-482C-B1A4-72F709733E0F}" type="presOf" srcId="{261E7443-2ECB-47DE-B3FC-52479FF50A28}" destId="{3045F4B0-C164-4825-8333-AD8C7C7D778C}" srcOrd="0" destOrd="2" presId="urn:microsoft.com/office/officeart/2005/8/layout/list1"/>
    <dgm:cxn modelId="{9217461C-6B0F-41EA-AAC2-A90C02D58271}" type="presOf" srcId="{909F84EF-8F32-4B16-A7FD-F1AAF6FFD0B0}" destId="{3045F4B0-C164-4825-8333-AD8C7C7D778C}" srcOrd="0" destOrd="1" presId="urn:microsoft.com/office/officeart/2005/8/layout/list1"/>
    <dgm:cxn modelId="{5CD6AA26-7A9F-40A1-A2F0-67FFE5BB2B62}" srcId="{BAE16EAD-4CAE-4C70-9319-962BAC2747DC}" destId="{909F84EF-8F32-4B16-A7FD-F1AAF6FFD0B0}" srcOrd="1" destOrd="0" parTransId="{F6B873D1-4E8E-494B-AB64-FD4D691576AB}" sibTransId="{B93D0524-E1EE-4F02-AF87-E1CB84435428}"/>
    <dgm:cxn modelId="{362A0C49-8242-46FA-AD3D-A7365600DBBC}" srcId="{86752C45-A276-4832-8970-DAD57D20C0BD}" destId="{BAE16EAD-4CAE-4C70-9319-962BAC2747DC}" srcOrd="0" destOrd="0" parTransId="{EA9B4558-F297-4475-BD9A-BAC766A59533}" sibTransId="{D57F8880-7A87-43A0-A53E-D4D60A35FBAB}"/>
    <dgm:cxn modelId="{FA74EF70-5A44-41B6-A310-EC926AE6E0C3}" type="presOf" srcId="{BAE16EAD-4CAE-4C70-9319-962BAC2747DC}" destId="{DA067A01-5349-4A63-9C0F-60B53D6A63E0}" srcOrd="1" destOrd="0" presId="urn:microsoft.com/office/officeart/2005/8/layout/list1"/>
    <dgm:cxn modelId="{9F2F5155-92FA-47BC-987A-CF798878C5AD}" type="presOf" srcId="{D3C869B6-D4E5-4377-B45C-2636ED5C2190}" destId="{3045F4B0-C164-4825-8333-AD8C7C7D778C}" srcOrd="0" destOrd="0" presId="urn:microsoft.com/office/officeart/2005/8/layout/list1"/>
    <dgm:cxn modelId="{7E269D7D-2245-4101-92D3-EC5A64F40DC0}" srcId="{BAE16EAD-4CAE-4C70-9319-962BAC2747DC}" destId="{D3C869B6-D4E5-4377-B45C-2636ED5C2190}" srcOrd="0" destOrd="0" parTransId="{25670526-EA80-45FB-AE44-923583F14A04}" sibTransId="{3E33E51D-562F-43E8-A9AE-FE6AF3A4AB60}"/>
    <dgm:cxn modelId="{1382D591-F8AB-4E5D-A1EE-F99157398171}" type="presOf" srcId="{86752C45-A276-4832-8970-DAD57D20C0BD}" destId="{7FA01D03-C14B-4DD1-A9AF-16CD46D5F7A6}" srcOrd="0" destOrd="0" presId="urn:microsoft.com/office/officeart/2005/8/layout/list1"/>
    <dgm:cxn modelId="{E5EE21C7-AF04-41F2-AE57-5FE5B62CF51E}" srcId="{BAE16EAD-4CAE-4C70-9319-962BAC2747DC}" destId="{261E7443-2ECB-47DE-B3FC-52479FF50A28}" srcOrd="2" destOrd="0" parTransId="{CA40C210-5ED3-4B01-AA7C-8B9CCFDFA509}" sibTransId="{1C661DB8-7313-4936-BFD3-AD480308FC71}"/>
    <dgm:cxn modelId="{2ABC64E9-7249-496C-8F34-5F0C0E513A1E}" type="presOf" srcId="{BAE16EAD-4CAE-4C70-9319-962BAC2747DC}" destId="{E204E35B-76FB-47AA-8D4B-C7881EA1F846}" srcOrd="0" destOrd="0" presId="urn:microsoft.com/office/officeart/2005/8/layout/list1"/>
    <dgm:cxn modelId="{0F35C464-B3EB-44CB-AA10-9272D27D03B0}" type="presParOf" srcId="{7FA01D03-C14B-4DD1-A9AF-16CD46D5F7A6}" destId="{1A439CCC-3E5C-42D7-BE31-FD8DB8DEBDC1}" srcOrd="0" destOrd="0" presId="urn:microsoft.com/office/officeart/2005/8/layout/list1"/>
    <dgm:cxn modelId="{7CC01CFA-015A-4340-9872-927652410259}" type="presParOf" srcId="{1A439CCC-3E5C-42D7-BE31-FD8DB8DEBDC1}" destId="{E204E35B-76FB-47AA-8D4B-C7881EA1F846}" srcOrd="0" destOrd="0" presId="urn:microsoft.com/office/officeart/2005/8/layout/list1"/>
    <dgm:cxn modelId="{7A13ACF4-6295-4DF6-880B-9D58E9AF88C2}" type="presParOf" srcId="{1A439CCC-3E5C-42D7-BE31-FD8DB8DEBDC1}" destId="{DA067A01-5349-4A63-9C0F-60B53D6A63E0}" srcOrd="1" destOrd="0" presId="urn:microsoft.com/office/officeart/2005/8/layout/list1"/>
    <dgm:cxn modelId="{81D1B8AB-01E9-4E22-9EFC-B029899209BA}" type="presParOf" srcId="{7FA01D03-C14B-4DD1-A9AF-16CD46D5F7A6}" destId="{FE59A118-3F32-40B9-A3A1-E1A76F168337}" srcOrd="1" destOrd="0" presId="urn:microsoft.com/office/officeart/2005/8/layout/list1"/>
    <dgm:cxn modelId="{53517333-C13A-4AC3-9BE7-D17F5C559745}" type="presParOf" srcId="{7FA01D03-C14B-4DD1-A9AF-16CD46D5F7A6}" destId="{3045F4B0-C164-4825-8333-AD8C7C7D778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752C45-A276-4832-8970-DAD57D20C0BD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16EAD-4CAE-4C70-9319-962BAC2747DC}">
      <dgm:prSet phldrT="[Text]"/>
      <dgm:spPr/>
      <dgm:t>
        <a:bodyPr/>
        <a:lstStyle/>
        <a:p>
          <a:r>
            <a:rPr lang="en-US" dirty="0"/>
            <a:t>Fatalities by Engine Type</a:t>
          </a:r>
        </a:p>
      </dgm:t>
    </dgm:pt>
    <dgm:pt modelId="{EA9B4558-F297-4475-BD9A-BAC766A59533}" type="parTrans" cxnId="{362A0C49-8242-46FA-AD3D-A7365600DBBC}">
      <dgm:prSet/>
      <dgm:spPr/>
      <dgm:t>
        <a:bodyPr/>
        <a:lstStyle/>
        <a:p>
          <a:endParaRPr lang="en-US"/>
        </a:p>
      </dgm:t>
    </dgm:pt>
    <dgm:pt modelId="{D57F8880-7A87-43A0-A53E-D4D60A35FBAB}" type="sibTrans" cxnId="{362A0C49-8242-46FA-AD3D-A7365600DBBC}">
      <dgm:prSet/>
      <dgm:spPr/>
      <dgm:t>
        <a:bodyPr/>
        <a:lstStyle/>
        <a:p>
          <a:endParaRPr lang="en-US"/>
        </a:p>
      </dgm:t>
    </dgm:pt>
    <dgm:pt modelId="{D3C869B6-D4E5-4377-B45C-2636ED5C2190}">
      <dgm:prSet phldrT="[Text]"/>
      <dgm:spPr/>
      <dgm:t>
        <a:bodyPr/>
        <a:lstStyle/>
        <a:p>
          <a:r>
            <a:rPr lang="en-US" dirty="0"/>
            <a:t>Bar chart comparing fatality rates by engine type</a:t>
          </a:r>
        </a:p>
      </dgm:t>
    </dgm:pt>
    <dgm:pt modelId="{25670526-EA80-45FB-AE44-923583F14A04}" type="parTrans" cxnId="{7E269D7D-2245-4101-92D3-EC5A64F40DC0}">
      <dgm:prSet/>
      <dgm:spPr/>
      <dgm:t>
        <a:bodyPr/>
        <a:lstStyle/>
        <a:p>
          <a:endParaRPr lang="en-US"/>
        </a:p>
      </dgm:t>
    </dgm:pt>
    <dgm:pt modelId="{3E33E51D-562F-43E8-A9AE-FE6AF3A4AB60}" type="sibTrans" cxnId="{7E269D7D-2245-4101-92D3-EC5A64F40DC0}">
      <dgm:prSet/>
      <dgm:spPr/>
      <dgm:t>
        <a:bodyPr/>
        <a:lstStyle/>
        <a:p>
          <a:endParaRPr lang="en-US"/>
        </a:p>
      </dgm:t>
    </dgm:pt>
    <dgm:pt modelId="{B6C128C1-C917-4C80-A90B-E66C976F5A49}">
      <dgm:prSet phldrT="[Text]"/>
      <dgm:spPr/>
      <dgm:t>
        <a:bodyPr/>
        <a:lstStyle/>
        <a:p>
          <a:r>
            <a:rPr lang="en-US" dirty="0"/>
            <a:t>Insight: Turboprop aircraft had lower fatality-to-accident ratio</a:t>
          </a:r>
        </a:p>
      </dgm:t>
    </dgm:pt>
    <dgm:pt modelId="{3526D206-923E-4FF3-964F-BF0F31D6077C}" type="parTrans" cxnId="{37BC447E-975D-4570-958A-1B1AF8E4934D}">
      <dgm:prSet/>
      <dgm:spPr/>
      <dgm:t>
        <a:bodyPr/>
        <a:lstStyle/>
        <a:p>
          <a:endParaRPr lang="en-US"/>
        </a:p>
      </dgm:t>
    </dgm:pt>
    <dgm:pt modelId="{C56DD328-0C7E-4A68-B285-E0A30F0ACDA8}" type="sibTrans" cxnId="{37BC447E-975D-4570-958A-1B1AF8E4934D}">
      <dgm:prSet/>
      <dgm:spPr/>
      <dgm:t>
        <a:bodyPr/>
        <a:lstStyle/>
        <a:p>
          <a:endParaRPr lang="en-US"/>
        </a:p>
      </dgm:t>
    </dgm:pt>
    <dgm:pt modelId="{AA58F522-662B-4FAA-A50A-D59A0ACDE2A6}">
      <dgm:prSet phldrT="[Text]"/>
      <dgm:spPr/>
      <dgm:t>
        <a:bodyPr/>
        <a:lstStyle/>
        <a:p>
          <a:r>
            <a:rPr lang="en-US" dirty="0"/>
            <a:t>Recommendation: Prioritize turboprop engines for initial investments.</a:t>
          </a:r>
        </a:p>
      </dgm:t>
    </dgm:pt>
    <dgm:pt modelId="{E91930BB-5763-4934-876E-AAC3628DB3B8}" type="parTrans" cxnId="{BD701F2F-E72B-4C51-8E5C-D454C68570E8}">
      <dgm:prSet/>
      <dgm:spPr/>
      <dgm:t>
        <a:bodyPr/>
        <a:lstStyle/>
        <a:p>
          <a:endParaRPr lang="en-US"/>
        </a:p>
      </dgm:t>
    </dgm:pt>
    <dgm:pt modelId="{EBB36232-F9C3-4427-8D84-1B2516D44D6D}" type="sibTrans" cxnId="{BD701F2F-E72B-4C51-8E5C-D454C68570E8}">
      <dgm:prSet/>
      <dgm:spPr/>
      <dgm:t>
        <a:bodyPr/>
        <a:lstStyle/>
        <a:p>
          <a:endParaRPr lang="en-US"/>
        </a:p>
      </dgm:t>
    </dgm:pt>
    <dgm:pt modelId="{7FA01D03-C14B-4DD1-A9AF-16CD46D5F7A6}" type="pres">
      <dgm:prSet presAssocID="{86752C45-A276-4832-8970-DAD57D20C0BD}" presName="linear" presStyleCnt="0">
        <dgm:presLayoutVars>
          <dgm:dir/>
          <dgm:animLvl val="lvl"/>
          <dgm:resizeHandles val="exact"/>
        </dgm:presLayoutVars>
      </dgm:prSet>
      <dgm:spPr/>
    </dgm:pt>
    <dgm:pt modelId="{1A439CCC-3E5C-42D7-BE31-FD8DB8DEBDC1}" type="pres">
      <dgm:prSet presAssocID="{BAE16EAD-4CAE-4C70-9319-962BAC2747DC}" presName="parentLin" presStyleCnt="0"/>
      <dgm:spPr/>
    </dgm:pt>
    <dgm:pt modelId="{E204E35B-76FB-47AA-8D4B-C7881EA1F846}" type="pres">
      <dgm:prSet presAssocID="{BAE16EAD-4CAE-4C70-9319-962BAC2747DC}" presName="parentLeftMargin" presStyleLbl="node1" presStyleIdx="0" presStyleCnt="1"/>
      <dgm:spPr/>
    </dgm:pt>
    <dgm:pt modelId="{DA067A01-5349-4A63-9C0F-60B53D6A63E0}" type="pres">
      <dgm:prSet presAssocID="{BAE16EAD-4CAE-4C70-9319-962BAC2747DC}" presName="parentText" presStyleLbl="node1" presStyleIdx="0" presStyleCnt="1" custScaleX="106440">
        <dgm:presLayoutVars>
          <dgm:chMax val="0"/>
          <dgm:bulletEnabled val="1"/>
        </dgm:presLayoutVars>
      </dgm:prSet>
      <dgm:spPr/>
    </dgm:pt>
    <dgm:pt modelId="{FE59A118-3F32-40B9-A3A1-E1A76F168337}" type="pres">
      <dgm:prSet presAssocID="{BAE16EAD-4CAE-4C70-9319-962BAC2747DC}" presName="negativeSpace" presStyleCnt="0"/>
      <dgm:spPr/>
    </dgm:pt>
    <dgm:pt modelId="{3045F4B0-C164-4825-8333-AD8C7C7D778C}" type="pres">
      <dgm:prSet presAssocID="{BAE16EAD-4CAE-4C70-9319-962BAC2747DC}" presName="childText" presStyleLbl="conFgAcc1" presStyleIdx="0" presStyleCnt="1" custScaleX="72915" custLinFactNeighborX="5804" custLinFactNeighborY="9440">
        <dgm:presLayoutVars>
          <dgm:bulletEnabled val="1"/>
        </dgm:presLayoutVars>
      </dgm:prSet>
      <dgm:spPr/>
    </dgm:pt>
  </dgm:ptLst>
  <dgm:cxnLst>
    <dgm:cxn modelId="{BD701F2F-E72B-4C51-8E5C-D454C68570E8}" srcId="{BAE16EAD-4CAE-4C70-9319-962BAC2747DC}" destId="{AA58F522-662B-4FAA-A50A-D59A0ACDE2A6}" srcOrd="2" destOrd="0" parTransId="{E91930BB-5763-4934-876E-AAC3628DB3B8}" sibTransId="{EBB36232-F9C3-4427-8D84-1B2516D44D6D}"/>
    <dgm:cxn modelId="{362A0C49-8242-46FA-AD3D-A7365600DBBC}" srcId="{86752C45-A276-4832-8970-DAD57D20C0BD}" destId="{BAE16EAD-4CAE-4C70-9319-962BAC2747DC}" srcOrd="0" destOrd="0" parTransId="{EA9B4558-F297-4475-BD9A-BAC766A59533}" sibTransId="{D57F8880-7A87-43A0-A53E-D4D60A35FBAB}"/>
    <dgm:cxn modelId="{EB224F4C-C6B8-4D6B-A67C-CD8A08933B60}" type="presOf" srcId="{B6C128C1-C917-4C80-A90B-E66C976F5A49}" destId="{3045F4B0-C164-4825-8333-AD8C7C7D778C}" srcOrd="0" destOrd="1" presId="urn:microsoft.com/office/officeart/2005/8/layout/list1"/>
    <dgm:cxn modelId="{FA74EF70-5A44-41B6-A310-EC926AE6E0C3}" type="presOf" srcId="{BAE16EAD-4CAE-4C70-9319-962BAC2747DC}" destId="{DA067A01-5349-4A63-9C0F-60B53D6A63E0}" srcOrd="1" destOrd="0" presId="urn:microsoft.com/office/officeart/2005/8/layout/list1"/>
    <dgm:cxn modelId="{9F2F5155-92FA-47BC-987A-CF798878C5AD}" type="presOf" srcId="{D3C869B6-D4E5-4377-B45C-2636ED5C2190}" destId="{3045F4B0-C164-4825-8333-AD8C7C7D778C}" srcOrd="0" destOrd="0" presId="urn:microsoft.com/office/officeart/2005/8/layout/list1"/>
    <dgm:cxn modelId="{7E269D7D-2245-4101-92D3-EC5A64F40DC0}" srcId="{BAE16EAD-4CAE-4C70-9319-962BAC2747DC}" destId="{D3C869B6-D4E5-4377-B45C-2636ED5C2190}" srcOrd="0" destOrd="0" parTransId="{25670526-EA80-45FB-AE44-923583F14A04}" sibTransId="{3E33E51D-562F-43E8-A9AE-FE6AF3A4AB60}"/>
    <dgm:cxn modelId="{37BC447E-975D-4570-958A-1B1AF8E4934D}" srcId="{BAE16EAD-4CAE-4C70-9319-962BAC2747DC}" destId="{B6C128C1-C917-4C80-A90B-E66C976F5A49}" srcOrd="1" destOrd="0" parTransId="{3526D206-923E-4FF3-964F-BF0F31D6077C}" sibTransId="{C56DD328-0C7E-4A68-B285-E0A30F0ACDA8}"/>
    <dgm:cxn modelId="{1382D591-F8AB-4E5D-A1EE-F99157398171}" type="presOf" srcId="{86752C45-A276-4832-8970-DAD57D20C0BD}" destId="{7FA01D03-C14B-4DD1-A9AF-16CD46D5F7A6}" srcOrd="0" destOrd="0" presId="urn:microsoft.com/office/officeart/2005/8/layout/list1"/>
    <dgm:cxn modelId="{428FADBD-25F3-4CA7-950E-155545066C42}" type="presOf" srcId="{AA58F522-662B-4FAA-A50A-D59A0ACDE2A6}" destId="{3045F4B0-C164-4825-8333-AD8C7C7D778C}" srcOrd="0" destOrd="2" presId="urn:microsoft.com/office/officeart/2005/8/layout/list1"/>
    <dgm:cxn modelId="{2ABC64E9-7249-496C-8F34-5F0C0E513A1E}" type="presOf" srcId="{BAE16EAD-4CAE-4C70-9319-962BAC2747DC}" destId="{E204E35B-76FB-47AA-8D4B-C7881EA1F846}" srcOrd="0" destOrd="0" presId="urn:microsoft.com/office/officeart/2005/8/layout/list1"/>
    <dgm:cxn modelId="{0F35C464-B3EB-44CB-AA10-9272D27D03B0}" type="presParOf" srcId="{7FA01D03-C14B-4DD1-A9AF-16CD46D5F7A6}" destId="{1A439CCC-3E5C-42D7-BE31-FD8DB8DEBDC1}" srcOrd="0" destOrd="0" presId="urn:microsoft.com/office/officeart/2005/8/layout/list1"/>
    <dgm:cxn modelId="{7CC01CFA-015A-4340-9872-927652410259}" type="presParOf" srcId="{1A439CCC-3E5C-42D7-BE31-FD8DB8DEBDC1}" destId="{E204E35B-76FB-47AA-8D4B-C7881EA1F846}" srcOrd="0" destOrd="0" presId="urn:microsoft.com/office/officeart/2005/8/layout/list1"/>
    <dgm:cxn modelId="{7A13ACF4-6295-4DF6-880B-9D58E9AF88C2}" type="presParOf" srcId="{1A439CCC-3E5C-42D7-BE31-FD8DB8DEBDC1}" destId="{DA067A01-5349-4A63-9C0F-60B53D6A63E0}" srcOrd="1" destOrd="0" presId="urn:microsoft.com/office/officeart/2005/8/layout/list1"/>
    <dgm:cxn modelId="{81D1B8AB-01E9-4E22-9EFC-B029899209BA}" type="presParOf" srcId="{7FA01D03-C14B-4DD1-A9AF-16CD46D5F7A6}" destId="{FE59A118-3F32-40B9-A3A1-E1A76F168337}" srcOrd="1" destOrd="0" presId="urn:microsoft.com/office/officeart/2005/8/layout/list1"/>
    <dgm:cxn modelId="{53517333-C13A-4AC3-9BE7-D17F5C559745}" type="presParOf" srcId="{7FA01D03-C14B-4DD1-A9AF-16CD46D5F7A6}" destId="{3045F4B0-C164-4825-8333-AD8C7C7D778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752C45-A276-4832-8970-DAD57D20C0BD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16EAD-4CAE-4C70-9319-962BAC2747DC}">
      <dgm:prSet phldrT="[Text]"/>
      <dgm:spPr/>
      <dgm:t>
        <a:bodyPr/>
        <a:lstStyle/>
        <a:p>
          <a:r>
            <a:rPr lang="en-US" dirty="0"/>
            <a:t>Fatal Injuries by Broad Phase of Flight</a:t>
          </a:r>
        </a:p>
      </dgm:t>
    </dgm:pt>
    <dgm:pt modelId="{EA9B4558-F297-4475-BD9A-BAC766A59533}" type="parTrans" cxnId="{362A0C49-8242-46FA-AD3D-A7365600DBBC}">
      <dgm:prSet/>
      <dgm:spPr/>
      <dgm:t>
        <a:bodyPr/>
        <a:lstStyle/>
        <a:p>
          <a:endParaRPr lang="en-US"/>
        </a:p>
      </dgm:t>
    </dgm:pt>
    <dgm:pt modelId="{D57F8880-7A87-43A0-A53E-D4D60A35FBAB}" type="sibTrans" cxnId="{362A0C49-8242-46FA-AD3D-A7365600DBBC}">
      <dgm:prSet/>
      <dgm:spPr/>
      <dgm:t>
        <a:bodyPr/>
        <a:lstStyle/>
        <a:p>
          <a:endParaRPr lang="en-US"/>
        </a:p>
      </dgm:t>
    </dgm:pt>
    <dgm:pt modelId="{D3C869B6-D4E5-4377-B45C-2636ED5C2190}">
      <dgm:prSet phldrT="[Text]"/>
      <dgm:spPr/>
      <dgm:t>
        <a:bodyPr/>
        <a:lstStyle/>
        <a:p>
          <a:r>
            <a:rPr lang="en-US" dirty="0"/>
            <a:t>Bar chart comparing fatality rates at different phases of flight.</a:t>
          </a:r>
        </a:p>
      </dgm:t>
    </dgm:pt>
    <dgm:pt modelId="{25670526-EA80-45FB-AE44-923583F14A04}" type="parTrans" cxnId="{7E269D7D-2245-4101-92D3-EC5A64F40DC0}">
      <dgm:prSet/>
      <dgm:spPr/>
      <dgm:t>
        <a:bodyPr/>
        <a:lstStyle/>
        <a:p>
          <a:endParaRPr lang="en-US"/>
        </a:p>
      </dgm:t>
    </dgm:pt>
    <dgm:pt modelId="{3E33E51D-562F-43E8-A9AE-FE6AF3A4AB60}" type="sibTrans" cxnId="{7E269D7D-2245-4101-92D3-EC5A64F40DC0}">
      <dgm:prSet/>
      <dgm:spPr/>
      <dgm:t>
        <a:bodyPr/>
        <a:lstStyle/>
        <a:p>
          <a:endParaRPr lang="en-US"/>
        </a:p>
      </dgm:t>
    </dgm:pt>
    <dgm:pt modelId="{AA58F522-662B-4FAA-A50A-D59A0ACDE2A6}">
      <dgm:prSet phldrT="[Text]"/>
      <dgm:spPr/>
      <dgm:t>
        <a:bodyPr/>
        <a:lstStyle/>
        <a:p>
          <a:r>
            <a:rPr lang="en-US" dirty="0"/>
            <a:t>Recommendation: Focus should be on minimizing risks during takeoffs and landing by ensuring additional training for pilots especially in adverse conditions e.g., weather.</a:t>
          </a:r>
        </a:p>
      </dgm:t>
    </dgm:pt>
    <dgm:pt modelId="{E91930BB-5763-4934-876E-AAC3628DB3B8}" type="parTrans" cxnId="{BD701F2F-E72B-4C51-8E5C-D454C68570E8}">
      <dgm:prSet/>
      <dgm:spPr/>
      <dgm:t>
        <a:bodyPr/>
        <a:lstStyle/>
        <a:p>
          <a:endParaRPr lang="en-US"/>
        </a:p>
      </dgm:t>
    </dgm:pt>
    <dgm:pt modelId="{EBB36232-F9C3-4427-8D84-1B2516D44D6D}" type="sibTrans" cxnId="{BD701F2F-E72B-4C51-8E5C-D454C68570E8}">
      <dgm:prSet/>
      <dgm:spPr/>
      <dgm:t>
        <a:bodyPr/>
        <a:lstStyle/>
        <a:p>
          <a:endParaRPr lang="en-US"/>
        </a:p>
      </dgm:t>
    </dgm:pt>
    <dgm:pt modelId="{A2685C42-6420-407D-AE69-DF54D82590D6}">
      <dgm:prSet phldrT="[Text]"/>
      <dgm:spPr/>
      <dgm:t>
        <a:bodyPr/>
        <a:lstStyle/>
        <a:p>
          <a:r>
            <a:rPr lang="en-US" dirty="0"/>
            <a:t>Insights: Takeoff and landing phases tend to result more in severe injuries.</a:t>
          </a:r>
        </a:p>
      </dgm:t>
    </dgm:pt>
    <dgm:pt modelId="{74D7A55B-D05F-4129-BF7A-3627F78F8CA2}" type="parTrans" cxnId="{B649040A-EB74-4A02-A2B6-6255199CE444}">
      <dgm:prSet/>
      <dgm:spPr/>
      <dgm:t>
        <a:bodyPr/>
        <a:lstStyle/>
        <a:p>
          <a:endParaRPr lang="en-US"/>
        </a:p>
      </dgm:t>
    </dgm:pt>
    <dgm:pt modelId="{BB362DE0-1CBB-47AF-A48C-DBE427C18B39}" type="sibTrans" cxnId="{B649040A-EB74-4A02-A2B6-6255199CE444}">
      <dgm:prSet/>
      <dgm:spPr/>
      <dgm:t>
        <a:bodyPr/>
        <a:lstStyle/>
        <a:p>
          <a:endParaRPr lang="en-US"/>
        </a:p>
      </dgm:t>
    </dgm:pt>
    <dgm:pt modelId="{7FA01D03-C14B-4DD1-A9AF-16CD46D5F7A6}" type="pres">
      <dgm:prSet presAssocID="{86752C45-A276-4832-8970-DAD57D20C0BD}" presName="linear" presStyleCnt="0">
        <dgm:presLayoutVars>
          <dgm:dir/>
          <dgm:animLvl val="lvl"/>
          <dgm:resizeHandles val="exact"/>
        </dgm:presLayoutVars>
      </dgm:prSet>
      <dgm:spPr/>
    </dgm:pt>
    <dgm:pt modelId="{1A439CCC-3E5C-42D7-BE31-FD8DB8DEBDC1}" type="pres">
      <dgm:prSet presAssocID="{BAE16EAD-4CAE-4C70-9319-962BAC2747DC}" presName="parentLin" presStyleCnt="0"/>
      <dgm:spPr/>
    </dgm:pt>
    <dgm:pt modelId="{E204E35B-76FB-47AA-8D4B-C7881EA1F846}" type="pres">
      <dgm:prSet presAssocID="{BAE16EAD-4CAE-4C70-9319-962BAC2747DC}" presName="parentLeftMargin" presStyleLbl="node1" presStyleIdx="0" presStyleCnt="1"/>
      <dgm:spPr/>
    </dgm:pt>
    <dgm:pt modelId="{DA067A01-5349-4A63-9C0F-60B53D6A63E0}" type="pres">
      <dgm:prSet presAssocID="{BAE16EAD-4CAE-4C70-9319-962BAC2747DC}" presName="parentText" presStyleLbl="node1" presStyleIdx="0" presStyleCnt="1" custScaleX="123297">
        <dgm:presLayoutVars>
          <dgm:chMax val="0"/>
          <dgm:bulletEnabled val="1"/>
        </dgm:presLayoutVars>
      </dgm:prSet>
      <dgm:spPr/>
    </dgm:pt>
    <dgm:pt modelId="{FE59A118-3F32-40B9-A3A1-E1A76F168337}" type="pres">
      <dgm:prSet presAssocID="{BAE16EAD-4CAE-4C70-9319-962BAC2747DC}" presName="negativeSpace" presStyleCnt="0"/>
      <dgm:spPr/>
    </dgm:pt>
    <dgm:pt modelId="{3045F4B0-C164-4825-8333-AD8C7C7D778C}" type="pres">
      <dgm:prSet presAssocID="{BAE16EAD-4CAE-4C70-9319-962BAC2747DC}" presName="childText" presStyleLbl="conFgAcc1" presStyleIdx="0" presStyleCnt="1" custScaleX="91994" custLinFactNeighborX="5804" custLinFactNeighborY="16816">
        <dgm:presLayoutVars>
          <dgm:bulletEnabled val="1"/>
        </dgm:presLayoutVars>
      </dgm:prSet>
      <dgm:spPr/>
    </dgm:pt>
  </dgm:ptLst>
  <dgm:cxnLst>
    <dgm:cxn modelId="{B649040A-EB74-4A02-A2B6-6255199CE444}" srcId="{BAE16EAD-4CAE-4C70-9319-962BAC2747DC}" destId="{A2685C42-6420-407D-AE69-DF54D82590D6}" srcOrd="1" destOrd="0" parTransId="{74D7A55B-D05F-4129-BF7A-3627F78F8CA2}" sibTransId="{BB362DE0-1CBB-47AF-A48C-DBE427C18B39}"/>
    <dgm:cxn modelId="{BD701F2F-E72B-4C51-8E5C-D454C68570E8}" srcId="{BAE16EAD-4CAE-4C70-9319-962BAC2747DC}" destId="{AA58F522-662B-4FAA-A50A-D59A0ACDE2A6}" srcOrd="2" destOrd="0" parTransId="{E91930BB-5763-4934-876E-AAC3628DB3B8}" sibTransId="{EBB36232-F9C3-4427-8D84-1B2516D44D6D}"/>
    <dgm:cxn modelId="{362A0C49-8242-46FA-AD3D-A7365600DBBC}" srcId="{86752C45-A276-4832-8970-DAD57D20C0BD}" destId="{BAE16EAD-4CAE-4C70-9319-962BAC2747DC}" srcOrd="0" destOrd="0" parTransId="{EA9B4558-F297-4475-BD9A-BAC766A59533}" sibTransId="{D57F8880-7A87-43A0-A53E-D4D60A35FBAB}"/>
    <dgm:cxn modelId="{FA74EF70-5A44-41B6-A310-EC926AE6E0C3}" type="presOf" srcId="{BAE16EAD-4CAE-4C70-9319-962BAC2747DC}" destId="{DA067A01-5349-4A63-9C0F-60B53D6A63E0}" srcOrd="1" destOrd="0" presId="urn:microsoft.com/office/officeart/2005/8/layout/list1"/>
    <dgm:cxn modelId="{9F2F5155-92FA-47BC-987A-CF798878C5AD}" type="presOf" srcId="{D3C869B6-D4E5-4377-B45C-2636ED5C2190}" destId="{3045F4B0-C164-4825-8333-AD8C7C7D778C}" srcOrd="0" destOrd="0" presId="urn:microsoft.com/office/officeart/2005/8/layout/list1"/>
    <dgm:cxn modelId="{7E269D7D-2245-4101-92D3-EC5A64F40DC0}" srcId="{BAE16EAD-4CAE-4C70-9319-962BAC2747DC}" destId="{D3C869B6-D4E5-4377-B45C-2636ED5C2190}" srcOrd="0" destOrd="0" parTransId="{25670526-EA80-45FB-AE44-923583F14A04}" sibTransId="{3E33E51D-562F-43E8-A9AE-FE6AF3A4AB60}"/>
    <dgm:cxn modelId="{1382D591-F8AB-4E5D-A1EE-F99157398171}" type="presOf" srcId="{86752C45-A276-4832-8970-DAD57D20C0BD}" destId="{7FA01D03-C14B-4DD1-A9AF-16CD46D5F7A6}" srcOrd="0" destOrd="0" presId="urn:microsoft.com/office/officeart/2005/8/layout/list1"/>
    <dgm:cxn modelId="{428FADBD-25F3-4CA7-950E-155545066C42}" type="presOf" srcId="{AA58F522-662B-4FAA-A50A-D59A0ACDE2A6}" destId="{3045F4B0-C164-4825-8333-AD8C7C7D778C}" srcOrd="0" destOrd="2" presId="urn:microsoft.com/office/officeart/2005/8/layout/list1"/>
    <dgm:cxn modelId="{9CA892E2-6F25-4503-A7DD-378FCAEBBA83}" type="presOf" srcId="{A2685C42-6420-407D-AE69-DF54D82590D6}" destId="{3045F4B0-C164-4825-8333-AD8C7C7D778C}" srcOrd="0" destOrd="1" presId="urn:microsoft.com/office/officeart/2005/8/layout/list1"/>
    <dgm:cxn modelId="{2ABC64E9-7249-496C-8F34-5F0C0E513A1E}" type="presOf" srcId="{BAE16EAD-4CAE-4C70-9319-962BAC2747DC}" destId="{E204E35B-76FB-47AA-8D4B-C7881EA1F846}" srcOrd="0" destOrd="0" presId="urn:microsoft.com/office/officeart/2005/8/layout/list1"/>
    <dgm:cxn modelId="{0F35C464-B3EB-44CB-AA10-9272D27D03B0}" type="presParOf" srcId="{7FA01D03-C14B-4DD1-A9AF-16CD46D5F7A6}" destId="{1A439CCC-3E5C-42D7-BE31-FD8DB8DEBDC1}" srcOrd="0" destOrd="0" presId="urn:microsoft.com/office/officeart/2005/8/layout/list1"/>
    <dgm:cxn modelId="{7CC01CFA-015A-4340-9872-927652410259}" type="presParOf" srcId="{1A439CCC-3E5C-42D7-BE31-FD8DB8DEBDC1}" destId="{E204E35B-76FB-47AA-8D4B-C7881EA1F846}" srcOrd="0" destOrd="0" presId="urn:microsoft.com/office/officeart/2005/8/layout/list1"/>
    <dgm:cxn modelId="{7A13ACF4-6295-4DF6-880B-9D58E9AF88C2}" type="presParOf" srcId="{1A439CCC-3E5C-42D7-BE31-FD8DB8DEBDC1}" destId="{DA067A01-5349-4A63-9C0F-60B53D6A63E0}" srcOrd="1" destOrd="0" presId="urn:microsoft.com/office/officeart/2005/8/layout/list1"/>
    <dgm:cxn modelId="{81D1B8AB-01E9-4E22-9EFC-B029899209BA}" type="presParOf" srcId="{7FA01D03-C14B-4DD1-A9AF-16CD46D5F7A6}" destId="{FE59A118-3F32-40B9-A3A1-E1A76F168337}" srcOrd="1" destOrd="0" presId="urn:microsoft.com/office/officeart/2005/8/layout/list1"/>
    <dgm:cxn modelId="{53517333-C13A-4AC3-9BE7-D17F5C559745}" type="presParOf" srcId="{7FA01D03-C14B-4DD1-A9AF-16CD46D5F7A6}" destId="{3045F4B0-C164-4825-8333-AD8C7C7D778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752C45-A276-4832-8970-DAD57D20C0BD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16EAD-4CAE-4C70-9319-962BAC2747DC}">
      <dgm:prSet phldrT="[Text]"/>
      <dgm:spPr/>
      <dgm:t>
        <a:bodyPr/>
        <a:lstStyle/>
        <a:p>
          <a:r>
            <a:rPr lang="en-US" dirty="0"/>
            <a:t>Incident severity by flight purpose</a:t>
          </a:r>
        </a:p>
      </dgm:t>
    </dgm:pt>
    <dgm:pt modelId="{EA9B4558-F297-4475-BD9A-BAC766A59533}" type="parTrans" cxnId="{362A0C49-8242-46FA-AD3D-A7365600DBBC}">
      <dgm:prSet/>
      <dgm:spPr/>
      <dgm:t>
        <a:bodyPr/>
        <a:lstStyle/>
        <a:p>
          <a:endParaRPr lang="en-US"/>
        </a:p>
      </dgm:t>
    </dgm:pt>
    <dgm:pt modelId="{D57F8880-7A87-43A0-A53E-D4D60A35FBAB}" type="sibTrans" cxnId="{362A0C49-8242-46FA-AD3D-A7365600DBBC}">
      <dgm:prSet/>
      <dgm:spPr/>
      <dgm:t>
        <a:bodyPr/>
        <a:lstStyle/>
        <a:p>
          <a:endParaRPr lang="en-US"/>
        </a:p>
      </dgm:t>
    </dgm:pt>
    <dgm:pt modelId="{D3C869B6-D4E5-4377-B45C-2636ED5C2190}">
      <dgm:prSet phldrT="[Text]"/>
      <dgm:spPr/>
      <dgm:t>
        <a:bodyPr/>
        <a:lstStyle/>
        <a:p>
          <a:r>
            <a:rPr lang="en-US" dirty="0"/>
            <a:t>Bar chart comparing fatality rates by flight purpose; commercial and personal flights.</a:t>
          </a:r>
        </a:p>
      </dgm:t>
    </dgm:pt>
    <dgm:pt modelId="{25670526-EA80-45FB-AE44-923583F14A04}" type="parTrans" cxnId="{7E269D7D-2245-4101-92D3-EC5A64F40DC0}">
      <dgm:prSet/>
      <dgm:spPr/>
      <dgm:t>
        <a:bodyPr/>
        <a:lstStyle/>
        <a:p>
          <a:endParaRPr lang="en-US"/>
        </a:p>
      </dgm:t>
    </dgm:pt>
    <dgm:pt modelId="{3E33E51D-562F-43E8-A9AE-FE6AF3A4AB60}" type="sibTrans" cxnId="{7E269D7D-2245-4101-92D3-EC5A64F40DC0}">
      <dgm:prSet/>
      <dgm:spPr/>
      <dgm:t>
        <a:bodyPr/>
        <a:lstStyle/>
        <a:p>
          <a:endParaRPr lang="en-US"/>
        </a:p>
      </dgm:t>
    </dgm:pt>
    <dgm:pt modelId="{AA58F522-662B-4FAA-A50A-D59A0ACDE2A6}">
      <dgm:prSet phldrT="[Text]"/>
      <dgm:spPr/>
      <dgm:t>
        <a:bodyPr/>
        <a:lstStyle/>
        <a:p>
          <a:r>
            <a:rPr lang="en-US" dirty="0"/>
            <a:t>Recommendation: For commercial flights, focus should be on reducing risks during high-risk phases through better training, technology and operational procedures. In addition, passenger safety programs should be enhanced.</a:t>
          </a:r>
        </a:p>
      </dgm:t>
    </dgm:pt>
    <dgm:pt modelId="{E91930BB-5763-4934-876E-AAC3628DB3B8}" type="parTrans" cxnId="{BD701F2F-E72B-4C51-8E5C-D454C68570E8}">
      <dgm:prSet/>
      <dgm:spPr/>
      <dgm:t>
        <a:bodyPr/>
        <a:lstStyle/>
        <a:p>
          <a:endParaRPr lang="en-US"/>
        </a:p>
      </dgm:t>
    </dgm:pt>
    <dgm:pt modelId="{EBB36232-F9C3-4427-8D84-1B2516D44D6D}" type="sibTrans" cxnId="{BD701F2F-E72B-4C51-8E5C-D454C68570E8}">
      <dgm:prSet/>
      <dgm:spPr/>
      <dgm:t>
        <a:bodyPr/>
        <a:lstStyle/>
        <a:p>
          <a:endParaRPr lang="en-US"/>
        </a:p>
      </dgm:t>
    </dgm:pt>
    <dgm:pt modelId="{A2685C42-6420-407D-AE69-DF54D82590D6}">
      <dgm:prSet phldrT="[Text]"/>
      <dgm:spPr/>
      <dgm:t>
        <a:bodyPr/>
        <a:lstStyle/>
        <a:p>
          <a:r>
            <a:rPr lang="en-US" dirty="0"/>
            <a:t>Insights: Commercial flights tend to experience higher severity levels while personal flights may involve fewer severe injuries.</a:t>
          </a:r>
        </a:p>
      </dgm:t>
    </dgm:pt>
    <dgm:pt modelId="{74D7A55B-D05F-4129-BF7A-3627F78F8CA2}" type="parTrans" cxnId="{B649040A-EB74-4A02-A2B6-6255199CE444}">
      <dgm:prSet/>
      <dgm:spPr/>
      <dgm:t>
        <a:bodyPr/>
        <a:lstStyle/>
        <a:p>
          <a:endParaRPr lang="en-US"/>
        </a:p>
      </dgm:t>
    </dgm:pt>
    <dgm:pt modelId="{BB362DE0-1CBB-47AF-A48C-DBE427C18B39}" type="sibTrans" cxnId="{B649040A-EB74-4A02-A2B6-6255199CE444}">
      <dgm:prSet/>
      <dgm:spPr/>
      <dgm:t>
        <a:bodyPr/>
        <a:lstStyle/>
        <a:p>
          <a:endParaRPr lang="en-US"/>
        </a:p>
      </dgm:t>
    </dgm:pt>
    <dgm:pt modelId="{7FA01D03-C14B-4DD1-A9AF-16CD46D5F7A6}" type="pres">
      <dgm:prSet presAssocID="{86752C45-A276-4832-8970-DAD57D20C0BD}" presName="linear" presStyleCnt="0">
        <dgm:presLayoutVars>
          <dgm:dir/>
          <dgm:animLvl val="lvl"/>
          <dgm:resizeHandles val="exact"/>
        </dgm:presLayoutVars>
      </dgm:prSet>
      <dgm:spPr/>
    </dgm:pt>
    <dgm:pt modelId="{1A439CCC-3E5C-42D7-BE31-FD8DB8DEBDC1}" type="pres">
      <dgm:prSet presAssocID="{BAE16EAD-4CAE-4C70-9319-962BAC2747DC}" presName="parentLin" presStyleCnt="0"/>
      <dgm:spPr/>
    </dgm:pt>
    <dgm:pt modelId="{E204E35B-76FB-47AA-8D4B-C7881EA1F846}" type="pres">
      <dgm:prSet presAssocID="{BAE16EAD-4CAE-4C70-9319-962BAC2747DC}" presName="parentLeftMargin" presStyleLbl="node1" presStyleIdx="0" presStyleCnt="1"/>
      <dgm:spPr/>
    </dgm:pt>
    <dgm:pt modelId="{DA067A01-5349-4A63-9C0F-60B53D6A63E0}" type="pres">
      <dgm:prSet presAssocID="{BAE16EAD-4CAE-4C70-9319-962BAC2747DC}" presName="parentText" presStyleLbl="node1" presStyleIdx="0" presStyleCnt="1" custScaleX="123297">
        <dgm:presLayoutVars>
          <dgm:chMax val="0"/>
          <dgm:bulletEnabled val="1"/>
        </dgm:presLayoutVars>
      </dgm:prSet>
      <dgm:spPr/>
    </dgm:pt>
    <dgm:pt modelId="{FE59A118-3F32-40B9-A3A1-E1A76F168337}" type="pres">
      <dgm:prSet presAssocID="{BAE16EAD-4CAE-4C70-9319-962BAC2747DC}" presName="negativeSpace" presStyleCnt="0"/>
      <dgm:spPr/>
    </dgm:pt>
    <dgm:pt modelId="{3045F4B0-C164-4825-8333-AD8C7C7D778C}" type="pres">
      <dgm:prSet presAssocID="{BAE16EAD-4CAE-4C70-9319-962BAC2747DC}" presName="childText" presStyleLbl="conFgAcc1" presStyleIdx="0" presStyleCnt="1" custScaleX="91994" custLinFactNeighborX="5804" custLinFactNeighborY="16816">
        <dgm:presLayoutVars>
          <dgm:bulletEnabled val="1"/>
        </dgm:presLayoutVars>
      </dgm:prSet>
      <dgm:spPr/>
    </dgm:pt>
  </dgm:ptLst>
  <dgm:cxnLst>
    <dgm:cxn modelId="{B649040A-EB74-4A02-A2B6-6255199CE444}" srcId="{BAE16EAD-4CAE-4C70-9319-962BAC2747DC}" destId="{A2685C42-6420-407D-AE69-DF54D82590D6}" srcOrd="1" destOrd="0" parTransId="{74D7A55B-D05F-4129-BF7A-3627F78F8CA2}" sibTransId="{BB362DE0-1CBB-47AF-A48C-DBE427C18B39}"/>
    <dgm:cxn modelId="{BD701F2F-E72B-4C51-8E5C-D454C68570E8}" srcId="{BAE16EAD-4CAE-4C70-9319-962BAC2747DC}" destId="{AA58F522-662B-4FAA-A50A-D59A0ACDE2A6}" srcOrd="2" destOrd="0" parTransId="{E91930BB-5763-4934-876E-AAC3628DB3B8}" sibTransId="{EBB36232-F9C3-4427-8D84-1B2516D44D6D}"/>
    <dgm:cxn modelId="{362A0C49-8242-46FA-AD3D-A7365600DBBC}" srcId="{86752C45-A276-4832-8970-DAD57D20C0BD}" destId="{BAE16EAD-4CAE-4C70-9319-962BAC2747DC}" srcOrd="0" destOrd="0" parTransId="{EA9B4558-F297-4475-BD9A-BAC766A59533}" sibTransId="{D57F8880-7A87-43A0-A53E-D4D60A35FBAB}"/>
    <dgm:cxn modelId="{FA74EF70-5A44-41B6-A310-EC926AE6E0C3}" type="presOf" srcId="{BAE16EAD-4CAE-4C70-9319-962BAC2747DC}" destId="{DA067A01-5349-4A63-9C0F-60B53D6A63E0}" srcOrd="1" destOrd="0" presId="urn:microsoft.com/office/officeart/2005/8/layout/list1"/>
    <dgm:cxn modelId="{9F2F5155-92FA-47BC-987A-CF798878C5AD}" type="presOf" srcId="{D3C869B6-D4E5-4377-B45C-2636ED5C2190}" destId="{3045F4B0-C164-4825-8333-AD8C7C7D778C}" srcOrd="0" destOrd="0" presId="urn:microsoft.com/office/officeart/2005/8/layout/list1"/>
    <dgm:cxn modelId="{7E269D7D-2245-4101-92D3-EC5A64F40DC0}" srcId="{BAE16EAD-4CAE-4C70-9319-962BAC2747DC}" destId="{D3C869B6-D4E5-4377-B45C-2636ED5C2190}" srcOrd="0" destOrd="0" parTransId="{25670526-EA80-45FB-AE44-923583F14A04}" sibTransId="{3E33E51D-562F-43E8-A9AE-FE6AF3A4AB60}"/>
    <dgm:cxn modelId="{1382D591-F8AB-4E5D-A1EE-F99157398171}" type="presOf" srcId="{86752C45-A276-4832-8970-DAD57D20C0BD}" destId="{7FA01D03-C14B-4DD1-A9AF-16CD46D5F7A6}" srcOrd="0" destOrd="0" presId="urn:microsoft.com/office/officeart/2005/8/layout/list1"/>
    <dgm:cxn modelId="{428FADBD-25F3-4CA7-950E-155545066C42}" type="presOf" srcId="{AA58F522-662B-4FAA-A50A-D59A0ACDE2A6}" destId="{3045F4B0-C164-4825-8333-AD8C7C7D778C}" srcOrd="0" destOrd="2" presId="urn:microsoft.com/office/officeart/2005/8/layout/list1"/>
    <dgm:cxn modelId="{9CA892E2-6F25-4503-A7DD-378FCAEBBA83}" type="presOf" srcId="{A2685C42-6420-407D-AE69-DF54D82590D6}" destId="{3045F4B0-C164-4825-8333-AD8C7C7D778C}" srcOrd="0" destOrd="1" presId="urn:microsoft.com/office/officeart/2005/8/layout/list1"/>
    <dgm:cxn modelId="{2ABC64E9-7249-496C-8F34-5F0C0E513A1E}" type="presOf" srcId="{BAE16EAD-4CAE-4C70-9319-962BAC2747DC}" destId="{E204E35B-76FB-47AA-8D4B-C7881EA1F846}" srcOrd="0" destOrd="0" presId="urn:microsoft.com/office/officeart/2005/8/layout/list1"/>
    <dgm:cxn modelId="{0F35C464-B3EB-44CB-AA10-9272D27D03B0}" type="presParOf" srcId="{7FA01D03-C14B-4DD1-A9AF-16CD46D5F7A6}" destId="{1A439CCC-3E5C-42D7-BE31-FD8DB8DEBDC1}" srcOrd="0" destOrd="0" presId="urn:microsoft.com/office/officeart/2005/8/layout/list1"/>
    <dgm:cxn modelId="{7CC01CFA-015A-4340-9872-927652410259}" type="presParOf" srcId="{1A439CCC-3E5C-42D7-BE31-FD8DB8DEBDC1}" destId="{E204E35B-76FB-47AA-8D4B-C7881EA1F846}" srcOrd="0" destOrd="0" presId="urn:microsoft.com/office/officeart/2005/8/layout/list1"/>
    <dgm:cxn modelId="{7A13ACF4-6295-4DF6-880B-9D58E9AF88C2}" type="presParOf" srcId="{1A439CCC-3E5C-42D7-BE31-FD8DB8DEBDC1}" destId="{DA067A01-5349-4A63-9C0F-60B53D6A63E0}" srcOrd="1" destOrd="0" presId="urn:microsoft.com/office/officeart/2005/8/layout/list1"/>
    <dgm:cxn modelId="{81D1B8AB-01E9-4E22-9EFC-B029899209BA}" type="presParOf" srcId="{7FA01D03-C14B-4DD1-A9AF-16CD46D5F7A6}" destId="{FE59A118-3F32-40B9-A3A1-E1A76F168337}" srcOrd="1" destOrd="0" presId="urn:microsoft.com/office/officeart/2005/8/layout/list1"/>
    <dgm:cxn modelId="{53517333-C13A-4AC3-9BE7-D17F5C559745}" type="presParOf" srcId="{7FA01D03-C14B-4DD1-A9AF-16CD46D5F7A6}" destId="{3045F4B0-C164-4825-8333-AD8C7C7D778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6752C45-A276-4832-8970-DAD57D20C0BD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16EAD-4CAE-4C70-9319-962BAC2747DC}">
      <dgm:prSet phldrT="[Text]"/>
      <dgm:spPr/>
      <dgm:t>
        <a:bodyPr/>
        <a:lstStyle/>
        <a:p>
          <a:r>
            <a:rPr lang="en-US" dirty="0"/>
            <a:t>General Recommendations</a:t>
          </a:r>
        </a:p>
      </dgm:t>
    </dgm:pt>
    <dgm:pt modelId="{EA9B4558-F297-4475-BD9A-BAC766A59533}" type="parTrans" cxnId="{362A0C49-8242-46FA-AD3D-A7365600DBBC}">
      <dgm:prSet/>
      <dgm:spPr/>
      <dgm:t>
        <a:bodyPr/>
        <a:lstStyle/>
        <a:p>
          <a:endParaRPr lang="en-US"/>
        </a:p>
      </dgm:t>
    </dgm:pt>
    <dgm:pt modelId="{D57F8880-7A87-43A0-A53E-D4D60A35FBAB}" type="sibTrans" cxnId="{362A0C49-8242-46FA-AD3D-A7365600DBBC}">
      <dgm:prSet/>
      <dgm:spPr/>
      <dgm:t>
        <a:bodyPr/>
        <a:lstStyle/>
        <a:p>
          <a:endParaRPr lang="en-US"/>
        </a:p>
      </dgm:t>
    </dgm:pt>
    <dgm:pt modelId="{D3C869B6-D4E5-4377-B45C-2636ED5C2190}">
      <dgm:prSet phldrT="[Text]"/>
      <dgm:spPr/>
      <dgm:t>
        <a:bodyPr/>
        <a:lstStyle/>
        <a:p>
          <a:r>
            <a:rPr lang="en-US" dirty="0"/>
            <a:t>Data-Driven Safety Measures: Use insights from incident trends, aircraft makes and flight phases to develop targeted safety strategies.</a:t>
          </a:r>
        </a:p>
      </dgm:t>
    </dgm:pt>
    <dgm:pt modelId="{25670526-EA80-45FB-AE44-923583F14A04}" type="parTrans" cxnId="{7E269D7D-2245-4101-92D3-EC5A64F40DC0}">
      <dgm:prSet/>
      <dgm:spPr/>
      <dgm:t>
        <a:bodyPr/>
        <a:lstStyle/>
        <a:p>
          <a:endParaRPr lang="en-US"/>
        </a:p>
      </dgm:t>
    </dgm:pt>
    <dgm:pt modelId="{3E33E51D-562F-43E8-A9AE-FE6AF3A4AB60}" type="sibTrans" cxnId="{7E269D7D-2245-4101-92D3-EC5A64F40DC0}">
      <dgm:prSet/>
      <dgm:spPr/>
      <dgm:t>
        <a:bodyPr/>
        <a:lstStyle/>
        <a:p>
          <a:endParaRPr lang="en-US"/>
        </a:p>
      </dgm:t>
    </dgm:pt>
    <dgm:pt modelId="{6E250EA8-D9F5-40BA-8E09-35E52F1EA190}">
      <dgm:prSet phldrT="[Text]"/>
      <dgm:spPr/>
      <dgm:t>
        <a:bodyPr/>
        <a:lstStyle/>
        <a:p>
          <a:r>
            <a:rPr lang="en-US" dirty="0"/>
            <a:t>Preventive Maintenance: Focus on aircraft maintenance especially for makes and models with higher incident rates reducing mechanical failures.</a:t>
          </a:r>
        </a:p>
      </dgm:t>
    </dgm:pt>
    <dgm:pt modelId="{FEDB44D3-EB73-4407-AC14-6DE26EB4FEB6}" type="parTrans" cxnId="{571E9608-5E3D-434C-BB0A-D359ED60E6F6}">
      <dgm:prSet/>
      <dgm:spPr/>
      <dgm:t>
        <a:bodyPr/>
        <a:lstStyle/>
        <a:p>
          <a:endParaRPr lang="en-US"/>
        </a:p>
      </dgm:t>
    </dgm:pt>
    <dgm:pt modelId="{FEE44231-9F2B-4177-BDC3-7945C1E1434C}" type="sibTrans" cxnId="{571E9608-5E3D-434C-BB0A-D359ED60E6F6}">
      <dgm:prSet/>
      <dgm:spPr/>
      <dgm:t>
        <a:bodyPr/>
        <a:lstStyle/>
        <a:p>
          <a:endParaRPr lang="en-US"/>
        </a:p>
      </dgm:t>
    </dgm:pt>
    <dgm:pt modelId="{3D4DA7BE-28A5-4339-88E5-DBC2163167B3}">
      <dgm:prSet phldrT="[Text]"/>
      <dgm:spPr/>
      <dgm:t>
        <a:bodyPr/>
        <a:lstStyle/>
        <a:p>
          <a:r>
            <a:rPr lang="en-US" dirty="0"/>
            <a:t>Regulatory compliance: Implement proactive measures to ensure compliance and even exceed minimum safety requirements.</a:t>
          </a:r>
        </a:p>
      </dgm:t>
    </dgm:pt>
    <dgm:pt modelId="{6CE75C9A-9E46-4775-B994-71BC375C0832}" type="parTrans" cxnId="{D09270A4-AAAA-4557-9EC8-C9822A937531}">
      <dgm:prSet/>
      <dgm:spPr/>
      <dgm:t>
        <a:bodyPr/>
        <a:lstStyle/>
        <a:p>
          <a:endParaRPr lang="en-US"/>
        </a:p>
      </dgm:t>
    </dgm:pt>
    <dgm:pt modelId="{E36C706C-EA97-4798-B77B-67F0638663BA}" type="sibTrans" cxnId="{D09270A4-AAAA-4557-9EC8-C9822A937531}">
      <dgm:prSet/>
      <dgm:spPr/>
      <dgm:t>
        <a:bodyPr/>
        <a:lstStyle/>
        <a:p>
          <a:endParaRPr lang="en-US"/>
        </a:p>
      </dgm:t>
    </dgm:pt>
    <dgm:pt modelId="{DFA91624-3E08-4082-9FBB-FE20A68D5349}">
      <dgm:prSet phldrT="[Text]"/>
      <dgm:spPr/>
      <dgm:t>
        <a:bodyPr/>
        <a:lstStyle/>
        <a:p>
          <a:r>
            <a:rPr lang="en-US" dirty="0"/>
            <a:t>Pilot and crew training: Invest in regular and advanced training programs for pilots particularly for high-risk flight phrases like takeoff and landing.</a:t>
          </a:r>
        </a:p>
      </dgm:t>
    </dgm:pt>
    <dgm:pt modelId="{8E1C5A25-8AFA-43F4-8A6C-E4ECAFA9DBF5}" type="parTrans" cxnId="{37A2708A-92C3-48D2-9800-B84D76ADDD5C}">
      <dgm:prSet/>
      <dgm:spPr/>
      <dgm:t>
        <a:bodyPr/>
        <a:lstStyle/>
        <a:p>
          <a:endParaRPr lang="en-US"/>
        </a:p>
      </dgm:t>
    </dgm:pt>
    <dgm:pt modelId="{3DDABD84-335E-4D9E-98CA-CE2666A6B129}" type="sibTrans" cxnId="{37A2708A-92C3-48D2-9800-B84D76ADDD5C}">
      <dgm:prSet/>
      <dgm:spPr/>
      <dgm:t>
        <a:bodyPr/>
        <a:lstStyle/>
        <a:p>
          <a:endParaRPr lang="en-US"/>
        </a:p>
      </dgm:t>
    </dgm:pt>
    <dgm:pt modelId="{8D537AF4-34FE-4EFC-985F-AC4C5F679A00}">
      <dgm:prSet phldrT="[Text]"/>
      <dgm:spPr/>
      <dgm:t>
        <a:bodyPr/>
        <a:lstStyle/>
        <a:p>
          <a:r>
            <a:rPr lang="en-US" dirty="0"/>
            <a:t>Technological Investments: Incorporating advanced technologies such as automatic response systems, enhanced navigation systems and real time data analytics to reduce human error and improve response times.</a:t>
          </a:r>
        </a:p>
      </dgm:t>
    </dgm:pt>
    <dgm:pt modelId="{572AC9D7-FAD8-4EF5-B6B3-C88EBF4B3A09}" type="parTrans" cxnId="{7F2AE05E-2ABD-4D32-8ACC-3C699CA96CF9}">
      <dgm:prSet/>
      <dgm:spPr/>
      <dgm:t>
        <a:bodyPr/>
        <a:lstStyle/>
        <a:p>
          <a:endParaRPr lang="en-US"/>
        </a:p>
      </dgm:t>
    </dgm:pt>
    <dgm:pt modelId="{26722255-5F25-478E-8653-32865A68BF5E}" type="sibTrans" cxnId="{7F2AE05E-2ABD-4D32-8ACC-3C699CA96CF9}">
      <dgm:prSet/>
      <dgm:spPr/>
      <dgm:t>
        <a:bodyPr/>
        <a:lstStyle/>
        <a:p>
          <a:endParaRPr lang="en-US"/>
        </a:p>
      </dgm:t>
    </dgm:pt>
    <dgm:pt modelId="{7FA01D03-C14B-4DD1-A9AF-16CD46D5F7A6}" type="pres">
      <dgm:prSet presAssocID="{86752C45-A276-4832-8970-DAD57D20C0BD}" presName="linear" presStyleCnt="0">
        <dgm:presLayoutVars>
          <dgm:dir/>
          <dgm:animLvl val="lvl"/>
          <dgm:resizeHandles val="exact"/>
        </dgm:presLayoutVars>
      </dgm:prSet>
      <dgm:spPr/>
    </dgm:pt>
    <dgm:pt modelId="{1A439CCC-3E5C-42D7-BE31-FD8DB8DEBDC1}" type="pres">
      <dgm:prSet presAssocID="{BAE16EAD-4CAE-4C70-9319-962BAC2747DC}" presName="parentLin" presStyleCnt="0"/>
      <dgm:spPr/>
    </dgm:pt>
    <dgm:pt modelId="{E204E35B-76FB-47AA-8D4B-C7881EA1F846}" type="pres">
      <dgm:prSet presAssocID="{BAE16EAD-4CAE-4C70-9319-962BAC2747DC}" presName="parentLeftMargin" presStyleLbl="node1" presStyleIdx="0" presStyleCnt="1"/>
      <dgm:spPr/>
    </dgm:pt>
    <dgm:pt modelId="{DA067A01-5349-4A63-9C0F-60B53D6A63E0}" type="pres">
      <dgm:prSet presAssocID="{BAE16EAD-4CAE-4C70-9319-962BAC2747DC}" presName="parentText" presStyleLbl="node1" presStyleIdx="0" presStyleCnt="1" custScaleX="122353">
        <dgm:presLayoutVars>
          <dgm:chMax val="0"/>
          <dgm:bulletEnabled val="1"/>
        </dgm:presLayoutVars>
      </dgm:prSet>
      <dgm:spPr/>
    </dgm:pt>
    <dgm:pt modelId="{FE59A118-3F32-40B9-A3A1-E1A76F168337}" type="pres">
      <dgm:prSet presAssocID="{BAE16EAD-4CAE-4C70-9319-962BAC2747DC}" presName="negativeSpace" presStyleCnt="0"/>
      <dgm:spPr/>
    </dgm:pt>
    <dgm:pt modelId="{3045F4B0-C164-4825-8333-AD8C7C7D778C}" type="pres">
      <dgm:prSet presAssocID="{BAE16EAD-4CAE-4C70-9319-962BAC2747DC}" presName="childText" presStyleLbl="conFgAcc1" presStyleIdx="0" presStyleCnt="1" custScaleX="100000" custLinFactY="1587" custLinFactNeighborX="-16512" custLinFactNeighborY="100000">
        <dgm:presLayoutVars>
          <dgm:bulletEnabled val="1"/>
        </dgm:presLayoutVars>
      </dgm:prSet>
      <dgm:spPr/>
    </dgm:pt>
  </dgm:ptLst>
  <dgm:cxnLst>
    <dgm:cxn modelId="{571E9608-5E3D-434C-BB0A-D359ED60E6F6}" srcId="{BAE16EAD-4CAE-4C70-9319-962BAC2747DC}" destId="{6E250EA8-D9F5-40BA-8E09-35E52F1EA190}" srcOrd="1" destOrd="0" parTransId="{FEDB44D3-EB73-4407-AC14-6DE26EB4FEB6}" sibTransId="{FEE44231-9F2B-4177-BDC3-7945C1E1434C}"/>
    <dgm:cxn modelId="{7F2AE05E-2ABD-4D32-8ACC-3C699CA96CF9}" srcId="{BAE16EAD-4CAE-4C70-9319-962BAC2747DC}" destId="{8D537AF4-34FE-4EFC-985F-AC4C5F679A00}" srcOrd="4" destOrd="0" parTransId="{572AC9D7-FAD8-4EF5-B6B3-C88EBF4B3A09}" sibTransId="{26722255-5F25-478E-8653-32865A68BF5E}"/>
    <dgm:cxn modelId="{362A0C49-8242-46FA-AD3D-A7365600DBBC}" srcId="{86752C45-A276-4832-8970-DAD57D20C0BD}" destId="{BAE16EAD-4CAE-4C70-9319-962BAC2747DC}" srcOrd="0" destOrd="0" parTransId="{EA9B4558-F297-4475-BD9A-BAC766A59533}" sibTransId="{D57F8880-7A87-43A0-A53E-D4D60A35FBAB}"/>
    <dgm:cxn modelId="{FA74EF70-5A44-41B6-A310-EC926AE6E0C3}" type="presOf" srcId="{BAE16EAD-4CAE-4C70-9319-962BAC2747DC}" destId="{DA067A01-5349-4A63-9C0F-60B53D6A63E0}" srcOrd="1" destOrd="0" presId="urn:microsoft.com/office/officeart/2005/8/layout/list1"/>
    <dgm:cxn modelId="{9F2F5155-92FA-47BC-987A-CF798878C5AD}" type="presOf" srcId="{D3C869B6-D4E5-4377-B45C-2636ED5C2190}" destId="{3045F4B0-C164-4825-8333-AD8C7C7D778C}" srcOrd="0" destOrd="0" presId="urn:microsoft.com/office/officeart/2005/8/layout/list1"/>
    <dgm:cxn modelId="{7E269D7D-2245-4101-92D3-EC5A64F40DC0}" srcId="{BAE16EAD-4CAE-4C70-9319-962BAC2747DC}" destId="{D3C869B6-D4E5-4377-B45C-2636ED5C2190}" srcOrd="0" destOrd="0" parTransId="{25670526-EA80-45FB-AE44-923583F14A04}" sibTransId="{3E33E51D-562F-43E8-A9AE-FE6AF3A4AB60}"/>
    <dgm:cxn modelId="{F4A8AB7F-A062-49FB-AD84-574A0902E062}" type="presOf" srcId="{DFA91624-3E08-4082-9FBB-FE20A68D5349}" destId="{3045F4B0-C164-4825-8333-AD8C7C7D778C}" srcOrd="0" destOrd="3" presId="urn:microsoft.com/office/officeart/2005/8/layout/list1"/>
    <dgm:cxn modelId="{37A2708A-92C3-48D2-9800-B84D76ADDD5C}" srcId="{BAE16EAD-4CAE-4C70-9319-962BAC2747DC}" destId="{DFA91624-3E08-4082-9FBB-FE20A68D5349}" srcOrd="3" destOrd="0" parTransId="{8E1C5A25-8AFA-43F4-8A6C-E4ECAFA9DBF5}" sibTransId="{3DDABD84-335E-4D9E-98CA-CE2666A6B129}"/>
    <dgm:cxn modelId="{1382D591-F8AB-4E5D-A1EE-F99157398171}" type="presOf" srcId="{86752C45-A276-4832-8970-DAD57D20C0BD}" destId="{7FA01D03-C14B-4DD1-A9AF-16CD46D5F7A6}" srcOrd="0" destOrd="0" presId="urn:microsoft.com/office/officeart/2005/8/layout/list1"/>
    <dgm:cxn modelId="{CED9CAA2-849D-44FF-AC89-D277848DFC8F}" type="presOf" srcId="{6E250EA8-D9F5-40BA-8E09-35E52F1EA190}" destId="{3045F4B0-C164-4825-8333-AD8C7C7D778C}" srcOrd="0" destOrd="1" presId="urn:microsoft.com/office/officeart/2005/8/layout/list1"/>
    <dgm:cxn modelId="{D09270A4-AAAA-4557-9EC8-C9822A937531}" srcId="{BAE16EAD-4CAE-4C70-9319-962BAC2747DC}" destId="{3D4DA7BE-28A5-4339-88E5-DBC2163167B3}" srcOrd="2" destOrd="0" parTransId="{6CE75C9A-9E46-4775-B994-71BC375C0832}" sibTransId="{E36C706C-EA97-4798-B77B-67F0638663BA}"/>
    <dgm:cxn modelId="{35EB73C7-985B-4CBF-B1ED-747E0F4D182F}" type="presOf" srcId="{8D537AF4-34FE-4EFC-985F-AC4C5F679A00}" destId="{3045F4B0-C164-4825-8333-AD8C7C7D778C}" srcOrd="0" destOrd="4" presId="urn:microsoft.com/office/officeart/2005/8/layout/list1"/>
    <dgm:cxn modelId="{2ABC64E9-7249-496C-8F34-5F0C0E513A1E}" type="presOf" srcId="{BAE16EAD-4CAE-4C70-9319-962BAC2747DC}" destId="{E204E35B-76FB-47AA-8D4B-C7881EA1F846}" srcOrd="0" destOrd="0" presId="urn:microsoft.com/office/officeart/2005/8/layout/list1"/>
    <dgm:cxn modelId="{D27CB5F4-93C8-4CE9-BA3F-639A8F5251E5}" type="presOf" srcId="{3D4DA7BE-28A5-4339-88E5-DBC2163167B3}" destId="{3045F4B0-C164-4825-8333-AD8C7C7D778C}" srcOrd="0" destOrd="2" presId="urn:microsoft.com/office/officeart/2005/8/layout/list1"/>
    <dgm:cxn modelId="{0F35C464-B3EB-44CB-AA10-9272D27D03B0}" type="presParOf" srcId="{7FA01D03-C14B-4DD1-A9AF-16CD46D5F7A6}" destId="{1A439CCC-3E5C-42D7-BE31-FD8DB8DEBDC1}" srcOrd="0" destOrd="0" presId="urn:microsoft.com/office/officeart/2005/8/layout/list1"/>
    <dgm:cxn modelId="{7CC01CFA-015A-4340-9872-927652410259}" type="presParOf" srcId="{1A439CCC-3E5C-42D7-BE31-FD8DB8DEBDC1}" destId="{E204E35B-76FB-47AA-8D4B-C7881EA1F846}" srcOrd="0" destOrd="0" presId="urn:microsoft.com/office/officeart/2005/8/layout/list1"/>
    <dgm:cxn modelId="{7A13ACF4-6295-4DF6-880B-9D58E9AF88C2}" type="presParOf" srcId="{1A439CCC-3E5C-42D7-BE31-FD8DB8DEBDC1}" destId="{DA067A01-5349-4A63-9C0F-60B53D6A63E0}" srcOrd="1" destOrd="0" presId="urn:microsoft.com/office/officeart/2005/8/layout/list1"/>
    <dgm:cxn modelId="{81D1B8AB-01E9-4E22-9EFC-B029899209BA}" type="presParOf" srcId="{7FA01D03-C14B-4DD1-A9AF-16CD46D5F7A6}" destId="{FE59A118-3F32-40B9-A3A1-E1A76F168337}" srcOrd="1" destOrd="0" presId="urn:microsoft.com/office/officeart/2005/8/layout/list1"/>
    <dgm:cxn modelId="{53517333-C13A-4AC3-9BE7-D17F5C559745}" type="presParOf" srcId="{7FA01D03-C14B-4DD1-A9AF-16CD46D5F7A6}" destId="{3045F4B0-C164-4825-8333-AD8C7C7D778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6752C45-A276-4832-8970-DAD57D20C0BD}" type="doc">
      <dgm:prSet loTypeId="urn:microsoft.com/office/officeart/2005/8/layout/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E16EAD-4CAE-4C70-9319-962BAC2747DC}">
      <dgm:prSet phldrT="[Text]"/>
      <dgm:spPr/>
      <dgm:t>
        <a:bodyPr/>
        <a:lstStyle/>
        <a:p>
          <a:pPr algn="ctr"/>
          <a:r>
            <a:rPr lang="en-US" dirty="0"/>
            <a:t>THE END</a:t>
          </a:r>
        </a:p>
      </dgm:t>
    </dgm:pt>
    <dgm:pt modelId="{EA9B4558-F297-4475-BD9A-BAC766A59533}" type="parTrans" cxnId="{362A0C49-8242-46FA-AD3D-A7365600DBBC}">
      <dgm:prSet/>
      <dgm:spPr/>
      <dgm:t>
        <a:bodyPr/>
        <a:lstStyle/>
        <a:p>
          <a:endParaRPr lang="en-US"/>
        </a:p>
      </dgm:t>
    </dgm:pt>
    <dgm:pt modelId="{D57F8880-7A87-43A0-A53E-D4D60A35FBAB}" type="sibTrans" cxnId="{362A0C49-8242-46FA-AD3D-A7365600DBBC}">
      <dgm:prSet/>
      <dgm:spPr/>
      <dgm:t>
        <a:bodyPr/>
        <a:lstStyle/>
        <a:p>
          <a:endParaRPr lang="en-US"/>
        </a:p>
      </dgm:t>
    </dgm:pt>
    <dgm:pt modelId="{3508ECD9-303F-4D38-92F8-484551087CF0}">
      <dgm:prSet/>
      <dgm:spPr/>
      <dgm:t>
        <a:bodyPr/>
        <a:lstStyle/>
        <a:p>
          <a:pPr algn="ctr"/>
          <a:r>
            <a:rPr lang="en-US" dirty="0"/>
            <a:t>Benson </a:t>
          </a:r>
          <a:r>
            <a:rPr lang="en-US" dirty="0" err="1"/>
            <a:t>Mwihia</a:t>
          </a:r>
          <a:endParaRPr lang="en-US" dirty="0"/>
        </a:p>
      </dgm:t>
    </dgm:pt>
    <dgm:pt modelId="{A7204E60-B351-474A-B04E-A2AA7AE52917}" type="parTrans" cxnId="{B59372C7-9971-4EF3-92BE-6B299A7674A8}">
      <dgm:prSet/>
      <dgm:spPr/>
      <dgm:t>
        <a:bodyPr/>
        <a:lstStyle/>
        <a:p>
          <a:endParaRPr lang="en-US"/>
        </a:p>
      </dgm:t>
    </dgm:pt>
    <dgm:pt modelId="{6BC508EC-1BEA-447C-9536-B5B7342B5601}" type="sibTrans" cxnId="{B59372C7-9971-4EF3-92BE-6B299A7674A8}">
      <dgm:prSet/>
      <dgm:spPr/>
      <dgm:t>
        <a:bodyPr/>
        <a:lstStyle/>
        <a:p>
          <a:endParaRPr lang="en-US"/>
        </a:p>
      </dgm:t>
    </dgm:pt>
    <dgm:pt modelId="{9C389A53-E997-4A8D-BD51-74DBB50EA336}">
      <dgm:prSet/>
      <dgm:spPr/>
      <dgm:t>
        <a:bodyPr/>
        <a:lstStyle/>
        <a:p>
          <a:pPr algn="ctr"/>
          <a:r>
            <a:rPr lang="en-US" dirty="0">
              <a:hlinkClick xmlns:r="http://schemas.openxmlformats.org/officeDocument/2006/relationships" r:id="rId1"/>
            </a:rPr>
            <a:t>bensonmwihia@gmail.com</a:t>
          </a:r>
          <a:endParaRPr lang="en-US" dirty="0"/>
        </a:p>
      </dgm:t>
    </dgm:pt>
    <dgm:pt modelId="{4EBADC4F-92D7-49C0-8182-9B8A68872D79}" type="parTrans" cxnId="{062DBB0B-F965-489C-BD1D-EEE7CFE04D02}">
      <dgm:prSet/>
      <dgm:spPr/>
      <dgm:t>
        <a:bodyPr/>
        <a:lstStyle/>
        <a:p>
          <a:endParaRPr lang="en-US"/>
        </a:p>
      </dgm:t>
    </dgm:pt>
    <dgm:pt modelId="{FCE04C76-9A70-448A-B473-90A2442A3F59}" type="sibTrans" cxnId="{062DBB0B-F965-489C-BD1D-EEE7CFE04D02}">
      <dgm:prSet/>
      <dgm:spPr/>
      <dgm:t>
        <a:bodyPr/>
        <a:lstStyle/>
        <a:p>
          <a:endParaRPr lang="en-US"/>
        </a:p>
      </dgm:t>
    </dgm:pt>
    <dgm:pt modelId="{466C73DB-73D8-4B61-9BA1-7F7929539279}">
      <dgm:prSet/>
      <dgm:spPr/>
      <dgm:t>
        <a:bodyPr/>
        <a:lstStyle/>
        <a:p>
          <a:pPr algn="ctr"/>
          <a:endParaRPr lang="en-US" dirty="0"/>
        </a:p>
      </dgm:t>
    </dgm:pt>
    <dgm:pt modelId="{0FA74CEE-BFB2-44AE-9C81-6FED794A9DBE}" type="parTrans" cxnId="{901B7C13-6557-40D9-88C9-3F947FC89608}">
      <dgm:prSet/>
      <dgm:spPr/>
      <dgm:t>
        <a:bodyPr/>
        <a:lstStyle/>
        <a:p>
          <a:endParaRPr lang="en-US"/>
        </a:p>
      </dgm:t>
    </dgm:pt>
    <dgm:pt modelId="{5F8F4FDE-88ED-4BA5-A97B-31A80B45CFDB}" type="sibTrans" cxnId="{901B7C13-6557-40D9-88C9-3F947FC89608}">
      <dgm:prSet/>
      <dgm:spPr/>
      <dgm:t>
        <a:bodyPr/>
        <a:lstStyle/>
        <a:p>
          <a:endParaRPr lang="en-US"/>
        </a:p>
      </dgm:t>
    </dgm:pt>
    <dgm:pt modelId="{9686EE59-A039-4FF6-9520-C89FD2B7A83E}">
      <dgm:prSet/>
      <dgm:spPr/>
      <dgm:t>
        <a:bodyPr/>
        <a:lstStyle/>
        <a:p>
          <a:pPr algn="ctr"/>
          <a:r>
            <a:rPr lang="en-US" dirty="0" err="1"/>
            <a:t>LinkedIn:https</a:t>
          </a:r>
          <a:r>
            <a:rPr lang="en-US" dirty="0"/>
            <a:t>://www.linkedin.com/in/benson-mwihia-3191ab76/</a:t>
          </a:r>
        </a:p>
      </dgm:t>
    </dgm:pt>
    <dgm:pt modelId="{D10CF5DD-41BC-46B3-B350-99EBF1B137B9}" type="parTrans" cxnId="{1109127D-E728-44C9-B8C6-724FD0CB7FD9}">
      <dgm:prSet/>
      <dgm:spPr/>
      <dgm:t>
        <a:bodyPr/>
        <a:lstStyle/>
        <a:p>
          <a:endParaRPr lang="en-US"/>
        </a:p>
      </dgm:t>
    </dgm:pt>
    <dgm:pt modelId="{1C27F5F2-5232-47B0-81D7-33AF11418DE2}" type="sibTrans" cxnId="{1109127D-E728-44C9-B8C6-724FD0CB7FD9}">
      <dgm:prSet/>
      <dgm:spPr/>
      <dgm:t>
        <a:bodyPr/>
        <a:lstStyle/>
        <a:p>
          <a:endParaRPr lang="en-US"/>
        </a:p>
      </dgm:t>
    </dgm:pt>
    <dgm:pt modelId="{7FA01D03-C14B-4DD1-A9AF-16CD46D5F7A6}" type="pres">
      <dgm:prSet presAssocID="{86752C45-A276-4832-8970-DAD57D20C0BD}" presName="linear" presStyleCnt="0">
        <dgm:presLayoutVars>
          <dgm:dir/>
          <dgm:animLvl val="lvl"/>
          <dgm:resizeHandles val="exact"/>
        </dgm:presLayoutVars>
      </dgm:prSet>
      <dgm:spPr/>
    </dgm:pt>
    <dgm:pt modelId="{1A439CCC-3E5C-42D7-BE31-FD8DB8DEBDC1}" type="pres">
      <dgm:prSet presAssocID="{BAE16EAD-4CAE-4C70-9319-962BAC2747DC}" presName="parentLin" presStyleCnt="0"/>
      <dgm:spPr/>
    </dgm:pt>
    <dgm:pt modelId="{E204E35B-76FB-47AA-8D4B-C7881EA1F846}" type="pres">
      <dgm:prSet presAssocID="{BAE16EAD-4CAE-4C70-9319-962BAC2747DC}" presName="parentLeftMargin" presStyleLbl="node1" presStyleIdx="0" presStyleCnt="1"/>
      <dgm:spPr/>
    </dgm:pt>
    <dgm:pt modelId="{DA067A01-5349-4A63-9C0F-60B53D6A63E0}" type="pres">
      <dgm:prSet presAssocID="{BAE16EAD-4CAE-4C70-9319-962BAC2747DC}" presName="parentText" presStyleLbl="node1" presStyleIdx="0" presStyleCnt="1" custScaleX="122353" custScaleY="64672" custLinFactNeighborX="-2174" custLinFactNeighborY="-1135">
        <dgm:presLayoutVars>
          <dgm:chMax val="0"/>
          <dgm:bulletEnabled val="1"/>
        </dgm:presLayoutVars>
      </dgm:prSet>
      <dgm:spPr/>
    </dgm:pt>
    <dgm:pt modelId="{FE59A118-3F32-40B9-A3A1-E1A76F168337}" type="pres">
      <dgm:prSet presAssocID="{BAE16EAD-4CAE-4C70-9319-962BAC2747DC}" presName="negativeSpace" presStyleCnt="0"/>
      <dgm:spPr/>
    </dgm:pt>
    <dgm:pt modelId="{3045F4B0-C164-4825-8333-AD8C7C7D778C}" type="pres">
      <dgm:prSet presAssocID="{BAE16EAD-4CAE-4C70-9319-962BAC2747DC}" presName="childText" presStyleLbl="conFgAcc1" presStyleIdx="0" presStyleCnt="1" custScaleX="100000" custScaleY="99477" custLinFactNeighborX="-483" custLinFactNeighborY="-70185">
        <dgm:presLayoutVars>
          <dgm:bulletEnabled val="1"/>
        </dgm:presLayoutVars>
      </dgm:prSet>
      <dgm:spPr/>
    </dgm:pt>
  </dgm:ptLst>
  <dgm:cxnLst>
    <dgm:cxn modelId="{062DBB0B-F965-489C-BD1D-EEE7CFE04D02}" srcId="{BAE16EAD-4CAE-4C70-9319-962BAC2747DC}" destId="{9C389A53-E997-4A8D-BD51-74DBB50EA336}" srcOrd="2" destOrd="0" parTransId="{4EBADC4F-92D7-49C0-8182-9B8A68872D79}" sibTransId="{FCE04C76-9A70-448A-B473-90A2442A3F59}"/>
    <dgm:cxn modelId="{901B7C13-6557-40D9-88C9-3F947FC89608}" srcId="{BAE16EAD-4CAE-4C70-9319-962BAC2747DC}" destId="{466C73DB-73D8-4B61-9BA1-7F7929539279}" srcOrd="0" destOrd="0" parTransId="{0FA74CEE-BFB2-44AE-9C81-6FED794A9DBE}" sibTransId="{5F8F4FDE-88ED-4BA5-A97B-31A80B45CFDB}"/>
    <dgm:cxn modelId="{362A0C49-8242-46FA-AD3D-A7365600DBBC}" srcId="{86752C45-A276-4832-8970-DAD57D20C0BD}" destId="{BAE16EAD-4CAE-4C70-9319-962BAC2747DC}" srcOrd="0" destOrd="0" parTransId="{EA9B4558-F297-4475-BD9A-BAC766A59533}" sibTransId="{D57F8880-7A87-43A0-A53E-D4D60A35FBAB}"/>
    <dgm:cxn modelId="{FA74EF70-5A44-41B6-A310-EC926AE6E0C3}" type="presOf" srcId="{BAE16EAD-4CAE-4C70-9319-962BAC2747DC}" destId="{DA067A01-5349-4A63-9C0F-60B53D6A63E0}" srcOrd="1" destOrd="0" presId="urn:microsoft.com/office/officeart/2005/8/layout/list1"/>
    <dgm:cxn modelId="{1109127D-E728-44C9-B8C6-724FD0CB7FD9}" srcId="{BAE16EAD-4CAE-4C70-9319-962BAC2747DC}" destId="{9686EE59-A039-4FF6-9520-C89FD2B7A83E}" srcOrd="3" destOrd="0" parTransId="{D10CF5DD-41BC-46B3-B350-99EBF1B137B9}" sibTransId="{1C27F5F2-5232-47B0-81D7-33AF11418DE2}"/>
    <dgm:cxn modelId="{0680697F-89A7-4279-AB78-5C38694EEBD0}" type="presOf" srcId="{9686EE59-A039-4FF6-9520-C89FD2B7A83E}" destId="{3045F4B0-C164-4825-8333-AD8C7C7D778C}" srcOrd="0" destOrd="3" presId="urn:microsoft.com/office/officeart/2005/8/layout/list1"/>
    <dgm:cxn modelId="{56FD0581-F932-4DB1-A985-E8B575202431}" type="presOf" srcId="{9C389A53-E997-4A8D-BD51-74DBB50EA336}" destId="{3045F4B0-C164-4825-8333-AD8C7C7D778C}" srcOrd="0" destOrd="2" presId="urn:microsoft.com/office/officeart/2005/8/layout/list1"/>
    <dgm:cxn modelId="{1382D591-F8AB-4E5D-A1EE-F99157398171}" type="presOf" srcId="{86752C45-A276-4832-8970-DAD57D20C0BD}" destId="{7FA01D03-C14B-4DD1-A9AF-16CD46D5F7A6}" srcOrd="0" destOrd="0" presId="urn:microsoft.com/office/officeart/2005/8/layout/list1"/>
    <dgm:cxn modelId="{B745719C-1AB8-41A9-BD9B-76FF384FC95B}" type="presOf" srcId="{466C73DB-73D8-4B61-9BA1-7F7929539279}" destId="{3045F4B0-C164-4825-8333-AD8C7C7D778C}" srcOrd="0" destOrd="0" presId="urn:microsoft.com/office/officeart/2005/8/layout/list1"/>
    <dgm:cxn modelId="{B59372C7-9971-4EF3-92BE-6B299A7674A8}" srcId="{BAE16EAD-4CAE-4C70-9319-962BAC2747DC}" destId="{3508ECD9-303F-4D38-92F8-484551087CF0}" srcOrd="1" destOrd="0" parTransId="{A7204E60-B351-474A-B04E-A2AA7AE52917}" sibTransId="{6BC508EC-1BEA-447C-9536-B5B7342B5601}"/>
    <dgm:cxn modelId="{B1E5EEC9-3181-4832-B4C4-A890C21726F8}" type="presOf" srcId="{3508ECD9-303F-4D38-92F8-484551087CF0}" destId="{3045F4B0-C164-4825-8333-AD8C7C7D778C}" srcOrd="0" destOrd="1" presId="urn:microsoft.com/office/officeart/2005/8/layout/list1"/>
    <dgm:cxn modelId="{2ABC64E9-7249-496C-8F34-5F0C0E513A1E}" type="presOf" srcId="{BAE16EAD-4CAE-4C70-9319-962BAC2747DC}" destId="{E204E35B-76FB-47AA-8D4B-C7881EA1F846}" srcOrd="0" destOrd="0" presId="urn:microsoft.com/office/officeart/2005/8/layout/list1"/>
    <dgm:cxn modelId="{0F35C464-B3EB-44CB-AA10-9272D27D03B0}" type="presParOf" srcId="{7FA01D03-C14B-4DD1-A9AF-16CD46D5F7A6}" destId="{1A439CCC-3E5C-42D7-BE31-FD8DB8DEBDC1}" srcOrd="0" destOrd="0" presId="urn:microsoft.com/office/officeart/2005/8/layout/list1"/>
    <dgm:cxn modelId="{7CC01CFA-015A-4340-9872-927652410259}" type="presParOf" srcId="{1A439CCC-3E5C-42D7-BE31-FD8DB8DEBDC1}" destId="{E204E35B-76FB-47AA-8D4B-C7881EA1F846}" srcOrd="0" destOrd="0" presId="urn:microsoft.com/office/officeart/2005/8/layout/list1"/>
    <dgm:cxn modelId="{7A13ACF4-6295-4DF6-880B-9D58E9AF88C2}" type="presParOf" srcId="{1A439CCC-3E5C-42D7-BE31-FD8DB8DEBDC1}" destId="{DA067A01-5349-4A63-9C0F-60B53D6A63E0}" srcOrd="1" destOrd="0" presId="urn:microsoft.com/office/officeart/2005/8/layout/list1"/>
    <dgm:cxn modelId="{81D1B8AB-01E9-4E22-9EFC-B029899209BA}" type="presParOf" srcId="{7FA01D03-C14B-4DD1-A9AF-16CD46D5F7A6}" destId="{FE59A118-3F32-40B9-A3A1-E1A76F168337}" srcOrd="1" destOrd="0" presId="urn:microsoft.com/office/officeart/2005/8/layout/list1"/>
    <dgm:cxn modelId="{53517333-C13A-4AC3-9BE7-D17F5C559745}" type="presParOf" srcId="{7FA01D03-C14B-4DD1-A9AF-16CD46D5F7A6}" destId="{3045F4B0-C164-4825-8333-AD8C7C7D778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E9A99-9FD6-45CB-A7D2-E70347D76E6B}">
      <dsp:nvSpPr>
        <dsp:cNvPr id="0" name=""/>
        <dsp:cNvSpPr/>
      </dsp:nvSpPr>
      <dsp:spPr>
        <a:xfrm>
          <a:off x="0" y="792139"/>
          <a:ext cx="6085090" cy="352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71" tIns="583184" rIns="472271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Goal: Identify low-risk aircraft types for commercial and private operations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Stakeholder: Head of Aviation Division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Timeframe: Accidents from 1962 – 2023 </a:t>
          </a:r>
        </a:p>
      </dsp:txBody>
      <dsp:txXfrm>
        <a:off x="0" y="792139"/>
        <a:ext cx="6085090" cy="3528000"/>
      </dsp:txXfrm>
    </dsp:sp>
    <dsp:sp modelId="{09231E1F-CA59-4716-99EA-F5B12CC67A06}">
      <dsp:nvSpPr>
        <dsp:cNvPr id="0" name=""/>
        <dsp:cNvSpPr/>
      </dsp:nvSpPr>
      <dsp:spPr>
        <a:xfrm>
          <a:off x="304254" y="378859"/>
          <a:ext cx="4259563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001" tIns="0" rIns="161001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Exploring aviation risks to guide aircraft investment</a:t>
          </a:r>
        </a:p>
      </dsp:txBody>
      <dsp:txXfrm>
        <a:off x="344603" y="419208"/>
        <a:ext cx="4178865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B4CE7-6B69-4CFA-A9AF-5BE24099F5F9}">
      <dsp:nvSpPr>
        <dsp:cNvPr id="0" name=""/>
        <dsp:cNvSpPr/>
      </dsp:nvSpPr>
      <dsp:spPr>
        <a:xfrm>
          <a:off x="0" y="155428"/>
          <a:ext cx="6085090" cy="453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71" tIns="749808" rIns="472271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Our  company is entering the aviation industry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Risk exposure directly impacts safety , liability and cost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We need data to identify the safest aircraft types</a:t>
          </a:r>
        </a:p>
      </dsp:txBody>
      <dsp:txXfrm>
        <a:off x="0" y="155428"/>
        <a:ext cx="6085090" cy="4536000"/>
      </dsp:txXfrm>
    </dsp:sp>
    <dsp:sp modelId="{0C7CA5AD-7796-4029-9FF0-8A35CA212D35}">
      <dsp:nvSpPr>
        <dsp:cNvPr id="0" name=""/>
        <dsp:cNvSpPr/>
      </dsp:nvSpPr>
      <dsp:spPr>
        <a:xfrm>
          <a:off x="304254" y="7571"/>
          <a:ext cx="4259563" cy="6792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001" tIns="0" rIns="161001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Why This Matters</a:t>
          </a:r>
        </a:p>
      </dsp:txBody>
      <dsp:txXfrm>
        <a:off x="337411" y="40728"/>
        <a:ext cx="4193249" cy="6129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60086-4734-42DD-BF56-7F056F02427D}">
      <dsp:nvSpPr>
        <dsp:cNvPr id="0" name=""/>
        <dsp:cNvSpPr/>
      </dsp:nvSpPr>
      <dsp:spPr>
        <a:xfrm>
          <a:off x="0" y="444649"/>
          <a:ext cx="6085090" cy="425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71" tIns="624840" rIns="472271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Source: National Transportation Safety Board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Timeframe: 1962 – 2023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Scope: Civil aviation accidents and incidents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Key features: Aircraft type, engine type, phase of flight, fatalities, location and weather.</a:t>
          </a:r>
        </a:p>
      </dsp:txBody>
      <dsp:txXfrm>
        <a:off x="0" y="444649"/>
        <a:ext cx="6085090" cy="4252500"/>
      </dsp:txXfrm>
    </dsp:sp>
    <dsp:sp modelId="{28405848-7386-4A0A-821C-1E75E1FE872C}">
      <dsp:nvSpPr>
        <dsp:cNvPr id="0" name=""/>
        <dsp:cNvSpPr/>
      </dsp:nvSpPr>
      <dsp:spPr>
        <a:xfrm>
          <a:off x="304254" y="1849"/>
          <a:ext cx="4259563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001" tIns="0" rIns="161001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 NTSB Aviation Accident Dataset</a:t>
          </a:r>
        </a:p>
      </dsp:txBody>
      <dsp:txXfrm>
        <a:off x="347485" y="45080"/>
        <a:ext cx="4173101" cy="799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5F4B0-C164-4825-8333-AD8C7C7D778C}">
      <dsp:nvSpPr>
        <dsp:cNvPr id="0" name=""/>
        <dsp:cNvSpPr/>
      </dsp:nvSpPr>
      <dsp:spPr>
        <a:xfrm>
          <a:off x="0" y="336291"/>
          <a:ext cx="3260610" cy="37737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559" tIns="416560" rIns="26755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Bar chart showing accident frequency per aircraft type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Insight: Multi-engine and helicopters show higher incident rates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Recommendation: Start with single-engine fixed-wing aircraft for lower risk.</a:t>
          </a:r>
        </a:p>
      </dsp:txBody>
      <dsp:txXfrm>
        <a:off x="0" y="336291"/>
        <a:ext cx="3260610" cy="3773704"/>
      </dsp:txXfrm>
    </dsp:sp>
    <dsp:sp modelId="{DA067A01-5349-4A63-9C0F-60B53D6A63E0}">
      <dsp:nvSpPr>
        <dsp:cNvPr id="0" name=""/>
        <dsp:cNvSpPr/>
      </dsp:nvSpPr>
      <dsp:spPr>
        <a:xfrm>
          <a:off x="172371" y="41091"/>
          <a:ext cx="2975401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213" tIns="0" rIns="9121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Accident rates by Aircraft Category</a:t>
          </a:r>
        </a:p>
      </dsp:txBody>
      <dsp:txXfrm>
        <a:off x="201192" y="69912"/>
        <a:ext cx="2917759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5F4B0-C164-4825-8333-AD8C7C7D778C}">
      <dsp:nvSpPr>
        <dsp:cNvPr id="0" name=""/>
        <dsp:cNvSpPr/>
      </dsp:nvSpPr>
      <dsp:spPr>
        <a:xfrm>
          <a:off x="244253" y="505934"/>
          <a:ext cx="3068529" cy="434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16" tIns="437388" rIns="32661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Bar chart comparing fatality rates by engine type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Insight: Turboprop aircraft had lower fatality-to-accident ratio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Recommendation: Prioritize turboprop engines for initial investments.</a:t>
          </a:r>
        </a:p>
      </dsp:txBody>
      <dsp:txXfrm>
        <a:off x="244253" y="505934"/>
        <a:ext cx="3068529" cy="4340700"/>
      </dsp:txXfrm>
    </dsp:sp>
    <dsp:sp modelId="{DA067A01-5349-4A63-9C0F-60B53D6A63E0}">
      <dsp:nvSpPr>
        <dsp:cNvPr id="0" name=""/>
        <dsp:cNvSpPr/>
      </dsp:nvSpPr>
      <dsp:spPr>
        <a:xfrm>
          <a:off x="210418" y="85947"/>
          <a:ext cx="313556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346" tIns="0" rIns="11134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Fatalities by Engine Type</a:t>
          </a:r>
        </a:p>
      </dsp:txBody>
      <dsp:txXfrm>
        <a:off x="247885" y="123414"/>
        <a:ext cx="3060634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5F4B0-C164-4825-8333-AD8C7C7D778C}">
      <dsp:nvSpPr>
        <dsp:cNvPr id="0" name=""/>
        <dsp:cNvSpPr/>
      </dsp:nvSpPr>
      <dsp:spPr>
        <a:xfrm>
          <a:off x="223327" y="545492"/>
          <a:ext cx="3539768" cy="4365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634" tIns="416560" rIns="29863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Bar chart comparing fatality rates at different phases of flight.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Insights: Takeoff and landing phases tend to result more in severe injuries.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Recommendation: Focus should be on minimizing risks during takeoffs and landing by ensuring additional training for pilots especially in adverse conditions e.g., weather.</a:t>
          </a:r>
        </a:p>
      </dsp:txBody>
      <dsp:txXfrm>
        <a:off x="223327" y="545492"/>
        <a:ext cx="3539768" cy="4365900"/>
      </dsp:txXfrm>
    </dsp:sp>
    <dsp:sp modelId="{DA067A01-5349-4A63-9C0F-60B53D6A63E0}">
      <dsp:nvSpPr>
        <dsp:cNvPr id="0" name=""/>
        <dsp:cNvSpPr/>
      </dsp:nvSpPr>
      <dsp:spPr>
        <a:xfrm>
          <a:off x="192391" y="183409"/>
          <a:ext cx="3320976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807" tIns="0" rIns="10180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Fatal Injuries by Broad Phase of Flight</a:t>
          </a:r>
        </a:p>
      </dsp:txBody>
      <dsp:txXfrm>
        <a:off x="222653" y="213671"/>
        <a:ext cx="3260452" cy="559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5F4B0-C164-4825-8333-AD8C7C7D778C}">
      <dsp:nvSpPr>
        <dsp:cNvPr id="0" name=""/>
        <dsp:cNvSpPr/>
      </dsp:nvSpPr>
      <dsp:spPr>
        <a:xfrm>
          <a:off x="266399" y="558503"/>
          <a:ext cx="4222453" cy="5405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6229" tIns="416560" rIns="35622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Bar chart comparing fatality rates by flight purpose; commercial and personal flights.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Insights: Commercial flights tend to experience higher severity levels while personal flights may involve fewer severe injuries.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Recommendation: For commercial flights, focus should be on reducing risks during high-risk phases through better training, technology and operational procedures. In addition, passenger safety programs should be enhanced.</a:t>
          </a:r>
        </a:p>
      </dsp:txBody>
      <dsp:txXfrm>
        <a:off x="266399" y="558503"/>
        <a:ext cx="4222453" cy="5405399"/>
      </dsp:txXfrm>
    </dsp:sp>
    <dsp:sp modelId="{DA067A01-5349-4A63-9C0F-60B53D6A63E0}">
      <dsp:nvSpPr>
        <dsp:cNvPr id="0" name=""/>
        <dsp:cNvSpPr/>
      </dsp:nvSpPr>
      <dsp:spPr>
        <a:xfrm>
          <a:off x="229496" y="179178"/>
          <a:ext cx="3961466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442" tIns="0" rIns="1214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Incident severity by flight purpose</a:t>
          </a:r>
        </a:p>
      </dsp:txBody>
      <dsp:txXfrm>
        <a:off x="261199" y="210881"/>
        <a:ext cx="3898060" cy="5860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5F4B0-C164-4825-8333-AD8C7C7D778C}">
      <dsp:nvSpPr>
        <dsp:cNvPr id="0" name=""/>
        <dsp:cNvSpPr/>
      </dsp:nvSpPr>
      <dsp:spPr>
        <a:xfrm>
          <a:off x="0" y="841813"/>
          <a:ext cx="10013826" cy="521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184" tIns="479044" rIns="777184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Data-Driven Safety Measures: Use insights from incident trends, aircraft makes and flight phases to develop targeted safety strategies.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Preventive Maintenance: Focus on aircraft maintenance especially for makes and models with higher incident rates reducing mechanical failures.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Regulatory compliance: Implement proactive measures to ensure compliance and even exceed minimum safety requirements.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Pilot and crew training: Invest in regular and advanced training programs for pilots particularly for high-risk flight phrases like takeoff and landing.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Technological Investments: Incorporating advanced technologies such as automatic response systems, enhanced navigation systems and real time data analytics to reduce human error and improve response times.</a:t>
          </a:r>
        </a:p>
      </dsp:txBody>
      <dsp:txXfrm>
        <a:off x="0" y="841813"/>
        <a:ext cx="10013826" cy="5216400"/>
      </dsp:txXfrm>
    </dsp:sp>
    <dsp:sp modelId="{DA067A01-5349-4A63-9C0F-60B53D6A63E0}">
      <dsp:nvSpPr>
        <dsp:cNvPr id="0" name=""/>
        <dsp:cNvSpPr/>
      </dsp:nvSpPr>
      <dsp:spPr>
        <a:xfrm>
          <a:off x="500691" y="251166"/>
          <a:ext cx="8576551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4949" tIns="0" rIns="26494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General Recommendations</a:t>
          </a:r>
        </a:p>
      </dsp:txBody>
      <dsp:txXfrm>
        <a:off x="533835" y="284310"/>
        <a:ext cx="8510263" cy="6126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5F4B0-C164-4825-8333-AD8C7C7D778C}">
      <dsp:nvSpPr>
        <dsp:cNvPr id="0" name=""/>
        <dsp:cNvSpPr/>
      </dsp:nvSpPr>
      <dsp:spPr>
        <a:xfrm>
          <a:off x="0" y="1285283"/>
          <a:ext cx="9024256" cy="32055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383" tIns="645668" rIns="700383" bIns="220472" numCol="1" spcCol="1270" anchor="t" anchorCtr="0">
          <a:noAutofit/>
        </a:bodyPr>
        <a:lstStyle/>
        <a:p>
          <a:pPr marL="285750" lvl="1" indent="-285750" algn="ctr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100" kern="1200" dirty="0"/>
        </a:p>
        <a:p>
          <a:pPr marL="285750" lvl="1" indent="-285750" algn="ctr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Benson </a:t>
          </a:r>
          <a:r>
            <a:rPr lang="en-US" sz="3100" kern="1200" dirty="0" err="1"/>
            <a:t>Mwihia</a:t>
          </a:r>
          <a:endParaRPr lang="en-US" sz="3100" kern="1200" dirty="0"/>
        </a:p>
        <a:p>
          <a:pPr marL="285750" lvl="1" indent="-285750" algn="ctr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>
              <a:hlinkClick xmlns:r="http://schemas.openxmlformats.org/officeDocument/2006/relationships" r:id="rId1"/>
            </a:rPr>
            <a:t>bensonmwihia@gmail.com</a:t>
          </a:r>
          <a:endParaRPr lang="en-US" sz="3100" kern="1200" dirty="0"/>
        </a:p>
        <a:p>
          <a:pPr marL="285750" lvl="1" indent="-285750" algn="ctr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 err="1"/>
            <a:t>LinkedIn:https</a:t>
          </a:r>
          <a:r>
            <a:rPr lang="en-US" sz="3100" kern="1200" dirty="0"/>
            <a:t>://www.linkedin.com/in/benson-mwihia-3191ab76/</a:t>
          </a:r>
        </a:p>
      </dsp:txBody>
      <dsp:txXfrm>
        <a:off x="0" y="1285283"/>
        <a:ext cx="9024256" cy="3205596"/>
      </dsp:txXfrm>
    </dsp:sp>
    <dsp:sp modelId="{DA067A01-5349-4A63-9C0F-60B53D6A63E0}">
      <dsp:nvSpPr>
        <dsp:cNvPr id="0" name=""/>
        <dsp:cNvSpPr/>
      </dsp:nvSpPr>
      <dsp:spPr>
        <a:xfrm>
          <a:off x="441403" y="1461768"/>
          <a:ext cx="7729013" cy="5918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8767" tIns="0" rIns="238767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THE END</a:t>
          </a:r>
        </a:p>
      </dsp:txBody>
      <dsp:txXfrm>
        <a:off x="470294" y="1490659"/>
        <a:ext cx="7671231" cy="534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24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56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10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50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14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40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68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77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0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5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A70F276-1833-4A75-9C1D-A56E2295A68D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71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29/04/2025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3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Neon 3D circle art">
            <a:extLst>
              <a:ext uri="{FF2B5EF4-FFF2-40B4-BE49-F238E27FC236}">
                <a16:creationId xmlns:a16="http://schemas.microsoft.com/office/drawing/2014/main" id="{F121B8AA-C0CA-732A-B9B8-C588FC7DBC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t="21327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872501-4518-C35F-79C8-65E150BAD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US" sz="4800" b="1"/>
              <a:t>Aircraft risk assessment to guide aviation market entry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lane flying in the sky&#10;&#10;AI-generated content may be incorrect.">
            <a:extLst>
              <a:ext uri="{FF2B5EF4-FFF2-40B4-BE49-F238E27FC236}">
                <a16:creationId xmlns:a16="http://schemas.microsoft.com/office/drawing/2014/main" id="{B5E728F6-A0E3-BFB2-730F-34D57AEE7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" y="1600200"/>
            <a:ext cx="379855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30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486188-D2A5-81E3-ABC2-C7F1E7918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A0F179-956E-AAF5-68A8-01EAB6C0D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7">
            <a:extLst>
              <a:ext uri="{FF2B5EF4-FFF2-40B4-BE49-F238E27FC236}">
                <a16:creationId xmlns:a16="http://schemas.microsoft.com/office/drawing/2014/main" id="{A7AB7973-6602-E961-ECD6-D86A1A65D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4" name="Footer Placeholder 6">
            <a:extLst>
              <a:ext uri="{FF2B5EF4-FFF2-40B4-BE49-F238E27FC236}">
                <a16:creationId xmlns:a16="http://schemas.microsoft.com/office/drawing/2014/main" id="{A6F03EB5-E0BF-B901-5083-307A7EC76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8339EB-57CC-098D-9B96-FD2156404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FC29D15-9D7D-0585-2E9B-B8EFB959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ate Placeholder 1">
            <a:extLst>
              <a:ext uri="{FF2B5EF4-FFF2-40B4-BE49-F238E27FC236}">
                <a16:creationId xmlns:a16="http://schemas.microsoft.com/office/drawing/2014/main" id="{E8571520-F6FA-B528-EE1D-5BD13294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F19239D-FB0D-79E2-8AD4-99E56DC41F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3052538"/>
              </p:ext>
            </p:extLst>
          </p:nvPr>
        </p:nvGraphicFramePr>
        <p:xfrm>
          <a:off x="2590801" y="540921"/>
          <a:ext cx="9024256" cy="6284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39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6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F7B36-514A-24ED-7143-B072AE3E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Project Overview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9088FF-7544-757E-B8A9-10C47657A5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8149204"/>
              </p:ext>
            </p:extLst>
          </p:nvPr>
        </p:nvGraphicFramePr>
        <p:xfrm>
          <a:off x="4976636" y="1193800"/>
          <a:ext cx="6085091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6772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C070FA-F342-6BE2-0E60-9A4930446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2028E-7854-9249-FA97-EB7B5DD6F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4" y="1193800"/>
            <a:ext cx="3615747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Business Understanding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C8A0130-DF89-316F-C861-21D19116B2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5276127"/>
              </p:ext>
            </p:extLst>
          </p:nvPr>
        </p:nvGraphicFramePr>
        <p:xfrm>
          <a:off x="4976636" y="1193800"/>
          <a:ext cx="6085091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8487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6348DA-C2FC-9CFE-C400-EA216F7E1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AD17F-6E5F-9C25-B21E-6373BC420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DATA OVERVIEW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BB48A4F-0394-2AB4-0024-67CB81CBC4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5311655"/>
              </p:ext>
            </p:extLst>
          </p:nvPr>
        </p:nvGraphicFramePr>
        <p:xfrm>
          <a:off x="4976636" y="1193800"/>
          <a:ext cx="6085091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7925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1BC37B-AE9D-F5E4-B65E-F4F137892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E90292-85BC-20B9-C6CA-909D485852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5086581"/>
              </p:ext>
            </p:extLst>
          </p:nvPr>
        </p:nvGraphicFramePr>
        <p:xfrm>
          <a:off x="460544" y="1193799"/>
          <a:ext cx="3447427" cy="4151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14853EE-4083-8CE7-A9D0-856438E39B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94"/>
          <a:stretch/>
        </p:blipFill>
        <p:spPr>
          <a:xfrm>
            <a:off x="3816406" y="1313479"/>
            <a:ext cx="7813646" cy="479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508E74-108B-0413-3960-0DC69D8C9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F53C61C-D47B-9495-D81C-E60E83BC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7">
            <a:extLst>
              <a:ext uri="{FF2B5EF4-FFF2-40B4-BE49-F238E27FC236}">
                <a16:creationId xmlns:a16="http://schemas.microsoft.com/office/drawing/2014/main" id="{490DD489-80A2-A71E-7A63-776316EAE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4" name="Footer Placeholder 6">
            <a:extLst>
              <a:ext uri="{FF2B5EF4-FFF2-40B4-BE49-F238E27FC236}">
                <a16:creationId xmlns:a16="http://schemas.microsoft.com/office/drawing/2014/main" id="{AF6A1EF9-4431-B24D-5F16-52C8C121D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1043CC-E03F-D1AA-A91D-F5F78DFB8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E6B4044-C7FB-D623-05FE-F3864672C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ate Placeholder 1">
            <a:extLst>
              <a:ext uri="{FF2B5EF4-FFF2-40B4-BE49-F238E27FC236}">
                <a16:creationId xmlns:a16="http://schemas.microsoft.com/office/drawing/2014/main" id="{8AAE1EA6-6965-0D59-CAFF-B6C334E70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8615EF5-1F8D-C420-241E-CEC493C054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5099687"/>
              </p:ext>
            </p:extLst>
          </p:nvPr>
        </p:nvGraphicFramePr>
        <p:xfrm>
          <a:off x="386713" y="965199"/>
          <a:ext cx="4208365" cy="4896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F6F027C-02CB-673F-5558-7B23BF3DE7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56"/>
          <a:stretch/>
        </p:blipFill>
        <p:spPr>
          <a:xfrm>
            <a:off x="3775407" y="900921"/>
            <a:ext cx="7643442" cy="492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96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5E2A10-F5B7-9D69-1927-5843043EB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64971C2-0E23-B534-4DC3-417DCCD3E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7">
            <a:extLst>
              <a:ext uri="{FF2B5EF4-FFF2-40B4-BE49-F238E27FC236}">
                <a16:creationId xmlns:a16="http://schemas.microsoft.com/office/drawing/2014/main" id="{08D4416A-5142-2368-101B-021512B9E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4" name="Footer Placeholder 6">
            <a:extLst>
              <a:ext uri="{FF2B5EF4-FFF2-40B4-BE49-F238E27FC236}">
                <a16:creationId xmlns:a16="http://schemas.microsoft.com/office/drawing/2014/main" id="{2D230BB1-D08E-C339-3BB2-77E1990FA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17F9F3E-DABF-1041-825F-5177A3026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87D541-DFBF-4A5A-67F4-E9640941A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ate Placeholder 1">
            <a:extLst>
              <a:ext uri="{FF2B5EF4-FFF2-40B4-BE49-F238E27FC236}">
                <a16:creationId xmlns:a16="http://schemas.microsoft.com/office/drawing/2014/main" id="{70814B50-B68C-5671-4185-4862414AA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1BA2C5A-A0FC-4ABC-8848-0E20482210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5991247"/>
              </p:ext>
            </p:extLst>
          </p:nvPr>
        </p:nvGraphicFramePr>
        <p:xfrm>
          <a:off x="386714" y="965199"/>
          <a:ext cx="3847825" cy="5042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graph of a flight&#10;&#10;AI-generated content may be incorrect.">
            <a:extLst>
              <a:ext uri="{FF2B5EF4-FFF2-40B4-BE49-F238E27FC236}">
                <a16:creationId xmlns:a16="http://schemas.microsoft.com/office/drawing/2014/main" id="{3A227B6B-87F2-6DB0-70E2-C45DFAE3C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23"/>
          <a:stretch/>
        </p:blipFill>
        <p:spPr>
          <a:xfrm>
            <a:off x="4234539" y="1353094"/>
            <a:ext cx="7570747" cy="45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86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FBAF85-C3C3-BF69-1031-C04BF1B23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D9AEC4E-3269-7593-492C-C63C471AA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7">
            <a:extLst>
              <a:ext uri="{FF2B5EF4-FFF2-40B4-BE49-F238E27FC236}">
                <a16:creationId xmlns:a16="http://schemas.microsoft.com/office/drawing/2014/main" id="{A663B208-85F4-8365-1844-DB6C66903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4" name="Footer Placeholder 6">
            <a:extLst>
              <a:ext uri="{FF2B5EF4-FFF2-40B4-BE49-F238E27FC236}">
                <a16:creationId xmlns:a16="http://schemas.microsoft.com/office/drawing/2014/main" id="{ABF41F68-FDFE-B16B-BAC2-DC2140219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59A319-71E6-D68B-E218-D88CFE7BF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D75DD37-4BD5-91BF-AB56-D6AF01420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ate Placeholder 1">
            <a:extLst>
              <a:ext uri="{FF2B5EF4-FFF2-40B4-BE49-F238E27FC236}">
                <a16:creationId xmlns:a16="http://schemas.microsoft.com/office/drawing/2014/main" id="{A5A579BE-7109-F872-E0B8-5EFC58094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427B56-56B8-6A00-B163-248D475536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0877410"/>
              </p:ext>
            </p:extLst>
          </p:nvPr>
        </p:nvGraphicFramePr>
        <p:xfrm>
          <a:off x="147227" y="325791"/>
          <a:ext cx="4589923" cy="6088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2A8BD9-D4BA-74DD-5695-551F3DE479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25"/>
          <a:stretch/>
        </p:blipFill>
        <p:spPr>
          <a:xfrm>
            <a:off x="4654296" y="850121"/>
            <a:ext cx="7200246" cy="546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4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31DA15-8715-56DF-3DE5-696BA14CF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11EC402-5FC4-1981-B9BF-6F55FC02A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7">
            <a:extLst>
              <a:ext uri="{FF2B5EF4-FFF2-40B4-BE49-F238E27FC236}">
                <a16:creationId xmlns:a16="http://schemas.microsoft.com/office/drawing/2014/main" id="{DA6E7FC4-D20E-C93C-CF66-88C7E08EE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4" name="Footer Placeholder 6">
            <a:extLst>
              <a:ext uri="{FF2B5EF4-FFF2-40B4-BE49-F238E27FC236}">
                <a16:creationId xmlns:a16="http://schemas.microsoft.com/office/drawing/2014/main" id="{EDE1EA61-FDE9-AC5C-6A4D-105DE80A5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B19B69-E0CB-B0C7-551A-8A443814C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3837EE-C90F-3738-E2B2-46C56BE56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ate Placeholder 1">
            <a:extLst>
              <a:ext uri="{FF2B5EF4-FFF2-40B4-BE49-F238E27FC236}">
                <a16:creationId xmlns:a16="http://schemas.microsoft.com/office/drawing/2014/main" id="{3BB990F8-4091-36AA-9C40-20F5E14A0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914136-27A2-9529-E992-4ADBBBD00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6538120"/>
              </p:ext>
            </p:extLst>
          </p:nvPr>
        </p:nvGraphicFramePr>
        <p:xfrm>
          <a:off x="741260" y="258866"/>
          <a:ext cx="10013826" cy="6058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3047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149</TotalTime>
  <Words>444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Aircraft risk assessment to guide aviation market entry</vt:lpstr>
      <vt:lpstr>Project Overview</vt:lpstr>
      <vt:lpstr>Business Understanding</vt:lpstr>
      <vt:lpstr>DATA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Benson Mwihia</dc:creator>
  <cp:lastModifiedBy>Benson Mwihia</cp:lastModifiedBy>
  <cp:revision>9</cp:revision>
  <dcterms:created xsi:type="dcterms:W3CDTF">2025-04-29T12:27:30Z</dcterms:created>
  <dcterms:modified xsi:type="dcterms:W3CDTF">2025-04-29T16:50:39Z</dcterms:modified>
</cp:coreProperties>
</file>