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54D"/>
    <a:srgbClr val="31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8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22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61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11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43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8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98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C0F3-086A-4668-85FE-6066892C62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0DBE-9858-49A1-B7FC-6E684B60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08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>
            <a:extLst>
              <a:ext uri="{FF2B5EF4-FFF2-40B4-BE49-F238E27FC236}">
                <a16:creationId xmlns:a16="http://schemas.microsoft.com/office/drawing/2014/main" id="{AF037F12-1873-5764-126F-637B6FAF82AC}"/>
              </a:ext>
            </a:extLst>
          </p:cNvPr>
          <p:cNvSpPr>
            <a:spLocks noChangeAspect="1"/>
          </p:cNvSpPr>
          <p:nvPr/>
        </p:nvSpPr>
        <p:spPr>
          <a:xfrm rot="5400000">
            <a:off x="161882" y="437457"/>
            <a:ext cx="3995822" cy="3444675"/>
          </a:xfrm>
          <a:prstGeom prst="hexagon">
            <a:avLst/>
          </a:prstGeom>
          <a:noFill/>
          <a:ln w="279400" cap="flat" cmpd="sng">
            <a:gradFill>
              <a:gsLst>
                <a:gs pos="0">
                  <a:srgbClr val="31353D">
                    <a:lumMod val="100000"/>
                  </a:srgbClr>
                </a:gs>
                <a:gs pos="50000">
                  <a:srgbClr val="41454D"/>
                </a:gs>
                <a:gs pos="100000">
                  <a:srgbClr val="31353D"/>
                </a:gs>
              </a:gsLst>
              <a:lin ang="18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92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nardi</dc:creator>
  <cp:lastModifiedBy>davi nardi</cp:lastModifiedBy>
  <cp:revision>4</cp:revision>
  <dcterms:created xsi:type="dcterms:W3CDTF">2023-03-28T17:59:58Z</dcterms:created>
  <dcterms:modified xsi:type="dcterms:W3CDTF">2023-03-28T18:31:08Z</dcterms:modified>
</cp:coreProperties>
</file>