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8DBE-6502-419E-9328-DB7C31051336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A141-E6AD-429E-9023-D187FB199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8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23048" y="2848875"/>
            <a:ext cx="5747031" cy="397585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772" y="3065811"/>
            <a:ext cx="5397359" cy="3560234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3509" y="3104957"/>
            <a:ext cx="5313680" cy="3463687"/>
            <a:chOff x="193040" y="3355539"/>
            <a:chExt cx="5313680" cy="3463687"/>
          </a:xfrm>
          <a:noFill/>
        </p:grpSpPr>
        <p:sp>
          <p:nvSpPr>
            <p:cNvPr id="15" name="文本框 14"/>
            <p:cNvSpPr txBox="1"/>
            <p:nvPr/>
          </p:nvSpPr>
          <p:spPr>
            <a:xfrm>
              <a:off x="4338320" y="4188197"/>
              <a:ext cx="3352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8000" y="5600269"/>
              <a:ext cx="335280" cy="372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1840" y="3355539"/>
              <a:ext cx="1869440" cy="720000"/>
            </a:xfrm>
            <a:prstGeom prst="rect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  <a:ln w="28575">
              <a:solidFill>
                <a:scrgbClr r="0" g="0" b="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Unweighted </a:t>
              </a:r>
            </a:p>
            <a:p>
              <a:r>
                <a:rPr lang="en-US" altLang="zh-CN" dirty="0" smtClean="0"/>
                <a:t>Adjacency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Matrix</a:t>
              </a:r>
            </a:p>
            <a:p>
              <a:endParaRPr lang="zh-CN" altLang="en-US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93040" y="4075539"/>
              <a:ext cx="5313680" cy="2743687"/>
              <a:chOff x="193040" y="4075539"/>
              <a:chExt cx="5313680" cy="2743687"/>
            </a:xfrm>
            <a:grpFill/>
          </p:grpSpPr>
          <p:grpSp>
            <p:nvGrpSpPr>
              <p:cNvPr id="14" name="组合 13"/>
              <p:cNvGrpSpPr/>
              <p:nvPr/>
            </p:nvGrpSpPr>
            <p:grpSpPr>
              <a:xfrm>
                <a:off x="193040" y="4376112"/>
                <a:ext cx="5313680" cy="1376065"/>
                <a:chOff x="91440" y="3563312"/>
                <a:chExt cx="5313680" cy="1376065"/>
              </a:xfrm>
              <a:grpFill/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1440" y="3563312"/>
                  <a:ext cx="5313680" cy="1376065"/>
                  <a:chOff x="91440" y="3563312"/>
                  <a:chExt cx="5313680" cy="1376065"/>
                </a:xfrm>
                <a:grpFill/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1440" y="3789680"/>
                    <a:ext cx="1330960" cy="92333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rgbClr r="0" g="0" b="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GPU</a:t>
                    </a:r>
                  </a:p>
                  <a:p>
                    <a:r>
                      <a:rPr lang="en-US" altLang="zh-CN" dirty="0" smtClean="0"/>
                      <a:t>Correlation Calculation</a:t>
                    </a:r>
                    <a:endParaRPr lang="zh-CN" altLang="en-US" dirty="0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422400" y="3563312"/>
                    <a:ext cx="3982720" cy="1376065"/>
                    <a:chOff x="1422400" y="3563312"/>
                    <a:chExt cx="3982720" cy="1376065"/>
                  </a:xfrm>
                  <a:grpFill/>
                </p:grpSpPr>
                <p:cxnSp>
                  <p:nvCxnSpPr>
                    <p:cNvPr id="7" name="直接箭头连接符 6"/>
                    <p:cNvCxnSpPr>
                      <a:stCxn id="5" idx="3"/>
                    </p:cNvCxnSpPr>
                    <p:nvPr/>
                  </p:nvCxnSpPr>
                  <p:spPr>
                    <a:xfrm>
                      <a:off x="1422400" y="4251345"/>
                      <a:ext cx="1463040" cy="0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菱形 8"/>
                    <p:cNvSpPr/>
                    <p:nvPr/>
                  </p:nvSpPr>
                  <p:spPr>
                    <a:xfrm>
                      <a:off x="2844800" y="3563312"/>
                      <a:ext cx="2560320" cy="1376065"/>
                    </a:xfrm>
                    <a:prstGeom prst="diamond">
                      <a:avLst/>
                    </a:prstGeom>
                    <a:solidFill>
                      <a:schemeClr val="accent1">
                        <a:tint val="40000"/>
                        <a:hueOff val="0"/>
                        <a:satOff val="0"/>
                        <a:lumOff val="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Average&amp;Binarize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422400" y="3586649"/>
                  <a:ext cx="1381760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Correlation Matrix</a:t>
                  </a:r>
                  <a:endParaRPr lang="zh-CN" altLang="en-US" dirty="0"/>
                </a:p>
              </p:txBody>
            </p:sp>
          </p:grpSp>
          <p:cxnSp>
            <p:nvCxnSpPr>
              <p:cNvPr id="26" name="直接箭头连接符 25"/>
              <p:cNvCxnSpPr>
                <a:stCxn id="9" idx="0"/>
                <a:endCxn id="24" idx="2"/>
              </p:cNvCxnSpPr>
              <p:nvPr/>
            </p:nvCxnSpPr>
            <p:spPr>
              <a:xfrm flipV="1">
                <a:off x="4226560" y="4075539"/>
                <a:ext cx="0" cy="300573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291840" y="6099226"/>
                <a:ext cx="186944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rgbClr r="0" g="0" b="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Unweighted </a:t>
                </a:r>
              </a:p>
              <a:p>
                <a:r>
                  <a:rPr lang="en-US" altLang="zh-CN" dirty="0" smtClean="0"/>
                  <a:t>Adjacency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Matrix</a:t>
                </a:r>
              </a:p>
              <a:p>
                <a:endParaRPr lang="zh-CN" altLang="en-US" dirty="0"/>
              </a:p>
            </p:txBody>
          </p:sp>
          <p:cxnSp>
            <p:nvCxnSpPr>
              <p:cNvPr id="30" name="直接箭头连接符 29"/>
              <p:cNvCxnSpPr>
                <a:stCxn id="9" idx="2"/>
                <a:endCxn id="28" idx="0"/>
              </p:cNvCxnSpPr>
              <p:nvPr/>
            </p:nvCxnSpPr>
            <p:spPr>
              <a:xfrm>
                <a:off x="4226560" y="5752177"/>
                <a:ext cx="0" cy="34704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直接连接符 34"/>
          <p:cNvCxnSpPr/>
          <p:nvPr/>
        </p:nvCxnSpPr>
        <p:spPr>
          <a:xfrm flipH="1">
            <a:off x="221673" y="2459395"/>
            <a:ext cx="4592511" cy="51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22131" y="2605020"/>
            <a:ext cx="1109095" cy="369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91444" y="0"/>
            <a:ext cx="11978635" cy="2484000"/>
            <a:chOff x="91444" y="0"/>
            <a:chExt cx="11978635" cy="2484000"/>
          </a:xfrm>
        </p:grpSpPr>
        <p:sp>
          <p:nvSpPr>
            <p:cNvPr id="86" name="任意多边形 85"/>
            <p:cNvSpPr/>
            <p:nvPr/>
          </p:nvSpPr>
          <p:spPr>
            <a:xfrm>
              <a:off x="91444" y="763171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Acquisition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(BOLD signal)</a:t>
              </a:r>
              <a:endParaRPr lang="zh-CN" altLang="en-US" sz="1900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rot="21561590">
              <a:off x="1974706" y="1047003"/>
              <a:ext cx="406669" cy="419482"/>
            </a:xfrm>
            <a:custGeom>
              <a:avLst/>
              <a:gdLst>
                <a:gd name="connsiteX0" fmla="*/ 0 w 406669"/>
                <a:gd name="connsiteY0" fmla="*/ 83896 h 419482"/>
                <a:gd name="connsiteX1" fmla="*/ 203335 w 406669"/>
                <a:gd name="connsiteY1" fmla="*/ 83896 h 419482"/>
                <a:gd name="connsiteX2" fmla="*/ 203335 w 406669"/>
                <a:gd name="connsiteY2" fmla="*/ 0 h 419482"/>
                <a:gd name="connsiteX3" fmla="*/ 406669 w 406669"/>
                <a:gd name="connsiteY3" fmla="*/ 209741 h 419482"/>
                <a:gd name="connsiteX4" fmla="*/ 203335 w 406669"/>
                <a:gd name="connsiteY4" fmla="*/ 419482 h 419482"/>
                <a:gd name="connsiteX5" fmla="*/ 203335 w 406669"/>
                <a:gd name="connsiteY5" fmla="*/ 335586 h 419482"/>
                <a:gd name="connsiteX6" fmla="*/ 0 w 406669"/>
                <a:gd name="connsiteY6" fmla="*/ 335586 h 419482"/>
                <a:gd name="connsiteX7" fmla="*/ 0 w 40666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9" h="419482">
                  <a:moveTo>
                    <a:pt x="0" y="83896"/>
                  </a:moveTo>
                  <a:lnTo>
                    <a:pt x="203335" y="83896"/>
                  </a:lnTo>
                  <a:lnTo>
                    <a:pt x="203335" y="0"/>
                  </a:lnTo>
                  <a:lnTo>
                    <a:pt x="406669" y="209741"/>
                  </a:lnTo>
                  <a:lnTo>
                    <a:pt x="203335" y="419482"/>
                  </a:lnTo>
                  <a:lnTo>
                    <a:pt x="203335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12200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550159" y="735698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 rot="21592281">
              <a:off x="4408034" y="1030727"/>
              <a:ext cx="352799" cy="419482"/>
            </a:xfrm>
            <a:custGeom>
              <a:avLst/>
              <a:gdLst>
                <a:gd name="connsiteX0" fmla="*/ 0 w 352799"/>
                <a:gd name="connsiteY0" fmla="*/ 83896 h 419482"/>
                <a:gd name="connsiteX1" fmla="*/ 176400 w 352799"/>
                <a:gd name="connsiteY1" fmla="*/ 83896 h 419482"/>
                <a:gd name="connsiteX2" fmla="*/ 176400 w 352799"/>
                <a:gd name="connsiteY2" fmla="*/ 0 h 419482"/>
                <a:gd name="connsiteX3" fmla="*/ 352799 w 352799"/>
                <a:gd name="connsiteY3" fmla="*/ 209741 h 419482"/>
                <a:gd name="connsiteX4" fmla="*/ 176400 w 352799"/>
                <a:gd name="connsiteY4" fmla="*/ 419482 h 419482"/>
                <a:gd name="connsiteX5" fmla="*/ 176400 w 352799"/>
                <a:gd name="connsiteY5" fmla="*/ 335586 h 419482"/>
                <a:gd name="connsiteX6" fmla="*/ 0 w 352799"/>
                <a:gd name="connsiteY6" fmla="*/ 335586 h 419482"/>
                <a:gd name="connsiteX7" fmla="*/ 0 w 35279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799" h="419482">
                  <a:moveTo>
                    <a:pt x="0" y="83896"/>
                  </a:moveTo>
                  <a:lnTo>
                    <a:pt x="176400" y="83896"/>
                  </a:lnTo>
                  <a:lnTo>
                    <a:pt x="176400" y="0"/>
                  </a:lnTo>
                  <a:lnTo>
                    <a:pt x="352799" y="209741"/>
                  </a:lnTo>
                  <a:lnTo>
                    <a:pt x="176400" y="419482"/>
                  </a:lnTo>
                  <a:lnTo>
                    <a:pt x="176400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6" rIns="10584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4907278" y="0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Construction</a:t>
              </a:r>
              <a:endParaRPr lang="zh-CN" altLang="en-US" sz="2000" b="1" kern="1200" dirty="0"/>
            </a:p>
          </p:txBody>
        </p:sp>
        <p:sp>
          <p:nvSpPr>
            <p:cNvPr id="91" name="任意多边形 90"/>
            <p:cNvSpPr/>
            <p:nvPr/>
          </p:nvSpPr>
          <p:spPr>
            <a:xfrm rot="11485">
              <a:off x="7208185" y="1032292"/>
              <a:ext cx="344527" cy="419482"/>
            </a:xfrm>
            <a:custGeom>
              <a:avLst/>
              <a:gdLst>
                <a:gd name="connsiteX0" fmla="*/ 0 w 344527"/>
                <a:gd name="connsiteY0" fmla="*/ 83896 h 419482"/>
                <a:gd name="connsiteX1" fmla="*/ 172264 w 344527"/>
                <a:gd name="connsiteY1" fmla="*/ 83896 h 419482"/>
                <a:gd name="connsiteX2" fmla="*/ 172264 w 344527"/>
                <a:gd name="connsiteY2" fmla="*/ 0 h 419482"/>
                <a:gd name="connsiteX3" fmla="*/ 344527 w 344527"/>
                <a:gd name="connsiteY3" fmla="*/ 209741 h 419482"/>
                <a:gd name="connsiteX4" fmla="*/ 172264 w 344527"/>
                <a:gd name="connsiteY4" fmla="*/ 419482 h 419482"/>
                <a:gd name="connsiteX5" fmla="*/ 172264 w 344527"/>
                <a:gd name="connsiteY5" fmla="*/ 335586 h 419482"/>
                <a:gd name="connsiteX6" fmla="*/ 0 w 344527"/>
                <a:gd name="connsiteY6" fmla="*/ 335586 h 419482"/>
                <a:gd name="connsiteX7" fmla="*/ 0 w 34452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527" h="419482">
                  <a:moveTo>
                    <a:pt x="0" y="83896"/>
                  </a:moveTo>
                  <a:lnTo>
                    <a:pt x="172264" y="83896"/>
                  </a:lnTo>
                  <a:lnTo>
                    <a:pt x="172264" y="0"/>
                  </a:lnTo>
                  <a:lnTo>
                    <a:pt x="344527" y="209741"/>
                  </a:lnTo>
                  <a:lnTo>
                    <a:pt x="172264" y="419482"/>
                  </a:lnTo>
                  <a:lnTo>
                    <a:pt x="172264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5" rIns="103358" bIns="8389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695723" y="9315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Analysis</a:t>
              </a:r>
              <a:endParaRPr lang="zh-CN" altLang="en-US" sz="2000" b="1" kern="1200" dirty="0"/>
            </a:p>
          </p:txBody>
        </p:sp>
        <p:sp>
          <p:nvSpPr>
            <p:cNvPr id="93" name="任意多边形 92"/>
            <p:cNvSpPr/>
            <p:nvPr/>
          </p:nvSpPr>
          <p:spPr>
            <a:xfrm rot="51959">
              <a:off x="9970228" y="1057317"/>
              <a:ext cx="288617" cy="419482"/>
            </a:xfrm>
            <a:custGeom>
              <a:avLst/>
              <a:gdLst>
                <a:gd name="connsiteX0" fmla="*/ 0 w 288617"/>
                <a:gd name="connsiteY0" fmla="*/ 83896 h 419482"/>
                <a:gd name="connsiteX1" fmla="*/ 144309 w 288617"/>
                <a:gd name="connsiteY1" fmla="*/ 83896 h 419482"/>
                <a:gd name="connsiteX2" fmla="*/ 144309 w 288617"/>
                <a:gd name="connsiteY2" fmla="*/ 0 h 419482"/>
                <a:gd name="connsiteX3" fmla="*/ 288617 w 288617"/>
                <a:gd name="connsiteY3" fmla="*/ 209741 h 419482"/>
                <a:gd name="connsiteX4" fmla="*/ 144309 w 288617"/>
                <a:gd name="connsiteY4" fmla="*/ 419482 h 419482"/>
                <a:gd name="connsiteX5" fmla="*/ 144309 w 288617"/>
                <a:gd name="connsiteY5" fmla="*/ 335586 h 419482"/>
                <a:gd name="connsiteX6" fmla="*/ 0 w 288617"/>
                <a:gd name="connsiteY6" fmla="*/ 335586 h 419482"/>
                <a:gd name="connsiteX7" fmla="*/ 0 w 28861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617" h="419482">
                  <a:moveTo>
                    <a:pt x="0" y="83896"/>
                  </a:moveTo>
                  <a:lnTo>
                    <a:pt x="144309" y="83896"/>
                  </a:lnTo>
                  <a:lnTo>
                    <a:pt x="144309" y="0"/>
                  </a:lnTo>
                  <a:lnTo>
                    <a:pt x="288617" y="209741"/>
                  </a:lnTo>
                  <a:lnTo>
                    <a:pt x="144309" y="419482"/>
                  </a:lnTo>
                  <a:lnTo>
                    <a:pt x="144309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86584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0378618" y="776395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Further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Research...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409305" y="3185582"/>
            <a:ext cx="5179920" cy="1341831"/>
            <a:chOff x="7152640" y="3721962"/>
            <a:chExt cx="5179920" cy="1341831"/>
          </a:xfrm>
        </p:grpSpPr>
        <p:sp>
          <p:nvSpPr>
            <p:cNvPr id="46" name="文本框 45"/>
            <p:cNvSpPr txBox="1"/>
            <p:nvPr/>
          </p:nvSpPr>
          <p:spPr>
            <a:xfrm>
              <a:off x="7152640" y="4205492"/>
              <a:ext cx="16154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50800" dir="1380000" algn="ctr" rotWithShape="0">
                <a:srgbClr val="000000">
                  <a:alpha val="43137"/>
                </a:srgb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Global Metrics</a:t>
              </a:r>
              <a:endParaRPr lang="zh-CN" altLang="en-US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8768080" y="3721962"/>
              <a:ext cx="3564480" cy="1341831"/>
              <a:chOff x="8768080" y="3721962"/>
              <a:chExt cx="3564480" cy="134183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9560560" y="3721962"/>
                <a:ext cx="2772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Characteristic Length path</a:t>
                </a:r>
                <a:endParaRPr lang="zh-CN" altLang="en-US" dirty="0"/>
              </a:p>
            </p:txBody>
          </p:sp>
          <p:cxnSp>
            <p:nvCxnSpPr>
              <p:cNvPr id="48" name="肘形连接符 47"/>
              <p:cNvCxnSpPr>
                <a:stCxn id="46" idx="3"/>
                <a:endCxn id="69" idx="1"/>
              </p:cNvCxnSpPr>
              <p:nvPr/>
            </p:nvCxnSpPr>
            <p:spPr>
              <a:xfrm flipV="1">
                <a:off x="8768080" y="3906628"/>
                <a:ext cx="792480" cy="48353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71" idx="1"/>
              </p:cNvCxnSpPr>
              <p:nvPr/>
            </p:nvCxnSpPr>
            <p:spPr>
              <a:xfrm flipV="1">
                <a:off x="8778240" y="4396607"/>
                <a:ext cx="782320" cy="92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46" idx="3"/>
                <a:endCxn id="72" idx="1"/>
              </p:cNvCxnSpPr>
              <p:nvPr/>
            </p:nvCxnSpPr>
            <p:spPr>
              <a:xfrm>
                <a:off x="8768080" y="4390158"/>
                <a:ext cx="792480" cy="49363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9560560" y="4211941"/>
                <a:ext cx="27720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Clus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ering coefficient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560560" y="4703793"/>
                <a:ext cx="277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Modularity</a:t>
                </a:r>
                <a:endParaRPr lang="zh-CN" altLang="en-US" dirty="0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6385334" y="4754499"/>
            <a:ext cx="5641958" cy="2005010"/>
            <a:chOff x="6126480" y="4560591"/>
            <a:chExt cx="5943599" cy="2256088"/>
          </a:xfrm>
        </p:grpSpPr>
        <p:sp>
          <p:nvSpPr>
            <p:cNvPr id="117" name="文本框 116"/>
            <p:cNvSpPr txBox="1"/>
            <p:nvPr/>
          </p:nvSpPr>
          <p:spPr>
            <a:xfrm>
              <a:off x="9585961" y="6435729"/>
              <a:ext cx="2484118" cy="3809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Eigenvector Centrality</a:t>
              </a:r>
              <a:endParaRPr lang="zh-CN" altLang="en-US" sz="16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126480" y="4560591"/>
              <a:ext cx="5925449" cy="2065613"/>
              <a:chOff x="6126480" y="4560591"/>
              <a:chExt cx="5925449" cy="206561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6126480" y="5095160"/>
                <a:ext cx="1605280" cy="379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50800" dir="138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Nodal Metrics</a:t>
                </a:r>
                <a:endParaRPr lang="zh-CN" altLang="en-US" sz="16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43561" y="5105321"/>
                <a:ext cx="2389256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Participation Coefficient</a:t>
                </a:r>
                <a:endParaRPr lang="zh-CN" altLang="en-US" sz="16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53721" y="4560591"/>
                <a:ext cx="2389256" cy="3809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Nodal Efficiency</a:t>
                </a:r>
                <a:endParaRPr lang="zh-CN" altLang="en-US" sz="16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8038365" y="5999181"/>
                <a:ext cx="117566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Centrality</a:t>
                </a:r>
                <a:endParaRPr lang="zh-CN" altLang="en-US" dirty="0"/>
              </a:p>
            </p:txBody>
          </p:sp>
          <p:cxnSp>
            <p:nvCxnSpPr>
              <p:cNvPr id="104" name="直接箭头连接符 103"/>
              <p:cNvCxnSpPr>
                <a:stCxn id="45" idx="3"/>
                <a:endCxn id="101" idx="1"/>
              </p:cNvCxnSpPr>
              <p:nvPr/>
            </p:nvCxnSpPr>
            <p:spPr>
              <a:xfrm>
                <a:off x="7731760" y="5284906"/>
                <a:ext cx="311801" cy="108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45" idx="3"/>
                <a:endCxn id="102" idx="1"/>
              </p:cNvCxnSpPr>
              <p:nvPr/>
            </p:nvCxnSpPr>
            <p:spPr>
              <a:xfrm flipV="1">
                <a:off x="7731760" y="4751066"/>
                <a:ext cx="321961" cy="5338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45" idx="3"/>
                <a:endCxn id="103" idx="1"/>
              </p:cNvCxnSpPr>
              <p:nvPr/>
            </p:nvCxnSpPr>
            <p:spPr>
              <a:xfrm>
                <a:off x="7731760" y="5284906"/>
                <a:ext cx="306605" cy="8989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9558020" y="5557088"/>
                <a:ext cx="2469182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Degree Centrality</a:t>
                </a:r>
                <a:endParaRPr lang="zh-CN" altLang="en-US" sz="16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9567811" y="6001206"/>
                <a:ext cx="2484118" cy="3809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 smtClean="0"/>
                  <a:t>Betweenness</a:t>
                </a:r>
                <a:r>
                  <a:rPr lang="en-US" altLang="zh-CN" sz="1600" dirty="0" smtClean="0"/>
                  <a:t> Centrality</a:t>
                </a:r>
                <a:endParaRPr lang="zh-CN" altLang="en-US" sz="1600" dirty="0"/>
              </a:p>
            </p:txBody>
          </p:sp>
          <p:cxnSp>
            <p:nvCxnSpPr>
              <p:cNvPr id="118" name="肘形连接符 117"/>
              <p:cNvCxnSpPr>
                <a:stCxn id="103" idx="3"/>
                <a:endCxn id="117" idx="1"/>
              </p:cNvCxnSpPr>
              <p:nvPr/>
            </p:nvCxnSpPr>
            <p:spPr>
              <a:xfrm>
                <a:off x="9214031" y="6183848"/>
                <a:ext cx="371930" cy="442356"/>
              </a:xfrm>
              <a:prstGeom prst="bentConnector3">
                <a:avLst>
                  <a:gd name="adj1" fmla="val 4424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3" idx="3"/>
                <a:endCxn id="116" idx="1"/>
              </p:cNvCxnSpPr>
              <p:nvPr/>
            </p:nvCxnSpPr>
            <p:spPr>
              <a:xfrm>
                <a:off x="9214031" y="6183848"/>
                <a:ext cx="353780" cy="78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>
                <a:stCxn id="103" idx="3"/>
                <a:endCxn id="115" idx="1"/>
              </p:cNvCxnSpPr>
              <p:nvPr/>
            </p:nvCxnSpPr>
            <p:spPr>
              <a:xfrm flipV="1">
                <a:off x="9214031" y="5747563"/>
                <a:ext cx="343989" cy="43628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直接连接符 145"/>
          <p:cNvCxnSpPr/>
          <p:nvPr/>
        </p:nvCxnSpPr>
        <p:spPr>
          <a:xfrm flipH="1">
            <a:off x="6624320" y="2509912"/>
            <a:ext cx="1119907" cy="294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9834119" y="2459395"/>
            <a:ext cx="2235960" cy="33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7202" y="1884083"/>
            <a:ext cx="2492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 Acceleration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Single or Multi-thread CPU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381101" y="2340798"/>
            <a:ext cx="619761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381100" y="1902297"/>
            <a:ext cx="619761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cxnSp>
        <p:nvCxnSpPr>
          <p:cNvPr id="22" name="肘形连接符 21"/>
          <p:cNvCxnSpPr>
            <a:stCxn id="28" idx="3"/>
          </p:cNvCxnSpPr>
          <p:nvPr/>
        </p:nvCxnSpPr>
        <p:spPr>
          <a:xfrm flipV="1">
            <a:off x="5031749" y="4713370"/>
            <a:ext cx="570669" cy="149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4" idx="3"/>
          </p:cNvCxnSpPr>
          <p:nvPr/>
        </p:nvCxnSpPr>
        <p:spPr>
          <a:xfrm>
            <a:off x="5031749" y="3464957"/>
            <a:ext cx="570669" cy="1268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45" idx="1"/>
          </p:cNvCxnSpPr>
          <p:nvPr/>
        </p:nvCxnSpPr>
        <p:spPr>
          <a:xfrm>
            <a:off x="5620841" y="4713370"/>
            <a:ext cx="764493" cy="6848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46" idx="1"/>
          </p:cNvCxnSpPr>
          <p:nvPr/>
        </p:nvCxnSpPr>
        <p:spPr>
          <a:xfrm rot="5400000" flipH="1" flipV="1">
            <a:off x="5776400" y="4080465"/>
            <a:ext cx="859592" cy="406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" y="0"/>
            <a:ext cx="1059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069"/>
              </p:ext>
            </p:extLst>
          </p:nvPr>
        </p:nvGraphicFramePr>
        <p:xfrm>
          <a:off x="1302029" y="1690258"/>
          <a:ext cx="8710190" cy="376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75">
                  <a:extLst>
                    <a:ext uri="{9D8B030D-6E8A-4147-A177-3AD203B41FA5}">
                      <a16:colId xmlns:a16="http://schemas.microsoft.com/office/drawing/2014/main" val="572922984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30633974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578004259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3559964416"/>
                    </a:ext>
                  </a:extLst>
                </a:gridCol>
                <a:gridCol w="1563958">
                  <a:extLst>
                    <a:ext uri="{9D8B030D-6E8A-4147-A177-3AD203B41FA5}">
                      <a16:colId xmlns:a16="http://schemas.microsoft.com/office/drawing/2014/main" val="2980300695"/>
                    </a:ext>
                  </a:extLst>
                </a:gridCol>
              </a:tblGrid>
              <a:tr h="96259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Weighted Networks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264359"/>
                  </a:ext>
                </a:extLst>
              </a:tr>
              <a:tr h="390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6408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Correlation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17685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Blocked 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140.299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152.526</a:t>
                      </a: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022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Modular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414.963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106.298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77.3299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717092"/>
                  </a:ext>
                </a:extLst>
              </a:tr>
              <a:tr h="60485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Betweenness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261.844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\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23116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Eigenvector 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3.13038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3.01145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2.82647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624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2029" y="5685183"/>
            <a:ext cx="87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sparsity of network that listed algorithms deal with is 1.0%. Note that unweighted and weighted network respectively adopt different modularity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0219"/>
              </p:ext>
            </p:extLst>
          </p:nvPr>
        </p:nvGraphicFramePr>
        <p:xfrm>
          <a:off x="2001520" y="252306"/>
          <a:ext cx="8128001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88386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94840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266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39272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0391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4508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322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9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Sparsity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8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3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2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5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0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9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9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6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7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3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136</Words>
  <Application>Microsoft Office PowerPoint</Application>
  <PresentationFormat>宽屏</PresentationFormat>
  <Paragraphs>71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MAIKE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Lerond Chou</dc:creator>
  <cp:lastModifiedBy>Lerond Chou</cp:lastModifiedBy>
  <cp:revision>37</cp:revision>
  <dcterms:created xsi:type="dcterms:W3CDTF">2015-12-19T05:32:08Z</dcterms:created>
  <dcterms:modified xsi:type="dcterms:W3CDTF">2015-12-22T07:02:55Z</dcterms:modified>
</cp:coreProperties>
</file>