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9525000" cy="1799971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637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45637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45637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45637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45637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45637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45637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45637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45637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2521687" y="685800"/>
            <a:ext cx="1814627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571875" latinLnBrk="0">
      <a:lnSpc>
        <a:spcPct val="118000"/>
      </a:lnSpc>
      <a:defRPr sz="16800">
        <a:latin typeface="+mj-lt"/>
        <a:ea typeface="+mj-ea"/>
        <a:cs typeface="+mj-cs"/>
        <a:sym typeface="Helvetica Neue"/>
      </a:defRPr>
    </a:lvl1pPr>
    <a:lvl2pPr indent="228600" defTabSz="3571875" latinLnBrk="0">
      <a:lnSpc>
        <a:spcPct val="118000"/>
      </a:lnSpc>
      <a:defRPr sz="16800">
        <a:latin typeface="+mj-lt"/>
        <a:ea typeface="+mj-ea"/>
        <a:cs typeface="+mj-cs"/>
        <a:sym typeface="Helvetica Neue"/>
      </a:defRPr>
    </a:lvl2pPr>
    <a:lvl3pPr indent="457200" defTabSz="3571875" latinLnBrk="0">
      <a:lnSpc>
        <a:spcPct val="118000"/>
      </a:lnSpc>
      <a:defRPr sz="16800">
        <a:latin typeface="+mj-lt"/>
        <a:ea typeface="+mj-ea"/>
        <a:cs typeface="+mj-cs"/>
        <a:sym typeface="Helvetica Neue"/>
      </a:defRPr>
    </a:lvl3pPr>
    <a:lvl4pPr indent="685800" defTabSz="3571875" latinLnBrk="0">
      <a:lnSpc>
        <a:spcPct val="118000"/>
      </a:lnSpc>
      <a:defRPr sz="16800">
        <a:latin typeface="+mj-lt"/>
        <a:ea typeface="+mj-ea"/>
        <a:cs typeface="+mj-cs"/>
        <a:sym typeface="Helvetica Neue"/>
      </a:defRPr>
    </a:lvl4pPr>
    <a:lvl5pPr indent="914400" defTabSz="3571875" latinLnBrk="0">
      <a:lnSpc>
        <a:spcPct val="118000"/>
      </a:lnSpc>
      <a:defRPr sz="16800">
        <a:latin typeface="+mj-lt"/>
        <a:ea typeface="+mj-ea"/>
        <a:cs typeface="+mj-cs"/>
        <a:sym typeface="Helvetica Neue"/>
      </a:defRPr>
    </a:lvl5pPr>
    <a:lvl6pPr indent="1143000" defTabSz="3571875" latinLnBrk="0">
      <a:lnSpc>
        <a:spcPct val="118000"/>
      </a:lnSpc>
      <a:defRPr sz="16800">
        <a:latin typeface="+mj-lt"/>
        <a:ea typeface="+mj-ea"/>
        <a:cs typeface="+mj-cs"/>
        <a:sym typeface="Helvetica Neue"/>
      </a:defRPr>
    </a:lvl6pPr>
    <a:lvl7pPr indent="1371600" defTabSz="3571875" latinLnBrk="0">
      <a:lnSpc>
        <a:spcPct val="118000"/>
      </a:lnSpc>
      <a:defRPr sz="16800">
        <a:latin typeface="+mj-lt"/>
        <a:ea typeface="+mj-ea"/>
        <a:cs typeface="+mj-cs"/>
        <a:sym typeface="Helvetica Neue"/>
      </a:defRPr>
    </a:lvl7pPr>
    <a:lvl8pPr indent="1600200" defTabSz="3571875" latinLnBrk="0">
      <a:lnSpc>
        <a:spcPct val="118000"/>
      </a:lnSpc>
      <a:defRPr sz="16800">
        <a:latin typeface="+mj-lt"/>
        <a:ea typeface="+mj-ea"/>
        <a:cs typeface="+mj-cs"/>
        <a:sym typeface="Helvetica Neue"/>
      </a:defRPr>
    </a:lvl8pPr>
    <a:lvl9pPr indent="1828800" defTabSz="3571875" latinLnBrk="0">
      <a:lnSpc>
        <a:spcPct val="118000"/>
      </a:lnSpc>
      <a:defRPr sz="168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 hasCustomPrompt="1"/>
          </p:nvPr>
        </p:nvSpPr>
        <p:spPr>
          <a:xfrm>
            <a:off x="930292" y="13775639"/>
            <a:ext cx="7665616" cy="118786"/>
          </a:xfrm>
          <a:prstGeom prst="rect">
            <a:avLst/>
          </a:prstGeom>
        </p:spPr>
        <p:txBody>
          <a:bodyPr/>
          <a:lstStyle>
            <a:lvl1pPr>
              <a:defRPr sz="18400" i="1"/>
            </a:lvl1pPr>
            <a:lvl2pPr marL="3000375" indent="-2555875">
              <a:buSzPct val="145000"/>
              <a:buChar char="•"/>
              <a:defRPr sz="18400" i="1"/>
            </a:lvl2pPr>
            <a:lvl3pPr marL="3444875" indent="-2555875">
              <a:buSzPct val="145000"/>
              <a:buChar char="•"/>
              <a:defRPr sz="18400" i="1"/>
            </a:lvl3pPr>
            <a:lvl4pPr marL="3889375" indent="-2555875">
              <a:buSzPct val="145000"/>
              <a:buChar char="•"/>
              <a:defRPr sz="18400" i="1"/>
            </a:lvl4pPr>
            <a:lvl5pPr marL="4333875" indent="-2555875">
              <a:buSzPct val="145000"/>
              <a:buChar char="•"/>
              <a:defRPr sz="18400" i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/>
          <p:nvPr>
            <p:ph type="body" sz="quarter" idx="13"/>
          </p:nvPr>
        </p:nvSpPr>
        <p:spPr>
          <a:xfrm>
            <a:off x="930292" y="13223044"/>
            <a:ext cx="7665616" cy="183109"/>
          </a:xfrm>
          <a:prstGeom prst="rect">
            <a:avLst/>
          </a:prstGeom>
        </p:spPr>
        <p:txBody>
          <a:bodyPr anchor="ctr"/>
          <a:lstStyle/>
          <a:p>
            <a:pPr marL="1344295" indent="-1344295" algn="l" defTabSz="1825625">
              <a:spcBef>
                <a:spcPts val="13100"/>
              </a:spcBef>
              <a:buSzPct val="145000"/>
              <a:buChar char="•"/>
              <a:defRPr sz="9680"/>
            </a:pP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sz="quarter" idx="13"/>
          </p:nvPr>
        </p:nvSpPr>
        <p:spPr>
          <a:xfrm>
            <a:off x="0" y="12137473"/>
            <a:ext cx="9526201" cy="2511201"/>
          </a:xfrm>
          <a:prstGeom prst="rect">
            <a:avLst/>
          </a:prstGeom>
          <a:ln w="12700"/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sz="quarter" idx="13"/>
          </p:nvPr>
        </p:nvSpPr>
        <p:spPr>
          <a:xfrm>
            <a:off x="1190775" y="12310772"/>
            <a:ext cx="7144650" cy="1520454"/>
          </a:xfrm>
          <a:prstGeom prst="rect">
            <a:avLst/>
          </a:prstGeom>
          <a:ln w="12700"/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930292" y="13867193"/>
            <a:ext cx="7665616" cy="366217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930292" y="14236680"/>
            <a:ext cx="7665616" cy="291012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930292" y="12968000"/>
            <a:ext cx="7665616" cy="850147"/>
          </a:xfrm>
          <a:prstGeom prst="rect">
            <a:avLst/>
          </a:prstGeom>
        </p:spPr>
        <p:txBody>
          <a:bodyPr anchor="ctr"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quarter" idx="13"/>
          </p:nvPr>
        </p:nvSpPr>
        <p:spPr>
          <a:xfrm>
            <a:off x="4921249" y="12300962"/>
            <a:ext cx="3907232" cy="2115557"/>
          </a:xfrm>
          <a:prstGeom prst="rect">
            <a:avLst/>
          </a:prstGeom>
          <a:ln w="12700"/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697719" y="12300962"/>
            <a:ext cx="3907232" cy="1026715"/>
          </a:xfrm>
          <a:prstGeom prst="rect">
            <a:avLst/>
          </a:prstGeom>
        </p:spPr>
        <p:txBody>
          <a:bodyPr/>
          <a:lstStyle>
            <a:lvl1pPr>
              <a:defRPr sz="4641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697719" y="13353835"/>
            <a:ext cx="3907232" cy="1059414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xfrm>
            <a:off x="697719" y="12202868"/>
            <a:ext cx="8130763" cy="555865"/>
          </a:xfrm>
          <a:prstGeom prst="rect">
            <a:avLst/>
          </a:prstGeom>
        </p:spPr>
        <p:txBody>
          <a:bodyPr anchor="ctr"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xfrm>
            <a:off x="697719" y="12202868"/>
            <a:ext cx="8130763" cy="555865"/>
          </a:xfrm>
          <a:prstGeom prst="rect">
            <a:avLst/>
          </a:prstGeom>
        </p:spPr>
        <p:txBody>
          <a:bodyPr anchor="ctr"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sz="quarter" idx="1" hasCustomPrompt="1"/>
          </p:nvPr>
        </p:nvSpPr>
        <p:spPr>
          <a:xfrm>
            <a:off x="697719" y="12804510"/>
            <a:ext cx="8130763" cy="1618548"/>
          </a:xfrm>
          <a:prstGeom prst="rect">
            <a:avLst/>
          </a:prstGeom>
        </p:spPr>
        <p:txBody>
          <a:bodyPr anchor="ctr"/>
          <a:lstStyle>
            <a:lvl1pPr marL="3361690" indent="-3361690" algn="l">
              <a:spcBef>
                <a:spcPts val="32805"/>
              </a:spcBef>
              <a:buSzPct val="145000"/>
              <a:buChar char="•"/>
              <a:defRPr sz="24200"/>
            </a:lvl1pPr>
            <a:lvl2pPr marL="3806190" indent="-3361690" algn="l">
              <a:spcBef>
                <a:spcPts val="32805"/>
              </a:spcBef>
              <a:buSzPct val="145000"/>
              <a:buChar char="•"/>
              <a:defRPr sz="24200"/>
            </a:lvl2pPr>
            <a:lvl3pPr marL="4250690" indent="-3361690" algn="l">
              <a:spcBef>
                <a:spcPts val="32805"/>
              </a:spcBef>
              <a:buSzPct val="145000"/>
              <a:buChar char="•"/>
              <a:defRPr sz="24200"/>
            </a:lvl3pPr>
            <a:lvl4pPr marL="4695190" indent="-3361690" algn="l">
              <a:spcBef>
                <a:spcPts val="32805"/>
              </a:spcBef>
              <a:buSzPct val="145000"/>
              <a:buChar char="•"/>
              <a:defRPr sz="24200"/>
            </a:lvl4pPr>
            <a:lvl5pPr marL="5140960" indent="-3361690" algn="l">
              <a:spcBef>
                <a:spcPts val="32805"/>
              </a:spcBef>
              <a:buSzPct val="145000"/>
              <a:buChar char="•"/>
              <a:defRPr sz="24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quarter" idx="13"/>
          </p:nvPr>
        </p:nvSpPr>
        <p:spPr>
          <a:xfrm>
            <a:off x="4921249" y="12804510"/>
            <a:ext cx="3907232" cy="1618548"/>
          </a:xfrm>
          <a:prstGeom prst="rect">
            <a:avLst/>
          </a:prstGeom>
          <a:ln w="12700"/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xfrm>
            <a:off x="697719" y="12202868"/>
            <a:ext cx="8130763" cy="555865"/>
          </a:xfrm>
          <a:prstGeom prst="rect">
            <a:avLst/>
          </a:prstGeom>
        </p:spPr>
        <p:txBody>
          <a:bodyPr anchor="ctr"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quarter" idx="1" hasCustomPrompt="1"/>
          </p:nvPr>
        </p:nvSpPr>
        <p:spPr>
          <a:xfrm>
            <a:off x="697719" y="12804510"/>
            <a:ext cx="3907232" cy="1618548"/>
          </a:xfrm>
          <a:prstGeom prst="rect">
            <a:avLst/>
          </a:prstGeom>
        </p:spPr>
        <p:txBody>
          <a:bodyPr anchor="ctr"/>
          <a:lstStyle>
            <a:lvl1pPr marL="2620645" indent="-2620645" algn="l">
              <a:spcBef>
                <a:spcPct val="4981000"/>
              </a:spcBef>
              <a:buSzPct val="145000"/>
              <a:buChar char="•"/>
              <a:defRPr sz="21400"/>
            </a:lvl1pPr>
            <a:lvl2pPr marL="2963545" indent="-2620645" algn="l">
              <a:spcBef>
                <a:spcPct val="4981000"/>
              </a:spcBef>
              <a:buSzPct val="145000"/>
              <a:buChar char="•"/>
              <a:defRPr sz="21400"/>
            </a:lvl2pPr>
            <a:lvl3pPr marL="3306445" indent="-2620645" algn="l">
              <a:spcBef>
                <a:spcPct val="4981000"/>
              </a:spcBef>
              <a:buSzPct val="145000"/>
              <a:buChar char="•"/>
              <a:defRPr sz="21400"/>
            </a:lvl3pPr>
            <a:lvl4pPr marL="3649345" indent="-2620645" algn="l">
              <a:spcBef>
                <a:spcPct val="4981000"/>
              </a:spcBef>
              <a:buSzPct val="145000"/>
              <a:buChar char="•"/>
              <a:defRPr sz="21400"/>
            </a:lvl4pPr>
            <a:lvl5pPr marL="3992245" indent="-2620645" algn="l">
              <a:spcBef>
                <a:spcPct val="4981000"/>
              </a:spcBef>
              <a:buSzPct val="145000"/>
              <a:buChar char="•"/>
              <a:defRPr sz="2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3883729" y="14530961"/>
            <a:ext cx="1753780" cy="660097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sz="quarter" idx="1" hasCustomPrompt="1"/>
          </p:nvPr>
        </p:nvSpPr>
        <p:spPr>
          <a:xfrm>
            <a:off x="697719" y="12464452"/>
            <a:ext cx="8130763" cy="1857243"/>
          </a:xfrm>
          <a:prstGeom prst="rect">
            <a:avLst/>
          </a:prstGeom>
        </p:spPr>
        <p:txBody>
          <a:bodyPr anchor="ctr"/>
          <a:lstStyle>
            <a:lvl1pPr marL="3361690" indent="-3361690" algn="l">
              <a:spcBef>
                <a:spcPts val="32805"/>
              </a:spcBef>
              <a:buSzPct val="145000"/>
              <a:buChar char="•"/>
              <a:defRPr sz="24200"/>
            </a:lvl1pPr>
            <a:lvl2pPr marL="3806190" indent="-3361690" algn="l">
              <a:spcBef>
                <a:spcPts val="32805"/>
              </a:spcBef>
              <a:buSzPct val="145000"/>
              <a:buChar char="•"/>
              <a:defRPr sz="24200"/>
            </a:lvl2pPr>
            <a:lvl3pPr marL="4250690" indent="-3361690" algn="l">
              <a:spcBef>
                <a:spcPts val="32805"/>
              </a:spcBef>
              <a:buSzPct val="145000"/>
              <a:buChar char="•"/>
              <a:defRPr sz="24200"/>
            </a:lvl3pPr>
            <a:lvl4pPr marL="4695190" indent="-3361690" algn="l">
              <a:spcBef>
                <a:spcPts val="32805"/>
              </a:spcBef>
              <a:buSzPct val="145000"/>
              <a:buChar char="•"/>
              <a:defRPr sz="24200"/>
            </a:lvl4pPr>
            <a:lvl5pPr marL="5140960" indent="-3361690" algn="l">
              <a:spcBef>
                <a:spcPts val="32805"/>
              </a:spcBef>
              <a:buSzPct val="145000"/>
              <a:buChar char="•"/>
              <a:defRPr sz="24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4921249" y="13448659"/>
            <a:ext cx="3907232" cy="971129"/>
          </a:xfrm>
          <a:prstGeom prst="rect">
            <a:avLst/>
          </a:prstGeom>
          <a:ln w="12700"/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4921249" y="12366358"/>
            <a:ext cx="3907232" cy="971129"/>
          </a:xfrm>
          <a:prstGeom prst="rect">
            <a:avLst/>
          </a:prstGeom>
          <a:ln w="12700"/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5" name="图像"/>
          <p:cNvSpPr/>
          <p:nvPr>
            <p:ph type="pic" sz="quarter" idx="15"/>
          </p:nvPr>
        </p:nvSpPr>
        <p:spPr>
          <a:xfrm>
            <a:off x="697719" y="12366358"/>
            <a:ext cx="3907232" cy="2053430"/>
          </a:xfrm>
          <a:prstGeom prst="rect">
            <a:avLst/>
          </a:prstGeom>
          <a:ln w="12700"/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30292" y="12559276"/>
            <a:ext cx="7665616" cy="850147"/>
          </a:xfrm>
          <a:prstGeom prst="rect">
            <a:avLst/>
          </a:prstGeom>
          <a:ln w="3175">
            <a:miter lim="400000"/>
          </a:ln>
        </p:spPr>
        <p:txBody>
          <a:bodyPr lIns="37207" tIns="37207" rIns="37207" bIns="37207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30292" y="13435580"/>
            <a:ext cx="7665616" cy="291012"/>
          </a:xfrm>
          <a:prstGeom prst="rect">
            <a:avLst/>
          </a:prstGeom>
          <a:ln w="3175">
            <a:miter lim="400000"/>
          </a:ln>
        </p:spPr>
        <p:txBody>
          <a:bodyPr lIns="37207" tIns="37207" rIns="37207" bIns="37207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3883729" y="14530961"/>
            <a:ext cx="1753780" cy="644817"/>
          </a:xfrm>
          <a:prstGeom prst="rect">
            <a:avLst/>
          </a:prstGeom>
          <a:ln w="3175">
            <a:miter lim="400000"/>
          </a:ln>
        </p:spPr>
        <p:txBody>
          <a:bodyPr wrap="none" lIns="37207" tIns="37207" rIns="37207" bIns="37207">
            <a:spAutoFit/>
          </a:bodyPr>
          <a:lstStyle>
            <a:lvl1pPr>
              <a:defRPr sz="118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45637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201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45637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2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45637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2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45637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2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45637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2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45637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2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45637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2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45637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2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45637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2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0" marR="0" indent="0" algn="ctr" defTabSz="45637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ctr" defTabSz="45637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ctr" defTabSz="45637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ctr" defTabSz="45637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ctr" defTabSz="45637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6224270" marR="0" indent="-4000500" algn="ctr" defTabSz="45637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defRPr sz="28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6668770" marR="0" indent="-4000500" algn="ctr" defTabSz="45637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defRPr sz="28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7113270" marR="0" indent="-4000500" algn="ctr" defTabSz="45637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defRPr sz="28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7557770" marR="0" indent="-4000500" algn="ctr" defTabSz="45637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defRPr sz="28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45637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0" algn="ctr" defTabSz="45637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0" algn="ctr" defTabSz="45637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0" algn="ctr" defTabSz="45637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0" algn="ctr" defTabSz="45637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0" algn="ctr" defTabSz="45637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0" algn="ctr" defTabSz="45637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0" algn="ctr" defTabSz="45637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0" algn="ctr" defTabSz="45637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快讯模板-14.jpg" descr="快讯模板-1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685" y="-63500"/>
            <a:ext cx="9609455" cy="180809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0" name="panel noshadow-11.png" descr="panel noshadow-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679700"/>
            <a:ext cx="8529955" cy="14328140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457200" dist="109581" dir="5400000" rotWithShape="0">
              <a:srgbClr val="000000">
                <a:alpha val="67271"/>
              </a:srgbClr>
            </a:outerShdw>
          </a:effectLst>
        </p:spPr>
      </p:pic>
      <p:sp>
        <p:nvSpPr>
          <p:cNvPr id="121" name="BABI财经10月11日讯，今日，CoinSwitch官方宣布：BNB上线CoinSwitch，超过250中加密货币可以交易为BNB，在CoinSwitch上，可以进行无账户交易。…"/>
          <p:cNvSpPr txBox="1"/>
          <p:nvPr/>
        </p:nvSpPr>
        <p:spPr>
          <a:xfrm>
            <a:off x="1396365" y="5209858"/>
            <a:ext cx="6612255" cy="450850"/>
          </a:xfrm>
          <a:prstGeom prst="rect">
            <a:avLst/>
          </a:prstGeom>
          <a:ln w="3175">
            <a:miter lim="400000"/>
          </a:ln>
        </p:spPr>
        <p:txBody>
          <a:bodyPr wrap="square" lIns="13392" tIns="13392" rIns="13392" bIns="13392" anchor="t" anchorCtr="0">
            <a:spAutoFit/>
          </a:bodyPr>
          <a:lstStyle/>
          <a:p>
            <a:pPr marL="36195" algn="l" defTabSz="99060" eaLnBrk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768600" algn="l"/>
                <a:tab pos="5549900" algn="l"/>
                <a:tab pos="8331200" algn="l"/>
                <a:tab pos="11112500" algn="l"/>
                <a:tab pos="13881100" algn="l"/>
                <a:tab pos="16662400" algn="l"/>
                <a:tab pos="19443700" algn="l"/>
                <a:tab pos="22225000" algn="l"/>
                <a:tab pos="24993600" algn="l"/>
                <a:tab pos="27774900" algn="l"/>
                <a:tab pos="30556200" algn="l"/>
                <a:tab pos="33337500" algn="l"/>
              </a:tabLst>
              <a:defRPr sz="2400">
                <a:solidFill>
                  <a:srgbClr val="4A4A4A"/>
                </a:solidFill>
                <a:latin typeface="Adobe 繁黑體 Std B"/>
                <a:ea typeface="Adobe 繁黑體 Std B"/>
                <a:cs typeface="Adobe 繁黑體 Std B"/>
                <a:sym typeface="Adobe 繁黑體 Std B"/>
              </a:defRPr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content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2" name="2018.10.10"/>
          <p:cNvSpPr txBox="1"/>
          <p:nvPr/>
        </p:nvSpPr>
        <p:spPr>
          <a:xfrm>
            <a:off x="1410970" y="4502468"/>
            <a:ext cx="2012315" cy="394335"/>
          </a:xfrm>
          <a:prstGeom prst="rect">
            <a:avLst/>
          </a:prstGeom>
          <a:ln w="3175">
            <a:miter lim="400000"/>
          </a:ln>
        </p:spPr>
        <p:txBody>
          <a:bodyPr wrap="square" lIns="13078" tIns="13078" rIns="13078" bIns="13078" anchor="ctr">
            <a:spAutoFit/>
          </a:bodyPr>
          <a:lstStyle>
            <a:lvl1pPr algn="l">
              <a:defRPr sz="2000">
                <a:solidFill>
                  <a:srgbClr val="5E5E5E"/>
                </a:solidFill>
                <a:latin typeface="Adobe 繁黑體 Std B"/>
                <a:ea typeface="Adobe 繁黑體 Std B"/>
                <a:cs typeface="Adobe 繁黑體 Std B"/>
                <a:sym typeface="Adobe 繁黑體 Std B"/>
              </a:defRPr>
            </a:lvl1pPr>
          </a:lstStyle>
          <a:p>
            <a:r>
              <a:rPr lang="en-US" sz="2400"/>
              <a:t>date</a:t>
            </a:r>
            <a:endParaRPr lang="en-US" sz="2400"/>
          </a:p>
        </p:txBody>
      </p:sp>
      <p:sp>
        <p:nvSpPr>
          <p:cNvPr id="123" name="线条"/>
          <p:cNvSpPr/>
          <p:nvPr/>
        </p:nvSpPr>
        <p:spPr>
          <a:xfrm flipV="1">
            <a:off x="1410970" y="5037455"/>
            <a:ext cx="6703695" cy="5715"/>
          </a:xfrm>
          <a:prstGeom prst="line">
            <a:avLst/>
          </a:prstGeom>
          <a:ln w="25400" cap="rnd">
            <a:solidFill>
              <a:srgbClr val="D6D5D5"/>
            </a:solidFill>
            <a:custDash>
              <a:ds d="100000" sp="200000"/>
            </a:custDash>
            <a:miter lim="400000"/>
          </a:ln>
          <a:effectLst>
            <a:reflection stA="50000" endPos="40000" dir="5400000" sy="-100000" algn="bl" rotWithShape="0"/>
          </a:effectLst>
        </p:spPr>
        <p:txBody>
          <a:bodyPr lIns="11770" tIns="11770" rIns="11770" bIns="11770"/>
          <a:lstStyle/>
          <a:p>
            <a:endParaRPr sz="6470"/>
          </a:p>
        </p:txBody>
      </p:sp>
      <p:sp>
        <p:nvSpPr>
          <p:cNvPr id="126" name="BNB上线CoinSwitch交易平台"/>
          <p:cNvSpPr txBox="1"/>
          <p:nvPr/>
        </p:nvSpPr>
        <p:spPr>
          <a:xfrm>
            <a:off x="1396365" y="3401695"/>
            <a:ext cx="6703695" cy="579120"/>
          </a:xfrm>
          <a:prstGeom prst="rect">
            <a:avLst/>
          </a:prstGeom>
          <a:ln w="3175">
            <a:miter lim="400000"/>
          </a:ln>
        </p:spPr>
        <p:txBody>
          <a:bodyPr wrap="square" lIns="13078" tIns="13078" rIns="13078" bIns="13078" anchor="ctr">
            <a:spAutoFit/>
          </a:bodyPr>
          <a:lstStyle>
            <a:lvl1pPr algn="l">
              <a:defRPr sz="2800">
                <a:solidFill>
                  <a:srgbClr val="494949"/>
                </a:solidFill>
                <a:latin typeface="Adobe 繁黑體 Std B"/>
                <a:ea typeface="Adobe 繁黑體 Std B"/>
                <a:cs typeface="Adobe 繁黑體 Std B"/>
                <a:sym typeface="Adobe 繁黑體 Std B"/>
              </a:defRPr>
            </a:lvl1pPr>
          </a:lstStyle>
          <a:p>
            <a:pPr algn="l"/>
            <a:r>
              <a:rPr lang="en-US" altLang="zh-CN" sz="3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title</a:t>
            </a:r>
            <a:endParaRPr lang="en-US" altLang="zh-CN" sz="3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Picture 1" descr="bnb48-white-landscap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980" y="950595"/>
            <a:ext cx="4810125" cy="899795"/>
          </a:xfrm>
          <a:prstGeom prst="rect">
            <a:avLst/>
          </a:prstGeom>
        </p:spPr>
      </p:pic>
      <p:pic>
        <p:nvPicPr>
          <p:cNvPr id="5" name="Picture 4" descr="搜索框传播样式-标准色版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" y="14030325"/>
            <a:ext cx="8376920" cy="13919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37207" tIns="37207" rIns="37207" bIns="37207" numCol="1" spcCol="38100" rtlCol="0" anchor="ctr" upright="0">
        <a:spAutoFit/>
      </a:bodyPr>
      <a:lstStyle>
        <a:defPPr marL="0" marR="0" indent="0" algn="ctr" defTabSz="45637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3175" cap="flat">
          <a:noFill/>
          <a:miter lim="400000"/>
        </a:ln>
      </a:spPr>
      <a:bodyPr rot="0" spcFirstLastPara="1" vertOverflow="overflow" horzOverflow="overflow" vert="horz" wrap="square" lIns="37207" tIns="37207" rIns="37207" bIns="37207" numCol="1" spcCol="38100" rtlCol="0" anchor="ctr" upright="0">
        <a:spAutoFit/>
      </a:bodyPr>
      <a:lstStyle>
        <a:defPPr marL="0" marR="0" indent="0" algn="ctr" defTabSz="45637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37207" tIns="37207" rIns="37207" bIns="37207" numCol="1" spcCol="38100" rtlCol="0" anchor="ctr" upright="0">
        <a:spAutoFit/>
      </a:bodyPr>
      <a:lstStyle>
        <a:defPPr marL="0" marR="0" indent="0" algn="ctr" defTabSz="45637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3175" cap="flat">
          <a:noFill/>
          <a:miter lim="400000"/>
        </a:ln>
      </a:spPr>
      <a:bodyPr rot="0" spcFirstLastPara="1" vertOverflow="overflow" horzOverflow="overflow" vert="horz" wrap="square" lIns="37207" tIns="37207" rIns="37207" bIns="37207" numCol="1" spcCol="38100" rtlCol="0" anchor="ctr" upright="0">
        <a:spAutoFit/>
      </a:bodyPr>
      <a:lstStyle>
        <a:defPPr marL="0" marR="0" indent="0" algn="ctr" defTabSz="45637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Presentation</Application>
  <PresentationFormat/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Helvetica Neue</vt:lpstr>
      <vt:lpstr>Helvetica Neue Thin</vt:lpstr>
      <vt:lpstr>Helvetica Neue Medium</vt:lpstr>
      <vt:lpstr>Helvetica Neue Light</vt:lpstr>
      <vt:lpstr>Helvetica Light</vt:lpstr>
      <vt:lpstr>Adobe 繁黑體 Std B</vt:lpstr>
      <vt:lpstr>微软雅黑</vt:lpstr>
      <vt:lpstr>黑体</vt:lpstr>
      <vt:lpstr>Arial Unicode MS</vt:lpstr>
      <vt:lpstr>Segoe Print</vt:lpstr>
      <vt:lpstr>White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Ian</cp:lastModifiedBy>
  <cp:revision>14</cp:revision>
  <dcterms:created xsi:type="dcterms:W3CDTF">2019-03-27T03:43:00Z</dcterms:created>
  <dcterms:modified xsi:type="dcterms:W3CDTF">2019-03-28T07:13:01Z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