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7384B-BE07-D184-0DDA-1A1F4E28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346964-75B9-DC23-C3CD-FCE9B12B9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D758C-D8F1-8990-A88A-7D7F7FC9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EC988-B7C0-5014-5EE3-3208412F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4DE04-6147-DA2F-8C03-B2215DC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11E05-E3E2-57ED-9472-6EA0268E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2D720-711D-2C35-CBEC-645E482B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59E3B-FACD-F732-4C90-F6B82FE1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440F9-198B-7EAF-7690-54973B81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6F2A0-237A-5E0A-7384-073C1710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15B963-D851-F016-BF9E-EBFB36FD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EA20F8-2844-B966-CE93-3DF7CB49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CBF55-18F5-491B-6560-2F67F832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E321F-094E-E2C8-E804-73B77DE0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66C5B-5F21-595A-C2E6-63CD49CA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981E3-9B8B-0F2A-2882-758FAD71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D77CF-25C5-6F4B-6A62-3468BA86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FBC25-0A3B-6FFB-A16D-1F4C3F8B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DAB38-2F85-8414-A6C4-0571698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356DC-387C-8D3F-C58F-A507696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6C4C8-618F-6155-A738-F52AB1E8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3F7EA-AAD5-35A2-0860-95C41C3F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3D29C-FE1B-FA09-D292-6035423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213C5-CEE9-FFE3-0743-A499777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3398-A377-BD53-D28A-5DC6894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36DFB-85BB-D0FF-F017-CAD8F3EF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CA834-E3A1-7123-02C7-1F54DE16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5F5F41-9EA3-9E10-18BB-52402090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09A93-A441-320A-03F5-DF2BBE62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17C4EC-EF15-08D9-D4B8-211C522F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7D9AC-E11E-F5AA-A4C9-027B5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1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B4217-45A2-09FD-1141-F8468635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A1EAA6-CC4B-800D-A2DD-410EEEF2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65383A-6FEC-E09B-0495-8CA93C9A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F41D7D-8AED-1DED-187C-DBF3D6640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73C603-2217-4713-9526-C8AEC6F8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E080D4-6A73-DF9E-26E2-F95C7711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8A83E6-33D1-BFFF-4A81-5886B595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13C613-8C3A-3B0D-0EDF-D0EDC17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039C5-A293-CC74-2AC5-4A6250D4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4BE448-73B7-F69E-ABDF-1F9D6CC5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196F1-DE5A-3118-4CA9-A9EE26DA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DA4EBD-6F87-3B7D-5EED-E41E2CE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F18ED0-15B1-6B21-7D17-9DC2F9AB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824D5A-8499-4D11-3B3A-23BAB3A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AB245-B324-AF4A-67F7-36BD80F9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C603E-CC00-09F8-A7C3-71EF5CB1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48EF-B724-E600-C242-D9C4EA74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184DB-34B6-89A3-A77D-812A7616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E2C88-D90D-1990-FCCD-D12E7AEC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328E6D-204B-A86A-5460-E57AE98C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A866DC-4D9C-36DF-3D92-8BA1724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9B171-D3C7-7173-D7B5-D2301EA0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282DEB-34ED-735E-6EE4-DF58BEC9C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480997-4C99-9192-2429-592DC89E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F7D722-6B05-B873-80BA-E615CA0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1956EB-DBA5-051E-B130-56AA341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CA066-18E6-678C-4ECE-DDB71E55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7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B9F2-1F08-C212-17CF-6B1EBC19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EA4784-B978-361A-443D-889DD5A5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D6316-4F5C-995F-D0F3-A3D9BD331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756E-6330-4D8C-9DC9-A00681912F0F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2EEB7-36FD-0D02-4B73-90AB5BF4F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D1614-EA33-11D5-A1CA-5BCD04A9E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84F-862D-4B42-889E-9B9991E91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9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8A4E-E636-4B27-11E4-9B995B2E6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676"/>
            <a:ext cx="9144000" cy="713324"/>
          </a:xfrm>
        </p:spPr>
        <p:txBody>
          <a:bodyPr>
            <a:noAutofit/>
          </a:bodyPr>
          <a:lstStyle/>
          <a:p>
            <a:r>
              <a:rPr lang="ru-RU" sz="7000" b="1" dirty="0">
                <a:latin typeface="Arial Black" panose="020B0A04020102020204" pitchFamily="34" charset="0"/>
              </a:rPr>
              <a:t>Лампа с Алисой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D36950-C37C-08A8-AA63-35FA73AF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3317"/>
            <a:ext cx="9144000" cy="1655762"/>
          </a:xfrm>
        </p:spPr>
        <p:txBody>
          <a:bodyPr/>
          <a:lstStyle/>
          <a:p>
            <a:r>
              <a:rPr lang="ru-RU" b="1" dirty="0"/>
              <a:t>Автор</a:t>
            </a:r>
            <a:r>
              <a:rPr lang="en-US" b="1" dirty="0"/>
              <a:t>: </a:t>
            </a:r>
            <a:r>
              <a:rPr lang="ru-RU" dirty="0"/>
              <a:t>Лебедев Антон</a:t>
            </a:r>
            <a:endParaRPr lang="en-US" dirty="0"/>
          </a:p>
          <a:p>
            <a:r>
              <a:rPr lang="ru-RU" b="1" dirty="0"/>
              <a:t>Руководитель</a:t>
            </a:r>
            <a:r>
              <a:rPr lang="en-US" b="1" dirty="0"/>
              <a:t>: </a:t>
            </a:r>
            <a:r>
              <a:rPr lang="ru-RU" dirty="0"/>
              <a:t>Трунов Артём Геннадьевич</a:t>
            </a:r>
          </a:p>
          <a:p>
            <a:r>
              <a:rPr lang="ru-RU" b="1" dirty="0"/>
              <a:t>Образовательная организация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 err="1"/>
              <a:t>Код.Робота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41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BB3CC-9DDC-1047-94A9-D8C2A9B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b="1" dirty="0">
                <a:latin typeface="Arial Black" panose="020B0A04020102020204" pitchFamily="34" charset="0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5F760-FAAC-F1A9-E008-79A6B33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4" y="1813749"/>
            <a:ext cx="119574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Создание ламы с часами, управляемой </a:t>
            </a:r>
            <a:r>
              <a:rPr lang="ru-RU" sz="3000" dirty="0" err="1"/>
              <a:t>яндекс</a:t>
            </a:r>
            <a:r>
              <a:rPr lang="ru-RU" sz="3000" dirty="0"/>
              <a:t> Алисой, своими руками</a:t>
            </a:r>
          </a:p>
        </p:txBody>
      </p:sp>
    </p:spTree>
    <p:extLst>
      <p:ext uri="{BB962C8B-B14F-4D97-AF65-F5344CB8AC3E}">
        <p14:creationId xmlns:p14="http://schemas.microsoft.com/office/powerpoint/2010/main" val="27419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2EEF0-4713-0FA5-8DEC-3FF53329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73990-ACA5-F59B-97A8-6A2CE795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Основа моего проекта – плата </a:t>
            </a:r>
            <a:r>
              <a:rPr lang="en-US" dirty="0"/>
              <a:t>ESP8266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3C183-A343-F87C-F340-E296A1F4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41" y="2208583"/>
            <a:ext cx="6639773" cy="45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A5B97-DAA5-BCE7-F7EE-44274524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CE21D-4317-BCBC-9BA5-34225118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04" y="15584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Код проекта написан на С++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593BCD-ACC3-F5E4-3AF1-BDD7B97B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171"/>
            <a:ext cx="4867954" cy="3505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9E8C-A5BC-F622-8CF5-5C3E8DB4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93" y="2110763"/>
            <a:ext cx="506800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39DBC-1B1C-BABD-A934-1579A9DD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Корпус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4C9FB-ED58-14C5-FB9A-B00CCEE9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Каркас проекта был реализован в </a:t>
            </a:r>
            <a:r>
              <a:rPr lang="en-US" dirty="0"/>
              <a:t>Autodesk Fusion 360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C14EAB-7242-29CA-82F9-94A5172E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41" y="2278467"/>
            <a:ext cx="4452161" cy="44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837D0-AEBF-6E24-9384-5F22BB0A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Планы на </a:t>
            </a:r>
            <a:r>
              <a:rPr lang="ru-RU">
                <a:latin typeface="Arial Black" panose="020B0A04020102020204" pitchFamily="34" charset="0"/>
              </a:rPr>
              <a:t>будющее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53B40-526C-A59B-87D2-6AF7FB56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дополнительных режимов подсветки</a:t>
            </a:r>
          </a:p>
          <a:p>
            <a:r>
              <a:rPr lang="ru-RU" dirty="0"/>
              <a:t>Переключение режимов часов </a:t>
            </a:r>
            <a:r>
              <a:rPr lang="ru-RU"/>
              <a:t>с помощью Алисы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98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AEC4-0566-2FE8-EDF5-7B58DD6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0C743-34A8-5A02-3C76-D716E5DDD7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ru-RU" dirty="0"/>
              <a:t>Сделана схема проекта и реализована</a:t>
            </a:r>
          </a:p>
          <a:p>
            <a:r>
              <a:rPr lang="ru-RU" dirty="0"/>
              <a:t>Написан код</a:t>
            </a:r>
          </a:p>
          <a:p>
            <a:r>
              <a:rPr lang="ru-RU" dirty="0"/>
              <a:t>Создан корпус и напечатан на </a:t>
            </a:r>
            <a:r>
              <a:rPr lang="en-US" dirty="0"/>
              <a:t>3D</a:t>
            </a:r>
            <a:r>
              <a:rPr lang="ru-RU" dirty="0"/>
              <a:t>-принтере</a:t>
            </a:r>
          </a:p>
        </p:txBody>
      </p:sp>
    </p:spTree>
    <p:extLst>
      <p:ext uri="{BB962C8B-B14F-4D97-AF65-F5344CB8AC3E}">
        <p14:creationId xmlns:p14="http://schemas.microsoft.com/office/powerpoint/2010/main" val="18266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0F9E-0E65-4624-61DD-9CA2B1C1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5" y="2766218"/>
            <a:ext cx="12019070" cy="1325563"/>
          </a:xfrm>
        </p:spPr>
        <p:txBody>
          <a:bodyPr>
            <a:noAutofit/>
          </a:bodyPr>
          <a:lstStyle/>
          <a:p>
            <a:pPr algn="ctr"/>
            <a:r>
              <a:rPr lang="ru-RU" sz="10000" dirty="0"/>
              <a:t>	</a:t>
            </a:r>
            <a:r>
              <a:rPr lang="ru-RU" sz="65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1250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Лампа с Алисой</vt:lpstr>
      <vt:lpstr>Идея</vt:lpstr>
      <vt:lpstr>Схема</vt:lpstr>
      <vt:lpstr>Программа</vt:lpstr>
      <vt:lpstr>Корпус</vt:lpstr>
      <vt:lpstr>Планы на будющее</vt:lpstr>
      <vt:lpstr>Вывод</vt:lpstr>
      <vt:lpstr>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Лампа с Алисой</dc:title>
  <dc:creator>Anton Lebedev</dc:creator>
  <cp:lastModifiedBy>Anton Lebedev</cp:lastModifiedBy>
  <cp:revision>2</cp:revision>
  <dcterms:created xsi:type="dcterms:W3CDTF">2024-02-13T10:45:48Z</dcterms:created>
  <dcterms:modified xsi:type="dcterms:W3CDTF">2024-02-15T20:57:24Z</dcterms:modified>
</cp:coreProperties>
</file>