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94" r:id="rId3"/>
    <p:sldId id="295" r:id="rId4"/>
    <p:sldId id="398" r:id="rId5"/>
    <p:sldId id="309" r:id="rId6"/>
    <p:sldId id="310" r:id="rId7"/>
    <p:sldId id="311" r:id="rId8"/>
    <p:sldId id="312" r:id="rId9"/>
    <p:sldId id="346" r:id="rId10"/>
    <p:sldId id="313" r:id="rId11"/>
    <p:sldId id="347" r:id="rId12"/>
    <p:sldId id="348" r:id="rId13"/>
    <p:sldId id="314" r:id="rId14"/>
    <p:sldId id="296" r:id="rId15"/>
    <p:sldId id="315" r:id="rId16"/>
    <p:sldId id="338" r:id="rId17"/>
    <p:sldId id="349" r:id="rId18"/>
    <p:sldId id="316" r:id="rId19"/>
    <p:sldId id="317" r:id="rId20"/>
    <p:sldId id="318" r:id="rId21"/>
    <p:sldId id="319" r:id="rId22"/>
    <p:sldId id="354" r:id="rId23"/>
    <p:sldId id="339" r:id="rId24"/>
    <p:sldId id="350" r:id="rId25"/>
    <p:sldId id="351" r:id="rId26"/>
    <p:sldId id="352" r:id="rId27"/>
    <p:sldId id="322" r:id="rId28"/>
    <p:sldId id="321" r:id="rId29"/>
    <p:sldId id="323" r:id="rId30"/>
    <p:sldId id="324" r:id="rId31"/>
    <p:sldId id="297" r:id="rId32"/>
    <p:sldId id="326" r:id="rId33"/>
    <p:sldId id="327" r:id="rId34"/>
    <p:sldId id="328" r:id="rId35"/>
    <p:sldId id="325" r:id="rId36"/>
    <p:sldId id="329" r:id="rId37"/>
    <p:sldId id="340" r:id="rId38"/>
    <p:sldId id="341" r:id="rId39"/>
    <p:sldId id="342" r:id="rId40"/>
    <p:sldId id="343" r:id="rId41"/>
    <p:sldId id="345" r:id="rId42"/>
    <p:sldId id="344" r:id="rId43"/>
    <p:sldId id="333" r:id="rId44"/>
    <p:sldId id="332" r:id="rId45"/>
    <p:sldId id="334" r:id="rId46"/>
    <p:sldId id="403" r:id="rId47"/>
    <p:sldId id="404" r:id="rId48"/>
    <p:sldId id="299" r:id="rId49"/>
    <p:sldId id="300" r:id="rId50"/>
    <p:sldId id="399" r:id="rId51"/>
    <p:sldId id="301" r:id="rId52"/>
    <p:sldId id="335" r:id="rId53"/>
    <p:sldId id="400" r:id="rId54"/>
    <p:sldId id="303" r:id="rId55"/>
    <p:sldId id="304" r:id="rId56"/>
    <p:sldId id="306" r:id="rId57"/>
    <p:sldId id="307" r:id="rId58"/>
    <p:sldId id="302" r:id="rId59"/>
    <p:sldId id="401" r:id="rId60"/>
    <p:sldId id="402" r:id="rId61"/>
    <p:sldId id="305" r:id="rId62"/>
    <p:sldId id="298" r:id="rId63"/>
    <p:sldId id="336" r:id="rId64"/>
    <p:sldId id="337" r:id="rId6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E47463-2E30-463C-B15D-EF416EBCFB78}">
          <p14:sldIdLst>
            <p14:sldId id="256"/>
            <p14:sldId id="294"/>
            <p14:sldId id="295"/>
            <p14:sldId id="398"/>
            <p14:sldId id="309"/>
            <p14:sldId id="310"/>
            <p14:sldId id="311"/>
            <p14:sldId id="312"/>
            <p14:sldId id="346"/>
            <p14:sldId id="313"/>
            <p14:sldId id="347"/>
            <p14:sldId id="348"/>
            <p14:sldId id="314"/>
            <p14:sldId id="296"/>
            <p14:sldId id="315"/>
            <p14:sldId id="338"/>
            <p14:sldId id="349"/>
            <p14:sldId id="316"/>
            <p14:sldId id="317"/>
            <p14:sldId id="318"/>
            <p14:sldId id="319"/>
            <p14:sldId id="354"/>
            <p14:sldId id="339"/>
            <p14:sldId id="350"/>
            <p14:sldId id="351"/>
            <p14:sldId id="352"/>
            <p14:sldId id="322"/>
            <p14:sldId id="321"/>
            <p14:sldId id="323"/>
            <p14:sldId id="324"/>
            <p14:sldId id="297"/>
            <p14:sldId id="326"/>
            <p14:sldId id="327"/>
            <p14:sldId id="328"/>
            <p14:sldId id="325"/>
            <p14:sldId id="329"/>
            <p14:sldId id="340"/>
            <p14:sldId id="341"/>
            <p14:sldId id="342"/>
            <p14:sldId id="343"/>
            <p14:sldId id="345"/>
            <p14:sldId id="344"/>
            <p14:sldId id="333"/>
            <p14:sldId id="332"/>
            <p14:sldId id="334"/>
            <p14:sldId id="403"/>
            <p14:sldId id="404"/>
            <p14:sldId id="299"/>
            <p14:sldId id="300"/>
            <p14:sldId id="399"/>
            <p14:sldId id="301"/>
            <p14:sldId id="335"/>
            <p14:sldId id="400"/>
            <p14:sldId id="303"/>
            <p14:sldId id="304"/>
            <p14:sldId id="306"/>
            <p14:sldId id="307"/>
            <p14:sldId id="302"/>
            <p14:sldId id="401"/>
            <p14:sldId id="402"/>
            <p14:sldId id="305"/>
            <p14:sldId id="298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2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4" d="100"/>
          <a:sy n="74" d="100"/>
        </p:scale>
        <p:origin x="244" y="-540"/>
      </p:cViewPr>
      <p:guideLst>
        <p:guide orient="horz" pos="2130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02FB22-1EBD-4682-8111-0D05A13C383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flipV="1">
            <a:off x="5410200" y="3897313"/>
            <a:ext cx="3733800" cy="1920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26" name="圆角矩形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27" name="圆角矩形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3675063"/>
            <a:ext cx="9144000" cy="1412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5" name="日期占位符 27"/>
          <p:cNvSpPr>
            <a:spLocks noGrp="1"/>
          </p:cNvSpPr>
          <p:nvPr>
            <p:ph type="dt" sz="half" idx="2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页脚占位符 16"/>
          <p:cNvSpPr>
            <a:spLocks noGrp="1"/>
          </p:cNvSpPr>
          <p:nvPr>
            <p:ph type="ftr" sz="quarter" idx="3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20088" y="1588"/>
            <a:ext cx="747713" cy="365125"/>
          </a:xfrm>
          <a:prstGeom prst="rect">
            <a:avLst/>
          </a:prstGeom>
        </p:spPr>
        <p:txBody>
          <a:bodyPr vert="horz" anchor="b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1"/>
                </a:solidFill>
              </a:rPr>
              <a:t>‹#›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0" name="日期占位符 25"/>
          <p:cNvSpPr>
            <a:spLocks noGrp="1"/>
          </p:cNvSpPr>
          <p:nvPr>
            <p:ph type="dt" sz="half" idx="1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 rtlCol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26"/>
          <p:cNvSpPr>
            <a:spLocks noGrp="1"/>
          </p:cNvSpPr>
          <p:nvPr>
            <p:ph type="sldNum" sz="quarter" idx="1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rtlCol="0" anchor="b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sp>
        <p:nvSpPr>
          <p:cNvPr id="22" name="页脚占位符 27"/>
          <p:cNvSpPr>
            <a:spLocks noGrp="1"/>
          </p:cNvSpPr>
          <p:nvPr>
            <p:ph type="ftr" sz="quarter" idx="1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rtlCol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日期占位符 2"/>
          <p:cNvSpPr>
            <a:spLocks noGrp="1"/>
          </p:cNvSpPr>
          <p:nvPr>
            <p:ph type="dt" sz="half" idx="2"/>
          </p:nvPr>
        </p:nvSpPr>
        <p:spPr>
          <a:xfrm>
            <a:off x="6583363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anchor="b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66713"/>
            <a:ext cx="9144000" cy="8413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5410200" y="360363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938" y="588963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9085263" y="-1587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9043988" y="-1587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9024938" y="-1587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8975725" y="-1587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anchor="b"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905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38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655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3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19.jpe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1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3" Type="http://schemas.openxmlformats.org/officeDocument/2006/relationships/tags" Target="../tags/tag69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24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458200" cy="1676400"/>
          </a:xfrm>
        </p:spPr>
        <p:txBody>
          <a:bodyPr vert="horz" wrap="square" lIns="91440" tIns="45720" rIns="91440" bIns="45720" anchor="b" anchorCtr="0"/>
          <a:lstStyle/>
          <a:p>
            <a:pPr algn="ctr" eaLnBrk="1" hangingPunct="1">
              <a:buClrTx/>
              <a:buSzTx/>
              <a:buFontTx/>
            </a:pPr>
            <a:r>
              <a:rPr lang="zh-CN" altLang="en-US" sz="72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哈希算法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7620000" cy="990600"/>
          </a:xfrm>
        </p:spPr>
        <p:txBody>
          <a:bodyPr vert="horz" wrap="square" lIns="91440" tIns="45720" rIns="91440" bIns="45720" anchor="t" anchorCtr="0"/>
          <a:lstStyle/>
          <a:p>
            <a:pPr marL="63500" eaLnBrk="1" hangingPunct="1">
              <a:buClr>
                <a:srgbClr val="A04DA3"/>
              </a:buClr>
              <a:buSzTx/>
            </a:pPr>
            <a:r>
              <a:rPr lang="zh-CN" altLang="en-US" sz="3600" b="1" kern="1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白龙</a:t>
            </a:r>
            <a:endParaRPr lang="zh-CN" altLang="en-US" sz="3600" b="1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帮助减少对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的恐惧感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467599" cy="4324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6825"/>
            <a:ext cx="1447800" cy="43243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273875" y="3128072"/>
            <a:ext cx="2596252" cy="1791728"/>
            <a:chOff x="1216983" y="2307267"/>
            <a:chExt cx="1552992" cy="1071751"/>
          </a:xfrm>
        </p:grpSpPr>
        <p:sp>
          <p:nvSpPr>
            <p:cNvPr id="5" name="Rectangle 4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21401846">
              <a:off x="1276266" y="2307267"/>
              <a:ext cx="1493709" cy="979920"/>
            </a:xfrm>
            <a:prstGeom prst="rect">
              <a:avLst/>
            </a:prstGeom>
            <a:solidFill>
              <a:srgbClr val="27B1B4">
                <a:lumMod val="7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1216983" y="2307267"/>
              <a:ext cx="1552992" cy="1071751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rgbClr val="27B1B4"/>
            </a:solidFill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a-DK" altLang="zh-CN" sz="4000">
                  <a:solidFill>
                    <a:sysClr val="window" lastClr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正式开始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MD5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算法描述</a:t>
            </a:r>
          </a:p>
        </p:txBody>
      </p:sp>
      <p:sp>
        <p:nvSpPr>
          <p:cNvPr id="16" name="任意多边形 15"/>
          <p:cNvSpPr/>
          <p:nvPr>
            <p:custDataLst>
              <p:tags r:id="rId1"/>
            </p:custDataLst>
          </p:nvPr>
        </p:nvSpPr>
        <p:spPr>
          <a:xfrm>
            <a:off x="1676245" y="2209822"/>
            <a:ext cx="1653657" cy="1704640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 rot="588792">
            <a:off x="1091034" y="3495644"/>
            <a:ext cx="2599520" cy="1116455"/>
          </a:xfrm>
          <a:prstGeom prst="roundRect">
            <a:avLst>
              <a:gd name="adj" fmla="val 11293"/>
            </a:avLst>
          </a:prstGeom>
          <a:solidFill>
            <a:srgbClr val="01C8DD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算法的输入：任意长度的消息</a:t>
            </a:r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2111165" y="1895558"/>
            <a:ext cx="649993" cy="647573"/>
          </a:xfrm>
          <a:prstGeom prst="ellipse">
            <a:avLst/>
          </a:prstGeom>
          <a:solidFill>
            <a:srgbClr val="01C8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350">
                <a:solidFill>
                  <a:srgbClr val="FFFFFF"/>
                </a:solidFill>
                <a:sym typeface="Arial" panose="020B0604020202020204" pitchFamily="34" charset="0"/>
              </a:rPr>
              <a:t>01</a:t>
            </a:r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>
            <a:off x="5719150" y="2986962"/>
            <a:ext cx="1653657" cy="1704640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5"/>
            </p:custDataLst>
          </p:nvPr>
        </p:nvSpPr>
        <p:spPr>
          <a:xfrm rot="588792">
            <a:off x="5133939" y="4272785"/>
            <a:ext cx="2599520" cy="1116455"/>
          </a:xfrm>
          <a:prstGeom prst="roundRect">
            <a:avLst>
              <a:gd name="adj" fmla="val 11293"/>
            </a:avLst>
          </a:prstGeom>
          <a:solidFill>
            <a:srgbClr val="77C7A3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算法的输出：128比特长，或者说32个十六进制数的消息摘要</a:t>
            </a:r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6154069" y="2672699"/>
            <a:ext cx="649993" cy="647573"/>
          </a:xfrm>
          <a:prstGeom prst="ellipse">
            <a:avLst/>
          </a:prstGeom>
          <a:solidFill>
            <a:srgbClr val="77C7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350">
                <a:solidFill>
                  <a:srgbClr val="FFFFFF"/>
                </a:solidFill>
                <a:sym typeface="Arial" panose="020B0604020202020204" pitchFamily="34" charset="0"/>
              </a:rPr>
              <a:t>02</a:t>
            </a:r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273875" y="3128072"/>
            <a:ext cx="2596252" cy="1791728"/>
            <a:chOff x="1216983" y="2307267"/>
            <a:chExt cx="1552992" cy="1071751"/>
          </a:xfrm>
        </p:grpSpPr>
        <p:sp>
          <p:nvSpPr>
            <p:cNvPr id="5" name="Rectangle 4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21401846">
              <a:off x="1276266" y="2307267"/>
              <a:ext cx="1493709" cy="979920"/>
            </a:xfrm>
            <a:prstGeom prst="rect">
              <a:avLst/>
            </a:prstGeom>
            <a:solidFill>
              <a:srgbClr val="27B1B4">
                <a:lumMod val="7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1216983" y="2307267"/>
              <a:ext cx="1552992" cy="1071751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rgbClr val="27B1B4"/>
            </a:solidFill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a-DK" altLang="zh-CN" sz="4000">
                  <a:solidFill>
                    <a:sysClr val="window" lastClr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动手实现MD5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35" y="533400"/>
            <a:ext cx="8914765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流程图）</a:t>
            </a:r>
          </a:p>
        </p:txBody>
      </p:sp>
      <p:pic>
        <p:nvPicPr>
          <p:cNvPr id="7" name="内容占位符 6" descr="图示&#10;&#10;描述已自动生成">
            <a:extLst>
              <a:ext uri="{FF2B5EF4-FFF2-40B4-BE49-F238E27FC236}">
                <a16:creationId xmlns:a16="http://schemas.microsoft.com/office/drawing/2014/main" id="{D0DD8022-F826-44AD-9A73-C28CB895A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534400" cy="409708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第零步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483"/>
            <a:ext cx="8229600" cy="432435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对明文编码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6" y="2514600"/>
            <a:ext cx="8020639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066800"/>
            <a:ext cx="8039100" cy="486085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第一步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附加填充</a:t>
            </a:r>
          </a:p>
        </p:txBody>
      </p:sp>
      <p:sp>
        <p:nvSpPr>
          <p:cNvPr id="43013" name="矩形 6"/>
          <p:cNvSpPr/>
          <p:nvPr/>
        </p:nvSpPr>
        <p:spPr>
          <a:xfrm>
            <a:off x="1218883" y="3743643"/>
            <a:ext cx="7129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填充方式</a:t>
            </a:r>
          </a:p>
        </p:txBody>
      </p:sp>
      <p:sp>
        <p:nvSpPr>
          <p:cNvPr id="43015" name="矩形 8"/>
          <p:cNvSpPr/>
          <p:nvPr/>
        </p:nvSpPr>
        <p:spPr>
          <a:xfrm>
            <a:off x="787400" y="1828800"/>
            <a:ext cx="761555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使得其比特长度除以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512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余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448</a:t>
            </a:r>
            <a:endParaRPr lang="zh-CN" altLang="en-US" sz="2800" b="1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必须填充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，步骤一不可省略不断变化与发展</a:t>
            </a:r>
          </a:p>
        </p:txBody>
      </p:sp>
      <p:pic>
        <p:nvPicPr>
          <p:cNvPr id="58380" name="Picture 6" descr="http://pic1.cxtuku.com/00/16/04/b626fb8cacde.jpg"/>
          <p:cNvPicPr>
            <a:picLocks noChangeAspect="1"/>
          </p:cNvPicPr>
          <p:nvPr/>
        </p:nvPicPr>
        <p:blipFill>
          <a:blip r:embed="rId2"/>
          <a:srcRect l="46823" t="15765" r="6355" b="13292"/>
          <a:stretch>
            <a:fillRect/>
          </a:stretch>
        </p:blipFill>
        <p:spPr>
          <a:xfrm rot="1139582">
            <a:off x="849948" y="3135948"/>
            <a:ext cx="647700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6"/>
          <p:cNvSpPr/>
          <p:nvPr/>
        </p:nvSpPr>
        <p:spPr>
          <a:xfrm>
            <a:off x="1328738" y="4266883"/>
            <a:ext cx="7129462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先填充一个1，后面跟上足够多的0，一直到符合要求。（二进制下）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附加长度信息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524000" y="2667000"/>
            <a:ext cx="5913120" cy="1552575"/>
          </a:xfrm>
          <a:prstGeom prst="roundRect">
            <a:avLst/>
          </a:prstGeom>
          <a:gradFill>
            <a:gsLst>
              <a:gs pos="0">
                <a:srgbClr val="4EBEBB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1524000" y="2667000"/>
            <a:ext cx="5893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留的那64比特长度，用于填充长度信息，长度单位为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10668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教学大纲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4350"/>
          </a:xfrm>
        </p:spPr>
        <p:txBody>
          <a:bodyPr vert="horz" wrap="square" lIns="91440" tIns="45720" rIns="91440" bIns="45720" anchor="t" anchorCtr="0"/>
          <a:lstStyle/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内容介绍 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手算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MD5</a:t>
            </a: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工程实现 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安全性问题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反汇编特征识别  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识别插件原理分析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r" eaLnBrk="1" hangingPunct="1">
              <a:buFont typeface="Wingdings 3" panose="05040102010807070707" pitchFamily="18" charset="2"/>
              <a:buNone/>
            </a:pP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第三步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初始化链接变量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71600" y="2133600"/>
            <a:ext cx="5718810" cy="2562860"/>
            <a:chOff x="4900892" y="2461608"/>
            <a:chExt cx="2844589" cy="2632705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4937988" y="2606207"/>
              <a:ext cx="2699405" cy="2085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457200" algn="l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我们需要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个初始值，每个长</a:t>
              </a: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32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比特，即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个十六进制数。它是运算的重要组成部分</a:t>
              </a:r>
            </a:p>
          </p:txBody>
        </p:sp>
        <p:sp>
          <p:nvSpPr>
            <p:cNvPr id="19" name="矩形 18"/>
            <p:cNvSpPr/>
            <p:nvPr>
              <p:custDataLst>
                <p:tags r:id="rId2"/>
              </p:custDataLst>
            </p:nvPr>
          </p:nvSpPr>
          <p:spPr>
            <a:xfrm>
              <a:off x="4900892" y="2461608"/>
              <a:ext cx="2844589" cy="2632705"/>
            </a:xfrm>
            <a:prstGeom prst="rect">
              <a:avLst/>
            </a:prstGeom>
            <a:noFill/>
            <a:ln w="28575">
              <a:solidFill>
                <a:srgbClr val="2676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第四步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9" y="2057400"/>
            <a:ext cx="7799311" cy="451643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0" y="2315448"/>
            <a:ext cx="6324600" cy="246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word A: 01 23 45 67 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word B: 89 ab cd ef 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word C: fe dc ba 98 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word D: 76 54 32 10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4800" y="609600"/>
            <a:ext cx="3949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220" indent="0">
              <a:buNone/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初始化常量的选择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839075" cy="4324350"/>
          </a:xfrm>
        </p:spPr>
        <p:txBody>
          <a:bodyPr/>
          <a:lstStyle/>
          <a:p>
            <a:pPr marL="0" indent="457200" algn="l" defTabSz="914400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图中的F函数并不是一个函数，而是由四个函数组成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F(X,Y,Z)=(X&amp;Y)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|((~X)&amp;Z)</a:t>
            </a:r>
            <a:endParaRPr lang="en-US" altLang="zh-CN" sz="3200" dirty="0">
              <a:solidFill>
                <a:srgbClr val="4F4F4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G(X,Y,Z)=(X&amp;Z)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|(Y&amp;(~Z))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H(X,Y,Z)=X^Y^Z 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I(X,Y,Z)=Y^(X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|(~Z))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位运算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724686" y="1813874"/>
          <a:ext cx="7694628" cy="4050192"/>
        </p:xfrm>
        <a:graphic>
          <a:graphicData uri="http://schemas.openxmlformats.org/drawingml/2006/table">
            <a:tbl>
              <a:tblPr/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19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&amp;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与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两个位都为</a:t>
                      </a:r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时，结果才为</a:t>
                      </a:r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9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|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或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两个位都为</a:t>
                      </a:r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时，结果才为</a:t>
                      </a:r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55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^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异或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两个位相同为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，相异为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7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~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取反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变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，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变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81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&lt;&lt;&lt;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循环左移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+mn-cs"/>
                        </a:rPr>
                        <a:t>将移出的低位放到该数的高位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0" y="1524000"/>
            <a:ext cx="8689380" cy="3973944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56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F(X,Y,Z)=(X&amp;Y)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|((~X)&amp;Z)</a:t>
            </a:r>
          </a:p>
          <a:p>
            <a:pPr marL="10922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4F4F4F"/>
                </a:solidFill>
                <a:latin typeface="Times New Roman" panose="02020603050405020304" charset="0"/>
                <a:cs typeface="Times New Roman" panose="02020603050405020304" charset="0"/>
              </a:rPr>
              <a:t>If X then Y else Z</a:t>
            </a:r>
          </a:p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G(X,Y,Z)=(X&amp;Z)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|(Y&amp;(~Z))</a:t>
            </a:r>
          </a:p>
          <a:p>
            <a:pPr marL="10922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009900"/>
                </a:solidFill>
                <a:latin typeface="Times New Roman" panose="02020603050405020304" charset="0"/>
                <a:cs typeface="Times New Roman" panose="02020603050405020304" charset="0"/>
              </a:rPr>
              <a:t>If Z then X else Y </a:t>
            </a:r>
            <a:endParaRPr lang="en-US" altLang="zh-CN" sz="3200" b="0" i="0" dirty="0">
              <a:solidFill>
                <a:srgbClr val="0099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H(X,Y,Z)=X^Y^Z </a:t>
            </a:r>
          </a:p>
          <a:p>
            <a:pPr marL="10922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4F4F4F"/>
                </a:solidFill>
                <a:latin typeface="Times New Roman" panose="02020603050405020304" charset="0"/>
                <a:cs typeface="Times New Roman" panose="02020603050405020304" charset="0"/>
              </a:rPr>
              <a:t>If X=Y then Z else ~Z</a:t>
            </a:r>
            <a:endParaRPr lang="en-US" altLang="zh-CN" sz="3200" b="0" i="0" dirty="0">
              <a:solidFill>
                <a:srgbClr val="4F4F4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I(X,Y,Z)=Y^(X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|(~Z))</a:t>
            </a:r>
            <a:endParaRPr lang="zh-CN" altLang="en-US" dirty="0"/>
          </a:p>
        </p:txBody>
      </p:sp>
      <p:sp>
        <p:nvSpPr>
          <p:cNvPr id="20" name="Down Arrow 39"/>
          <p:cNvSpPr>
            <a:spLocks noChangeArrowheads="1"/>
          </p:cNvSpPr>
          <p:nvPr/>
        </p:nvSpPr>
        <p:spPr bwMode="auto">
          <a:xfrm rot="5400000">
            <a:off x="6892290" y="3192780"/>
            <a:ext cx="245110" cy="1485900"/>
          </a:xfrm>
          <a:prstGeom prst="downArrow">
            <a:avLst>
              <a:gd name="adj1" fmla="val 50000"/>
              <a:gd name="adj2" fmla="val 47815"/>
            </a:avLst>
          </a:prstGeom>
          <a:gradFill>
            <a:gsLst>
              <a:gs pos="1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 w="25400">
            <a:solidFill>
              <a:schemeClr val="accent5">
                <a:lumMod val="75000"/>
              </a:schemeClr>
            </a:solidFill>
            <a:miter lim="800000"/>
          </a:ln>
        </p:spPr>
        <p:txBody>
          <a:bodyPr rot="1080000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1400">
              <a:solidFill>
                <a:srgbClr val="33669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运算细节</a:t>
            </a:r>
          </a:p>
        </p:txBody>
      </p:sp>
      <p:pic>
        <p:nvPicPr>
          <p:cNvPr id="62475" name="Picture 7" descr="http://img3.redocn.com/tupian/20150408/yuanxingheyuanjiaojuxingdecaiseanniu_4035864_small.jpg"/>
          <p:cNvPicPr>
            <a:picLocks noChangeAspect="1"/>
          </p:cNvPicPr>
          <p:nvPr/>
        </p:nvPicPr>
        <p:blipFill>
          <a:blip r:embed="rId2"/>
          <a:srcRect l="28000" t="1378" r="2769" b="77617"/>
          <a:stretch>
            <a:fillRect/>
          </a:stretch>
        </p:blipFill>
        <p:spPr>
          <a:xfrm>
            <a:off x="2955925" y="1565910"/>
            <a:ext cx="2912745" cy="1287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矩形 21"/>
          <p:cNvSpPr/>
          <p:nvPr/>
        </p:nvSpPr>
        <p:spPr>
          <a:xfrm>
            <a:off x="3008630" y="1732915"/>
            <a:ext cx="2821940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为什么是这些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</a:rPr>
              <a:t>非线性函数？</a:t>
            </a:r>
          </a:p>
        </p:txBody>
      </p:sp>
      <p:sp>
        <p:nvSpPr>
          <p:cNvPr id="25" name="文本框 3"/>
          <p:cNvSpPr txBox="1"/>
          <p:nvPr/>
        </p:nvSpPr>
        <p:spPr>
          <a:xfrm>
            <a:off x="387350" y="2819400"/>
            <a:ext cx="8321040" cy="2306955"/>
          </a:xfrm>
          <a:prstGeom prst="rect">
            <a:avLst/>
          </a:prstGeom>
          <a:noFill/>
          <a:ln>
            <a:solidFill>
              <a:srgbClr val="4EBE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这没什么最优解，你也可以使用别的非线性函数，或者自己实现时把顺序颠倒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但这可能会造成算法安全性下降，而且是你无法把控的部分，因为这部分内容的专业性非常强，属于密码学的内容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运算细节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12" cstate="print"/>
          <a:srcRect l="24324" t="16216" r="24324" b="21622"/>
          <a:stretch>
            <a:fillRect/>
          </a:stretch>
        </p:blipFill>
        <p:spPr bwMode="auto">
          <a:xfrm rot="1293230">
            <a:off x="6858652" y="1392269"/>
            <a:ext cx="1224136" cy="1481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2593340" y="1905000"/>
            <a:ext cx="3434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四轮？还是</a:t>
            </a:r>
            <a:r>
              <a:rPr lang="en-US" altLang="zh-CN" sz="32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64</a:t>
            </a:r>
            <a:r>
              <a:rPr lang="zh-CN" altLang="en-US" sz="32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轮？</a:t>
            </a:r>
            <a:endParaRPr lang="zh-CN" altLang="en-US" sz="32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25959" name="矩形 10"/>
          <p:cNvSpPr/>
          <p:nvPr/>
        </p:nvSpPr>
        <p:spPr>
          <a:xfrm>
            <a:off x="1371600" y="3380423"/>
            <a:ext cx="58769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有两种说法都是合适的，可以接受的</a:t>
            </a:r>
          </a:p>
        </p:txBody>
      </p:sp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55576" y="3308216"/>
            <a:ext cx="1116146" cy="4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任意多边形 9"/>
          <p:cNvSpPr/>
          <p:nvPr>
            <p:custDataLst>
              <p:tags r:id="rId1"/>
            </p:custDataLst>
          </p:nvPr>
        </p:nvSpPr>
        <p:spPr>
          <a:xfrm>
            <a:off x="2957289" y="5256356"/>
            <a:ext cx="1007270" cy="73185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任意多边形 17"/>
          <p:cNvSpPr/>
          <p:nvPr>
            <p:custDataLst>
              <p:tags r:id="rId2"/>
            </p:custDataLst>
          </p:nvPr>
        </p:nvSpPr>
        <p:spPr>
          <a:xfrm>
            <a:off x="2957289" y="6002685"/>
            <a:ext cx="1007270" cy="42732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2754122" y="3840915"/>
            <a:ext cx="1413603" cy="130505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rgbClr val="5F5F5F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一轮中有16步</a:t>
            </a: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932063" y="5366503"/>
            <a:ext cx="1057722" cy="621704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轮</a:t>
            </a:r>
          </a:p>
        </p:txBody>
      </p:sp>
      <p:sp>
        <p:nvSpPr>
          <p:cNvPr id="28" name="任意多边形 20"/>
          <p:cNvSpPr/>
          <p:nvPr>
            <p:custDataLst>
              <p:tags r:id="rId5"/>
            </p:custDataLst>
          </p:nvPr>
        </p:nvSpPr>
        <p:spPr>
          <a:xfrm>
            <a:off x="4722242" y="5256356"/>
            <a:ext cx="1007270" cy="73185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21"/>
          <p:cNvSpPr/>
          <p:nvPr>
            <p:custDataLst>
              <p:tags r:id="rId6"/>
            </p:custDataLst>
          </p:nvPr>
        </p:nvSpPr>
        <p:spPr>
          <a:xfrm>
            <a:off x="4722242" y="6002685"/>
            <a:ext cx="1007270" cy="42732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4519076" y="3840915"/>
            <a:ext cx="1413603" cy="130505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rgbClr val="5F5F5F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这只是叫法的差异</a:t>
            </a: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4697016" y="5366502"/>
            <a:ext cx="1057722" cy="621704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64</a:t>
            </a: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轮</a:t>
            </a: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3210893" y="6002685"/>
            <a:ext cx="500063" cy="32316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4975846" y="6002685"/>
            <a:ext cx="500063" cy="32316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59" grpId="1"/>
      <p:bldP spid="17" grpId="0" animBg="1"/>
      <p:bldP spid="17" grpId="1" animBg="1"/>
      <p:bldP spid="23" grpId="0" animBg="1"/>
      <p:bldP spid="23" grpId="1" animBg="1"/>
      <p:bldP spid="15" grpId="0"/>
      <p:bldP spid="15" grpId="1"/>
      <p:bldP spid="16" grpId="0"/>
      <p:bldP spid="16" grpId="1"/>
      <p:bldP spid="28" grpId="0" animBg="1"/>
      <p:bldP spid="28" grpId="1" animBg="1"/>
      <p:bldP spid="29" grpId="0" animBg="1"/>
      <p:bldP spid="29" grpId="1" animBg="1"/>
      <p:bldP spid="26" grpId="0"/>
      <p:bldP spid="26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运算细节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2300" y="4191000"/>
            <a:ext cx="7811135" cy="230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109220" indent="4572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算法中的任何步骤，都是为了尽可能的扩散和混淆，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sin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函数生成的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64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个数，相对来说 是无迹可寻的。你也可以使用自己生成的随机数，或者像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sha 256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取自自然数中前面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64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个素数的立方根的小数部分的前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32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位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,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避开一些明显有缺陷的值就好。例如：全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0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，全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，强自相关等</a:t>
            </a:r>
            <a:endParaRPr lang="zh-CN" altLang="en-US" sz="24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grpSp>
        <p:nvGrpSpPr>
          <p:cNvPr id="1147" name="组合 1146"/>
          <p:cNvGrpSpPr/>
          <p:nvPr>
            <p:custDataLst>
              <p:tags r:id="rId1"/>
            </p:custDataLst>
          </p:nvPr>
        </p:nvGrpSpPr>
        <p:grpSpPr>
          <a:xfrm>
            <a:off x="3124490" y="1295540"/>
            <a:ext cx="2874945" cy="2821945"/>
            <a:chOff x="1112384" y="1514250"/>
            <a:chExt cx="1636492" cy="1606322"/>
          </a:xfrm>
        </p:grpSpPr>
        <p:grpSp>
          <p:nvGrpSpPr>
            <p:cNvPr id="1144" name="组合 1143"/>
            <p:cNvGrpSpPr/>
            <p:nvPr/>
          </p:nvGrpSpPr>
          <p:grpSpPr>
            <a:xfrm>
              <a:off x="1112384" y="1514250"/>
              <a:ext cx="1636492" cy="1606322"/>
              <a:chOff x="3173413" y="2138363"/>
              <a:chExt cx="2841626" cy="2789238"/>
            </a:xfrm>
            <a:solidFill>
              <a:srgbClr val="01C8DD"/>
            </a:solidFill>
          </p:grpSpPr>
          <p:sp>
            <p:nvSpPr>
              <p:cNvPr id="909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448051" y="2276475"/>
                <a:ext cx="2451100" cy="2424113"/>
              </a:xfrm>
              <a:custGeom>
                <a:avLst/>
                <a:gdLst>
                  <a:gd name="T0" fmla="*/ 284 w 651"/>
                  <a:gd name="T1" fmla="*/ 623 h 644"/>
                  <a:gd name="T2" fmla="*/ 628 w 651"/>
                  <a:gd name="T3" fmla="*/ 360 h 644"/>
                  <a:gd name="T4" fmla="*/ 367 w 651"/>
                  <a:gd name="T5" fmla="*/ 21 h 644"/>
                  <a:gd name="T6" fmla="*/ 23 w 651"/>
                  <a:gd name="T7" fmla="*/ 284 h 644"/>
                  <a:gd name="T8" fmla="*/ 284 w 651"/>
                  <a:gd name="T9" fmla="*/ 623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" h="644">
                    <a:moveTo>
                      <a:pt x="284" y="623"/>
                    </a:moveTo>
                    <a:cubicBezTo>
                      <a:pt x="451" y="644"/>
                      <a:pt x="605" y="526"/>
                      <a:pt x="628" y="360"/>
                    </a:cubicBezTo>
                    <a:cubicBezTo>
                      <a:pt x="651" y="194"/>
                      <a:pt x="534" y="42"/>
                      <a:pt x="367" y="21"/>
                    </a:cubicBezTo>
                    <a:cubicBezTo>
                      <a:pt x="200" y="0"/>
                      <a:pt x="46" y="118"/>
                      <a:pt x="23" y="284"/>
                    </a:cubicBezTo>
                    <a:cubicBezTo>
                      <a:pt x="0" y="451"/>
                      <a:pt x="117" y="602"/>
                      <a:pt x="284" y="623"/>
                    </a:cubicBezTo>
                    <a:close/>
                  </a:path>
                </a:pathLst>
              </a:custGeom>
              <a:solidFill>
                <a:srgbClr val="01C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zh-CN" altLang="en-US"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874" name="Freeform 371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173413" y="2138363"/>
                <a:ext cx="2774949" cy="2438400"/>
              </a:xfrm>
              <a:custGeom>
                <a:avLst/>
                <a:gdLst>
                  <a:gd name="T0" fmla="*/ 628 w 737"/>
                  <a:gd name="T1" fmla="*/ 84 h 648"/>
                  <a:gd name="T2" fmla="*/ 534 w 737"/>
                  <a:gd name="T3" fmla="*/ 28 h 648"/>
                  <a:gd name="T4" fmla="*/ 408 w 737"/>
                  <a:gd name="T5" fmla="*/ 4 h 648"/>
                  <a:gd name="T6" fmla="*/ 217 w 737"/>
                  <a:gd name="T7" fmla="*/ 38 h 648"/>
                  <a:gd name="T8" fmla="*/ 209 w 737"/>
                  <a:gd name="T9" fmla="*/ 15 h 648"/>
                  <a:gd name="T10" fmla="*/ 25 w 737"/>
                  <a:gd name="T11" fmla="*/ 244 h 648"/>
                  <a:gd name="T12" fmla="*/ 24 w 737"/>
                  <a:gd name="T13" fmla="*/ 267 h 648"/>
                  <a:gd name="T14" fmla="*/ 24 w 737"/>
                  <a:gd name="T15" fmla="*/ 360 h 648"/>
                  <a:gd name="T16" fmla="*/ 39 w 737"/>
                  <a:gd name="T17" fmla="*/ 440 h 648"/>
                  <a:gd name="T18" fmla="*/ 66 w 737"/>
                  <a:gd name="T19" fmla="*/ 503 h 648"/>
                  <a:gd name="T20" fmla="*/ 79 w 737"/>
                  <a:gd name="T21" fmla="*/ 543 h 648"/>
                  <a:gd name="T22" fmla="*/ 97 w 737"/>
                  <a:gd name="T23" fmla="*/ 569 h 648"/>
                  <a:gd name="T24" fmla="*/ 153 w 737"/>
                  <a:gd name="T25" fmla="*/ 610 h 648"/>
                  <a:gd name="T26" fmla="*/ 212 w 737"/>
                  <a:gd name="T27" fmla="*/ 605 h 648"/>
                  <a:gd name="T28" fmla="*/ 218 w 737"/>
                  <a:gd name="T29" fmla="*/ 566 h 648"/>
                  <a:gd name="T30" fmla="*/ 186 w 737"/>
                  <a:gd name="T31" fmla="*/ 513 h 648"/>
                  <a:gd name="T32" fmla="*/ 194 w 737"/>
                  <a:gd name="T33" fmla="*/ 474 h 648"/>
                  <a:gd name="T34" fmla="*/ 193 w 737"/>
                  <a:gd name="T35" fmla="*/ 431 h 648"/>
                  <a:gd name="T36" fmla="*/ 203 w 737"/>
                  <a:gd name="T37" fmla="*/ 326 h 648"/>
                  <a:gd name="T38" fmla="*/ 196 w 737"/>
                  <a:gd name="T39" fmla="*/ 323 h 648"/>
                  <a:gd name="T40" fmla="*/ 310 w 737"/>
                  <a:gd name="T41" fmla="*/ 170 h 648"/>
                  <a:gd name="T42" fmla="*/ 428 w 737"/>
                  <a:gd name="T43" fmla="*/ 136 h 648"/>
                  <a:gd name="T44" fmla="*/ 498 w 737"/>
                  <a:gd name="T45" fmla="*/ 138 h 648"/>
                  <a:gd name="T46" fmla="*/ 502 w 737"/>
                  <a:gd name="T47" fmla="*/ 123 h 648"/>
                  <a:gd name="T48" fmla="*/ 499 w 737"/>
                  <a:gd name="T49" fmla="*/ 113 h 648"/>
                  <a:gd name="T50" fmla="*/ 482 w 737"/>
                  <a:gd name="T51" fmla="*/ 107 h 648"/>
                  <a:gd name="T52" fmla="*/ 561 w 737"/>
                  <a:gd name="T53" fmla="*/ 145 h 648"/>
                  <a:gd name="T54" fmla="*/ 490 w 737"/>
                  <a:gd name="T55" fmla="*/ 100 h 648"/>
                  <a:gd name="T56" fmla="*/ 565 w 737"/>
                  <a:gd name="T57" fmla="*/ 130 h 648"/>
                  <a:gd name="T58" fmla="*/ 493 w 737"/>
                  <a:gd name="T59" fmla="*/ 89 h 648"/>
                  <a:gd name="T60" fmla="*/ 422 w 737"/>
                  <a:gd name="T61" fmla="*/ 75 h 648"/>
                  <a:gd name="T62" fmla="*/ 373 w 737"/>
                  <a:gd name="T63" fmla="*/ 71 h 648"/>
                  <a:gd name="T64" fmla="*/ 381 w 737"/>
                  <a:gd name="T65" fmla="*/ 63 h 648"/>
                  <a:gd name="T66" fmla="*/ 414 w 737"/>
                  <a:gd name="T67" fmla="*/ 52 h 648"/>
                  <a:gd name="T68" fmla="*/ 529 w 737"/>
                  <a:gd name="T69" fmla="*/ 78 h 648"/>
                  <a:gd name="T70" fmla="*/ 591 w 737"/>
                  <a:gd name="T71" fmla="*/ 116 h 648"/>
                  <a:gd name="T72" fmla="*/ 584 w 737"/>
                  <a:gd name="T73" fmla="*/ 91 h 648"/>
                  <a:gd name="T74" fmla="*/ 578 w 737"/>
                  <a:gd name="T75" fmla="*/ 76 h 648"/>
                  <a:gd name="T76" fmla="*/ 638 w 737"/>
                  <a:gd name="T77" fmla="*/ 136 h 648"/>
                  <a:gd name="T78" fmla="*/ 666 w 737"/>
                  <a:gd name="T79" fmla="*/ 157 h 648"/>
                  <a:gd name="T80" fmla="*/ 698 w 737"/>
                  <a:gd name="T81" fmla="*/ 183 h 648"/>
                  <a:gd name="T82" fmla="*/ 529 w 737"/>
                  <a:gd name="T83" fmla="*/ 74 h 648"/>
                  <a:gd name="T84" fmla="*/ 456 w 737"/>
                  <a:gd name="T85" fmla="*/ 89 h 648"/>
                  <a:gd name="T86" fmla="*/ 535 w 737"/>
                  <a:gd name="T87" fmla="*/ 128 h 648"/>
                  <a:gd name="T88" fmla="*/ 685 w 737"/>
                  <a:gd name="T89" fmla="*/ 165 h 648"/>
                  <a:gd name="T90" fmla="*/ 633 w 737"/>
                  <a:gd name="T91" fmla="*/ 118 h 648"/>
                  <a:gd name="T92" fmla="*/ 585 w 737"/>
                  <a:gd name="T93" fmla="*/ 111 h 648"/>
                  <a:gd name="T94" fmla="*/ 552 w 737"/>
                  <a:gd name="T95" fmla="*/ 80 h 648"/>
                  <a:gd name="T96" fmla="*/ 505 w 737"/>
                  <a:gd name="T97" fmla="*/ 138 h 648"/>
                  <a:gd name="T98" fmla="*/ 410 w 737"/>
                  <a:gd name="T99" fmla="*/ 26 h 648"/>
                  <a:gd name="T100" fmla="*/ 521 w 737"/>
                  <a:gd name="T101" fmla="*/ 73 h 648"/>
                  <a:gd name="T102" fmla="*/ 492 w 737"/>
                  <a:gd name="T103" fmla="*/ 93 h 648"/>
                  <a:gd name="T104" fmla="*/ 464 w 737"/>
                  <a:gd name="T105" fmla="*/ 96 h 648"/>
                  <a:gd name="T106" fmla="*/ 420 w 737"/>
                  <a:gd name="T107" fmla="*/ 78 h 648"/>
                  <a:gd name="T108" fmla="*/ 367 w 737"/>
                  <a:gd name="T109" fmla="*/ 71 h 648"/>
                  <a:gd name="T110" fmla="*/ 219 w 737"/>
                  <a:gd name="T111" fmla="*/ 38 h 648"/>
                  <a:gd name="T112" fmla="*/ 21 w 737"/>
                  <a:gd name="T113" fmla="*/ 340 h 648"/>
                  <a:gd name="T114" fmla="*/ 32 w 737"/>
                  <a:gd name="T115" fmla="*/ 413 h 648"/>
                  <a:gd name="T116" fmla="*/ 179 w 737"/>
                  <a:gd name="T117" fmla="*/ 415 h 648"/>
                  <a:gd name="T118" fmla="*/ 81 w 737"/>
                  <a:gd name="T119" fmla="*/ 524 h 648"/>
                  <a:gd name="T120" fmla="*/ 175 w 737"/>
                  <a:gd name="T121" fmla="*/ 473 h 648"/>
                  <a:gd name="T122" fmla="*/ 177 w 737"/>
                  <a:gd name="T123" fmla="*/ 579 h 648"/>
                  <a:gd name="T124" fmla="*/ 212 w 737"/>
                  <a:gd name="T125" fmla="*/ 556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7" h="648">
                    <a:moveTo>
                      <a:pt x="734" y="266"/>
                    </a:moveTo>
                    <a:cubicBezTo>
                      <a:pt x="734" y="264"/>
                      <a:pt x="733" y="262"/>
                      <a:pt x="733" y="262"/>
                    </a:cubicBezTo>
                    <a:cubicBezTo>
                      <a:pt x="734" y="265"/>
                      <a:pt x="734" y="261"/>
                      <a:pt x="734" y="261"/>
                    </a:cubicBezTo>
                    <a:cubicBezTo>
                      <a:pt x="735" y="262"/>
                      <a:pt x="735" y="263"/>
                      <a:pt x="735" y="264"/>
                    </a:cubicBezTo>
                    <a:cubicBezTo>
                      <a:pt x="737" y="263"/>
                      <a:pt x="733" y="256"/>
                      <a:pt x="732" y="253"/>
                    </a:cubicBezTo>
                    <a:cubicBezTo>
                      <a:pt x="730" y="249"/>
                      <a:pt x="733" y="250"/>
                      <a:pt x="731" y="245"/>
                    </a:cubicBezTo>
                    <a:cubicBezTo>
                      <a:pt x="731" y="245"/>
                      <a:pt x="731" y="247"/>
                      <a:pt x="731" y="247"/>
                    </a:cubicBezTo>
                    <a:cubicBezTo>
                      <a:pt x="729" y="244"/>
                      <a:pt x="727" y="240"/>
                      <a:pt x="728" y="237"/>
                    </a:cubicBezTo>
                    <a:cubicBezTo>
                      <a:pt x="729" y="240"/>
                      <a:pt x="729" y="237"/>
                      <a:pt x="728" y="235"/>
                    </a:cubicBezTo>
                    <a:cubicBezTo>
                      <a:pt x="727" y="234"/>
                      <a:pt x="727" y="233"/>
                      <a:pt x="725" y="230"/>
                    </a:cubicBezTo>
                    <a:cubicBezTo>
                      <a:pt x="727" y="232"/>
                      <a:pt x="723" y="226"/>
                      <a:pt x="726" y="228"/>
                    </a:cubicBezTo>
                    <a:cubicBezTo>
                      <a:pt x="724" y="224"/>
                      <a:pt x="725" y="227"/>
                      <a:pt x="723" y="225"/>
                    </a:cubicBezTo>
                    <a:cubicBezTo>
                      <a:pt x="723" y="222"/>
                      <a:pt x="723" y="225"/>
                      <a:pt x="722" y="222"/>
                    </a:cubicBezTo>
                    <a:cubicBezTo>
                      <a:pt x="722" y="221"/>
                      <a:pt x="721" y="219"/>
                      <a:pt x="722" y="220"/>
                    </a:cubicBezTo>
                    <a:cubicBezTo>
                      <a:pt x="721" y="216"/>
                      <a:pt x="719" y="214"/>
                      <a:pt x="718" y="211"/>
                    </a:cubicBezTo>
                    <a:cubicBezTo>
                      <a:pt x="717" y="210"/>
                      <a:pt x="716" y="210"/>
                      <a:pt x="716" y="209"/>
                    </a:cubicBezTo>
                    <a:cubicBezTo>
                      <a:pt x="714" y="206"/>
                      <a:pt x="713" y="203"/>
                      <a:pt x="711" y="199"/>
                    </a:cubicBezTo>
                    <a:cubicBezTo>
                      <a:pt x="713" y="198"/>
                      <a:pt x="707" y="187"/>
                      <a:pt x="706" y="183"/>
                    </a:cubicBezTo>
                    <a:cubicBezTo>
                      <a:pt x="706" y="183"/>
                      <a:pt x="706" y="184"/>
                      <a:pt x="705" y="183"/>
                    </a:cubicBezTo>
                    <a:cubicBezTo>
                      <a:pt x="704" y="181"/>
                      <a:pt x="705" y="180"/>
                      <a:pt x="703" y="179"/>
                    </a:cubicBezTo>
                    <a:cubicBezTo>
                      <a:pt x="702" y="179"/>
                      <a:pt x="705" y="182"/>
                      <a:pt x="704" y="182"/>
                    </a:cubicBezTo>
                    <a:cubicBezTo>
                      <a:pt x="701" y="178"/>
                      <a:pt x="697" y="172"/>
                      <a:pt x="695" y="168"/>
                    </a:cubicBezTo>
                    <a:cubicBezTo>
                      <a:pt x="696" y="171"/>
                      <a:pt x="698" y="171"/>
                      <a:pt x="697" y="170"/>
                    </a:cubicBezTo>
                    <a:cubicBezTo>
                      <a:pt x="696" y="169"/>
                      <a:pt x="694" y="168"/>
                      <a:pt x="693" y="166"/>
                    </a:cubicBezTo>
                    <a:cubicBezTo>
                      <a:pt x="693" y="166"/>
                      <a:pt x="694" y="165"/>
                      <a:pt x="695" y="166"/>
                    </a:cubicBezTo>
                    <a:cubicBezTo>
                      <a:pt x="692" y="162"/>
                      <a:pt x="689" y="158"/>
                      <a:pt x="687" y="156"/>
                    </a:cubicBezTo>
                    <a:cubicBezTo>
                      <a:pt x="688" y="156"/>
                      <a:pt x="688" y="156"/>
                      <a:pt x="689" y="157"/>
                    </a:cubicBezTo>
                    <a:cubicBezTo>
                      <a:pt x="693" y="161"/>
                      <a:pt x="697" y="170"/>
                      <a:pt x="700" y="171"/>
                    </a:cubicBezTo>
                    <a:cubicBezTo>
                      <a:pt x="698" y="169"/>
                      <a:pt x="696" y="166"/>
                      <a:pt x="694" y="163"/>
                    </a:cubicBezTo>
                    <a:cubicBezTo>
                      <a:pt x="692" y="160"/>
                      <a:pt x="690" y="157"/>
                      <a:pt x="688" y="154"/>
                    </a:cubicBezTo>
                    <a:cubicBezTo>
                      <a:pt x="689" y="153"/>
                      <a:pt x="681" y="146"/>
                      <a:pt x="681" y="143"/>
                    </a:cubicBezTo>
                    <a:cubicBezTo>
                      <a:pt x="678" y="140"/>
                      <a:pt x="674" y="135"/>
                      <a:pt x="670" y="131"/>
                    </a:cubicBezTo>
                    <a:cubicBezTo>
                      <a:pt x="667" y="127"/>
                      <a:pt x="663" y="122"/>
                      <a:pt x="662" y="119"/>
                    </a:cubicBezTo>
                    <a:cubicBezTo>
                      <a:pt x="662" y="120"/>
                      <a:pt x="663" y="120"/>
                      <a:pt x="663" y="120"/>
                    </a:cubicBezTo>
                    <a:cubicBezTo>
                      <a:pt x="661" y="118"/>
                      <a:pt x="660" y="117"/>
                      <a:pt x="659" y="116"/>
                    </a:cubicBezTo>
                    <a:cubicBezTo>
                      <a:pt x="660" y="117"/>
                      <a:pt x="660" y="118"/>
                      <a:pt x="660" y="118"/>
                    </a:cubicBezTo>
                    <a:cubicBezTo>
                      <a:pt x="656" y="114"/>
                      <a:pt x="655" y="113"/>
                      <a:pt x="652" y="110"/>
                    </a:cubicBezTo>
                    <a:cubicBezTo>
                      <a:pt x="653" y="110"/>
                      <a:pt x="653" y="111"/>
                      <a:pt x="654" y="111"/>
                    </a:cubicBezTo>
                    <a:cubicBezTo>
                      <a:pt x="650" y="107"/>
                      <a:pt x="651" y="106"/>
                      <a:pt x="647" y="103"/>
                    </a:cubicBezTo>
                    <a:cubicBezTo>
                      <a:pt x="647" y="104"/>
                      <a:pt x="649" y="106"/>
                      <a:pt x="646" y="104"/>
                    </a:cubicBezTo>
                    <a:cubicBezTo>
                      <a:pt x="647" y="104"/>
                      <a:pt x="645" y="102"/>
                      <a:pt x="644" y="101"/>
                    </a:cubicBezTo>
                    <a:cubicBezTo>
                      <a:pt x="643" y="101"/>
                      <a:pt x="645" y="103"/>
                      <a:pt x="642" y="101"/>
                    </a:cubicBezTo>
                    <a:cubicBezTo>
                      <a:pt x="639" y="98"/>
                      <a:pt x="638" y="98"/>
                      <a:pt x="634" y="95"/>
                    </a:cubicBezTo>
                    <a:cubicBezTo>
                      <a:pt x="635" y="94"/>
                      <a:pt x="631" y="90"/>
                      <a:pt x="633" y="91"/>
                    </a:cubicBezTo>
                    <a:cubicBezTo>
                      <a:pt x="629" y="88"/>
                      <a:pt x="629" y="86"/>
                      <a:pt x="626" y="86"/>
                    </a:cubicBezTo>
                    <a:cubicBezTo>
                      <a:pt x="627" y="86"/>
                      <a:pt x="625" y="84"/>
                      <a:pt x="628" y="84"/>
                    </a:cubicBezTo>
                    <a:cubicBezTo>
                      <a:pt x="626" y="83"/>
                      <a:pt x="626" y="84"/>
                      <a:pt x="625" y="83"/>
                    </a:cubicBezTo>
                    <a:cubicBezTo>
                      <a:pt x="625" y="83"/>
                      <a:pt x="626" y="85"/>
                      <a:pt x="623" y="84"/>
                    </a:cubicBezTo>
                    <a:cubicBezTo>
                      <a:pt x="617" y="78"/>
                      <a:pt x="608" y="70"/>
                      <a:pt x="602" y="68"/>
                    </a:cubicBezTo>
                    <a:cubicBezTo>
                      <a:pt x="602" y="68"/>
                      <a:pt x="602" y="67"/>
                      <a:pt x="603" y="68"/>
                    </a:cubicBezTo>
                    <a:cubicBezTo>
                      <a:pt x="600" y="65"/>
                      <a:pt x="600" y="65"/>
                      <a:pt x="600" y="65"/>
                    </a:cubicBezTo>
                    <a:cubicBezTo>
                      <a:pt x="600" y="66"/>
                      <a:pt x="599" y="66"/>
                      <a:pt x="597" y="65"/>
                    </a:cubicBezTo>
                    <a:cubicBezTo>
                      <a:pt x="599" y="65"/>
                      <a:pt x="596" y="63"/>
                      <a:pt x="596" y="62"/>
                    </a:cubicBezTo>
                    <a:cubicBezTo>
                      <a:pt x="600" y="63"/>
                      <a:pt x="602" y="66"/>
                      <a:pt x="606" y="69"/>
                    </a:cubicBezTo>
                    <a:cubicBezTo>
                      <a:pt x="608" y="69"/>
                      <a:pt x="617" y="76"/>
                      <a:pt x="617" y="77"/>
                    </a:cubicBezTo>
                    <a:cubicBezTo>
                      <a:pt x="617" y="76"/>
                      <a:pt x="614" y="73"/>
                      <a:pt x="610" y="70"/>
                    </a:cubicBezTo>
                    <a:cubicBezTo>
                      <a:pt x="607" y="68"/>
                      <a:pt x="604" y="66"/>
                      <a:pt x="602" y="65"/>
                    </a:cubicBezTo>
                    <a:cubicBezTo>
                      <a:pt x="600" y="63"/>
                      <a:pt x="599" y="62"/>
                      <a:pt x="597" y="60"/>
                    </a:cubicBezTo>
                    <a:cubicBezTo>
                      <a:pt x="595" y="58"/>
                      <a:pt x="592" y="57"/>
                      <a:pt x="590" y="55"/>
                    </a:cubicBezTo>
                    <a:cubicBezTo>
                      <a:pt x="590" y="56"/>
                      <a:pt x="588" y="55"/>
                      <a:pt x="587" y="55"/>
                    </a:cubicBezTo>
                    <a:cubicBezTo>
                      <a:pt x="586" y="55"/>
                      <a:pt x="588" y="56"/>
                      <a:pt x="587" y="57"/>
                    </a:cubicBezTo>
                    <a:cubicBezTo>
                      <a:pt x="590" y="59"/>
                      <a:pt x="589" y="57"/>
                      <a:pt x="591" y="58"/>
                    </a:cubicBezTo>
                    <a:cubicBezTo>
                      <a:pt x="589" y="59"/>
                      <a:pt x="594" y="61"/>
                      <a:pt x="592" y="61"/>
                    </a:cubicBezTo>
                    <a:cubicBezTo>
                      <a:pt x="589" y="59"/>
                      <a:pt x="585" y="55"/>
                      <a:pt x="583" y="56"/>
                    </a:cubicBezTo>
                    <a:cubicBezTo>
                      <a:pt x="582" y="55"/>
                      <a:pt x="581" y="55"/>
                      <a:pt x="579" y="54"/>
                    </a:cubicBezTo>
                    <a:cubicBezTo>
                      <a:pt x="580" y="54"/>
                      <a:pt x="581" y="53"/>
                      <a:pt x="581" y="53"/>
                    </a:cubicBezTo>
                    <a:cubicBezTo>
                      <a:pt x="577" y="51"/>
                      <a:pt x="582" y="55"/>
                      <a:pt x="577" y="53"/>
                    </a:cubicBezTo>
                    <a:cubicBezTo>
                      <a:pt x="576" y="52"/>
                      <a:pt x="576" y="51"/>
                      <a:pt x="574" y="51"/>
                    </a:cubicBezTo>
                    <a:cubicBezTo>
                      <a:pt x="572" y="49"/>
                      <a:pt x="576" y="50"/>
                      <a:pt x="575" y="49"/>
                    </a:cubicBezTo>
                    <a:cubicBezTo>
                      <a:pt x="575" y="49"/>
                      <a:pt x="570" y="47"/>
                      <a:pt x="570" y="46"/>
                    </a:cubicBezTo>
                    <a:cubicBezTo>
                      <a:pt x="570" y="46"/>
                      <a:pt x="570" y="45"/>
                      <a:pt x="572" y="46"/>
                    </a:cubicBezTo>
                    <a:cubicBezTo>
                      <a:pt x="570" y="47"/>
                      <a:pt x="576" y="48"/>
                      <a:pt x="578" y="49"/>
                    </a:cubicBezTo>
                    <a:cubicBezTo>
                      <a:pt x="579" y="50"/>
                      <a:pt x="579" y="51"/>
                      <a:pt x="580" y="52"/>
                    </a:cubicBezTo>
                    <a:cubicBezTo>
                      <a:pt x="581" y="51"/>
                      <a:pt x="584" y="54"/>
                      <a:pt x="585" y="55"/>
                    </a:cubicBezTo>
                    <a:cubicBezTo>
                      <a:pt x="585" y="53"/>
                      <a:pt x="581" y="51"/>
                      <a:pt x="579" y="49"/>
                    </a:cubicBezTo>
                    <a:cubicBezTo>
                      <a:pt x="580" y="49"/>
                      <a:pt x="582" y="51"/>
                      <a:pt x="583" y="50"/>
                    </a:cubicBezTo>
                    <a:cubicBezTo>
                      <a:pt x="580" y="49"/>
                      <a:pt x="577" y="48"/>
                      <a:pt x="576" y="46"/>
                    </a:cubicBezTo>
                    <a:cubicBezTo>
                      <a:pt x="575" y="47"/>
                      <a:pt x="571" y="43"/>
                      <a:pt x="572" y="45"/>
                    </a:cubicBezTo>
                    <a:cubicBezTo>
                      <a:pt x="574" y="47"/>
                      <a:pt x="576" y="46"/>
                      <a:pt x="576" y="48"/>
                    </a:cubicBezTo>
                    <a:cubicBezTo>
                      <a:pt x="573" y="47"/>
                      <a:pt x="572" y="45"/>
                      <a:pt x="569" y="43"/>
                    </a:cubicBezTo>
                    <a:cubicBezTo>
                      <a:pt x="568" y="44"/>
                      <a:pt x="571" y="45"/>
                      <a:pt x="570" y="45"/>
                    </a:cubicBezTo>
                    <a:cubicBezTo>
                      <a:pt x="569" y="45"/>
                      <a:pt x="569" y="45"/>
                      <a:pt x="569" y="45"/>
                    </a:cubicBezTo>
                    <a:cubicBezTo>
                      <a:pt x="565" y="43"/>
                      <a:pt x="564" y="42"/>
                      <a:pt x="562" y="40"/>
                    </a:cubicBezTo>
                    <a:cubicBezTo>
                      <a:pt x="559" y="39"/>
                      <a:pt x="563" y="41"/>
                      <a:pt x="562" y="41"/>
                    </a:cubicBezTo>
                    <a:cubicBezTo>
                      <a:pt x="561" y="40"/>
                      <a:pt x="560" y="40"/>
                      <a:pt x="560" y="40"/>
                    </a:cubicBezTo>
                    <a:cubicBezTo>
                      <a:pt x="559" y="39"/>
                      <a:pt x="557" y="39"/>
                      <a:pt x="558" y="38"/>
                    </a:cubicBezTo>
                    <a:cubicBezTo>
                      <a:pt x="558" y="37"/>
                      <a:pt x="561" y="39"/>
                      <a:pt x="560" y="38"/>
                    </a:cubicBezTo>
                    <a:cubicBezTo>
                      <a:pt x="557" y="37"/>
                      <a:pt x="556" y="36"/>
                      <a:pt x="554" y="35"/>
                    </a:cubicBezTo>
                    <a:cubicBezTo>
                      <a:pt x="553" y="34"/>
                      <a:pt x="553" y="35"/>
                      <a:pt x="550" y="34"/>
                    </a:cubicBezTo>
                    <a:cubicBezTo>
                      <a:pt x="549" y="33"/>
                      <a:pt x="549" y="33"/>
                      <a:pt x="547" y="32"/>
                    </a:cubicBezTo>
                    <a:cubicBezTo>
                      <a:pt x="546" y="32"/>
                      <a:pt x="541" y="30"/>
                      <a:pt x="538" y="28"/>
                    </a:cubicBezTo>
                    <a:cubicBezTo>
                      <a:pt x="537" y="29"/>
                      <a:pt x="535" y="28"/>
                      <a:pt x="534" y="28"/>
                    </a:cubicBezTo>
                    <a:cubicBezTo>
                      <a:pt x="538" y="30"/>
                      <a:pt x="539" y="30"/>
                      <a:pt x="541" y="31"/>
                    </a:cubicBezTo>
                    <a:cubicBezTo>
                      <a:pt x="540" y="31"/>
                      <a:pt x="539" y="31"/>
                      <a:pt x="538" y="31"/>
                    </a:cubicBezTo>
                    <a:cubicBezTo>
                      <a:pt x="540" y="32"/>
                      <a:pt x="541" y="31"/>
                      <a:pt x="542" y="32"/>
                    </a:cubicBezTo>
                    <a:cubicBezTo>
                      <a:pt x="541" y="33"/>
                      <a:pt x="547" y="34"/>
                      <a:pt x="547" y="35"/>
                    </a:cubicBezTo>
                    <a:cubicBezTo>
                      <a:pt x="547" y="35"/>
                      <a:pt x="546" y="35"/>
                      <a:pt x="546" y="36"/>
                    </a:cubicBezTo>
                    <a:cubicBezTo>
                      <a:pt x="551" y="37"/>
                      <a:pt x="558" y="40"/>
                      <a:pt x="560" y="42"/>
                    </a:cubicBezTo>
                    <a:cubicBezTo>
                      <a:pt x="560" y="40"/>
                      <a:pt x="568" y="46"/>
                      <a:pt x="564" y="45"/>
                    </a:cubicBezTo>
                    <a:cubicBezTo>
                      <a:pt x="568" y="47"/>
                      <a:pt x="566" y="45"/>
                      <a:pt x="568" y="46"/>
                    </a:cubicBezTo>
                    <a:cubicBezTo>
                      <a:pt x="568" y="47"/>
                      <a:pt x="570" y="48"/>
                      <a:pt x="569" y="48"/>
                    </a:cubicBezTo>
                    <a:cubicBezTo>
                      <a:pt x="562" y="46"/>
                      <a:pt x="558" y="43"/>
                      <a:pt x="552" y="39"/>
                    </a:cubicBezTo>
                    <a:cubicBezTo>
                      <a:pt x="547" y="38"/>
                      <a:pt x="546" y="36"/>
                      <a:pt x="542" y="35"/>
                    </a:cubicBezTo>
                    <a:cubicBezTo>
                      <a:pt x="542" y="35"/>
                      <a:pt x="542" y="35"/>
                      <a:pt x="542" y="35"/>
                    </a:cubicBezTo>
                    <a:cubicBezTo>
                      <a:pt x="542" y="35"/>
                      <a:pt x="534" y="31"/>
                      <a:pt x="536" y="33"/>
                    </a:cubicBezTo>
                    <a:cubicBezTo>
                      <a:pt x="538" y="33"/>
                      <a:pt x="543" y="36"/>
                      <a:pt x="543" y="37"/>
                    </a:cubicBezTo>
                    <a:cubicBezTo>
                      <a:pt x="538" y="35"/>
                      <a:pt x="536" y="33"/>
                      <a:pt x="531" y="32"/>
                    </a:cubicBezTo>
                    <a:cubicBezTo>
                      <a:pt x="532" y="31"/>
                      <a:pt x="531" y="31"/>
                      <a:pt x="529" y="30"/>
                    </a:cubicBezTo>
                    <a:cubicBezTo>
                      <a:pt x="529" y="31"/>
                      <a:pt x="524" y="29"/>
                      <a:pt x="525" y="29"/>
                    </a:cubicBezTo>
                    <a:cubicBezTo>
                      <a:pt x="522" y="28"/>
                      <a:pt x="518" y="26"/>
                      <a:pt x="515" y="25"/>
                    </a:cubicBezTo>
                    <a:cubicBezTo>
                      <a:pt x="511" y="23"/>
                      <a:pt x="507" y="22"/>
                      <a:pt x="502" y="21"/>
                    </a:cubicBezTo>
                    <a:cubicBezTo>
                      <a:pt x="502" y="20"/>
                      <a:pt x="500" y="20"/>
                      <a:pt x="499" y="19"/>
                    </a:cubicBezTo>
                    <a:cubicBezTo>
                      <a:pt x="497" y="19"/>
                      <a:pt x="495" y="18"/>
                      <a:pt x="494" y="18"/>
                    </a:cubicBezTo>
                    <a:cubicBezTo>
                      <a:pt x="494" y="18"/>
                      <a:pt x="494" y="18"/>
                      <a:pt x="495" y="18"/>
                    </a:cubicBezTo>
                    <a:cubicBezTo>
                      <a:pt x="491" y="17"/>
                      <a:pt x="491" y="16"/>
                      <a:pt x="490" y="16"/>
                    </a:cubicBezTo>
                    <a:cubicBezTo>
                      <a:pt x="487" y="16"/>
                      <a:pt x="493" y="18"/>
                      <a:pt x="491" y="17"/>
                    </a:cubicBezTo>
                    <a:cubicBezTo>
                      <a:pt x="488" y="17"/>
                      <a:pt x="486" y="16"/>
                      <a:pt x="485" y="15"/>
                    </a:cubicBezTo>
                    <a:cubicBezTo>
                      <a:pt x="482" y="14"/>
                      <a:pt x="478" y="14"/>
                      <a:pt x="473" y="13"/>
                    </a:cubicBezTo>
                    <a:cubicBezTo>
                      <a:pt x="469" y="12"/>
                      <a:pt x="465" y="11"/>
                      <a:pt x="462" y="10"/>
                    </a:cubicBezTo>
                    <a:cubicBezTo>
                      <a:pt x="460" y="10"/>
                      <a:pt x="451" y="9"/>
                      <a:pt x="445" y="9"/>
                    </a:cubicBezTo>
                    <a:cubicBezTo>
                      <a:pt x="439" y="8"/>
                      <a:pt x="435" y="7"/>
                      <a:pt x="440" y="7"/>
                    </a:cubicBezTo>
                    <a:cubicBezTo>
                      <a:pt x="434" y="6"/>
                      <a:pt x="427" y="6"/>
                      <a:pt x="423" y="6"/>
                    </a:cubicBezTo>
                    <a:cubicBezTo>
                      <a:pt x="427" y="6"/>
                      <a:pt x="422" y="6"/>
                      <a:pt x="423" y="5"/>
                    </a:cubicBezTo>
                    <a:cubicBezTo>
                      <a:pt x="421" y="5"/>
                      <a:pt x="420" y="5"/>
                      <a:pt x="419" y="4"/>
                    </a:cubicBezTo>
                    <a:cubicBezTo>
                      <a:pt x="419" y="6"/>
                      <a:pt x="413" y="4"/>
                      <a:pt x="412" y="5"/>
                    </a:cubicBezTo>
                    <a:cubicBezTo>
                      <a:pt x="412" y="5"/>
                      <a:pt x="413" y="5"/>
                      <a:pt x="412" y="5"/>
                    </a:cubicBezTo>
                    <a:cubicBezTo>
                      <a:pt x="411" y="4"/>
                      <a:pt x="411" y="4"/>
                      <a:pt x="410" y="3"/>
                    </a:cubicBezTo>
                    <a:cubicBezTo>
                      <a:pt x="412" y="2"/>
                      <a:pt x="413" y="3"/>
                      <a:pt x="416" y="3"/>
                    </a:cubicBezTo>
                    <a:cubicBezTo>
                      <a:pt x="414" y="2"/>
                      <a:pt x="416" y="2"/>
                      <a:pt x="417" y="1"/>
                    </a:cubicBezTo>
                    <a:cubicBezTo>
                      <a:pt x="411" y="1"/>
                      <a:pt x="409" y="1"/>
                      <a:pt x="407" y="1"/>
                    </a:cubicBezTo>
                    <a:cubicBezTo>
                      <a:pt x="405" y="1"/>
                      <a:pt x="403" y="1"/>
                      <a:pt x="398" y="0"/>
                    </a:cubicBezTo>
                    <a:cubicBezTo>
                      <a:pt x="398" y="2"/>
                      <a:pt x="402" y="1"/>
                      <a:pt x="403" y="2"/>
                    </a:cubicBezTo>
                    <a:cubicBezTo>
                      <a:pt x="401" y="2"/>
                      <a:pt x="400" y="2"/>
                      <a:pt x="399" y="2"/>
                    </a:cubicBezTo>
                    <a:cubicBezTo>
                      <a:pt x="399" y="2"/>
                      <a:pt x="399" y="3"/>
                      <a:pt x="401" y="3"/>
                    </a:cubicBezTo>
                    <a:cubicBezTo>
                      <a:pt x="400" y="2"/>
                      <a:pt x="403" y="3"/>
                      <a:pt x="404" y="2"/>
                    </a:cubicBezTo>
                    <a:cubicBezTo>
                      <a:pt x="405" y="2"/>
                      <a:pt x="407" y="2"/>
                      <a:pt x="406" y="3"/>
                    </a:cubicBezTo>
                    <a:cubicBezTo>
                      <a:pt x="405" y="3"/>
                      <a:pt x="402" y="3"/>
                      <a:pt x="403" y="4"/>
                    </a:cubicBezTo>
                    <a:cubicBezTo>
                      <a:pt x="405" y="3"/>
                      <a:pt x="407" y="3"/>
                      <a:pt x="408" y="4"/>
                    </a:cubicBezTo>
                    <a:cubicBezTo>
                      <a:pt x="406" y="4"/>
                      <a:pt x="402" y="4"/>
                      <a:pt x="398" y="4"/>
                    </a:cubicBezTo>
                    <a:cubicBezTo>
                      <a:pt x="396" y="4"/>
                      <a:pt x="394" y="4"/>
                      <a:pt x="392" y="4"/>
                    </a:cubicBezTo>
                    <a:cubicBezTo>
                      <a:pt x="390" y="5"/>
                      <a:pt x="388" y="5"/>
                      <a:pt x="387" y="5"/>
                    </a:cubicBezTo>
                    <a:cubicBezTo>
                      <a:pt x="385" y="5"/>
                      <a:pt x="381" y="5"/>
                      <a:pt x="377" y="5"/>
                    </a:cubicBezTo>
                    <a:cubicBezTo>
                      <a:pt x="373" y="5"/>
                      <a:pt x="369" y="6"/>
                      <a:pt x="369" y="7"/>
                    </a:cubicBezTo>
                    <a:cubicBezTo>
                      <a:pt x="368" y="6"/>
                      <a:pt x="368" y="6"/>
                      <a:pt x="367" y="6"/>
                    </a:cubicBezTo>
                    <a:cubicBezTo>
                      <a:pt x="369" y="5"/>
                      <a:pt x="376" y="5"/>
                      <a:pt x="376" y="4"/>
                    </a:cubicBezTo>
                    <a:cubicBezTo>
                      <a:pt x="372" y="5"/>
                      <a:pt x="366" y="6"/>
                      <a:pt x="369" y="4"/>
                    </a:cubicBezTo>
                    <a:cubicBezTo>
                      <a:pt x="367" y="4"/>
                      <a:pt x="368" y="5"/>
                      <a:pt x="366" y="5"/>
                    </a:cubicBezTo>
                    <a:cubicBezTo>
                      <a:pt x="365" y="4"/>
                      <a:pt x="365" y="4"/>
                      <a:pt x="365" y="4"/>
                    </a:cubicBezTo>
                    <a:cubicBezTo>
                      <a:pt x="367" y="4"/>
                      <a:pt x="373" y="3"/>
                      <a:pt x="370" y="3"/>
                    </a:cubicBezTo>
                    <a:cubicBezTo>
                      <a:pt x="369" y="4"/>
                      <a:pt x="365" y="3"/>
                      <a:pt x="363" y="3"/>
                    </a:cubicBezTo>
                    <a:cubicBezTo>
                      <a:pt x="363" y="4"/>
                      <a:pt x="360" y="4"/>
                      <a:pt x="357" y="5"/>
                    </a:cubicBezTo>
                    <a:cubicBezTo>
                      <a:pt x="355" y="5"/>
                      <a:pt x="352" y="5"/>
                      <a:pt x="351" y="4"/>
                    </a:cubicBezTo>
                    <a:cubicBezTo>
                      <a:pt x="351" y="4"/>
                      <a:pt x="352" y="4"/>
                      <a:pt x="353" y="3"/>
                    </a:cubicBezTo>
                    <a:cubicBezTo>
                      <a:pt x="356" y="3"/>
                      <a:pt x="360" y="3"/>
                      <a:pt x="360" y="2"/>
                    </a:cubicBezTo>
                    <a:cubicBezTo>
                      <a:pt x="362" y="2"/>
                      <a:pt x="362" y="3"/>
                      <a:pt x="361" y="4"/>
                    </a:cubicBezTo>
                    <a:cubicBezTo>
                      <a:pt x="365" y="3"/>
                      <a:pt x="361" y="3"/>
                      <a:pt x="363" y="2"/>
                    </a:cubicBezTo>
                    <a:cubicBezTo>
                      <a:pt x="364" y="3"/>
                      <a:pt x="366" y="3"/>
                      <a:pt x="367" y="2"/>
                    </a:cubicBezTo>
                    <a:cubicBezTo>
                      <a:pt x="366" y="2"/>
                      <a:pt x="362" y="2"/>
                      <a:pt x="357" y="2"/>
                    </a:cubicBezTo>
                    <a:cubicBezTo>
                      <a:pt x="352" y="3"/>
                      <a:pt x="348" y="3"/>
                      <a:pt x="345" y="4"/>
                    </a:cubicBezTo>
                    <a:cubicBezTo>
                      <a:pt x="343" y="4"/>
                      <a:pt x="340" y="5"/>
                      <a:pt x="337" y="5"/>
                    </a:cubicBezTo>
                    <a:cubicBezTo>
                      <a:pt x="334" y="6"/>
                      <a:pt x="331" y="6"/>
                      <a:pt x="330" y="5"/>
                    </a:cubicBezTo>
                    <a:cubicBezTo>
                      <a:pt x="327" y="6"/>
                      <a:pt x="323" y="7"/>
                      <a:pt x="322" y="6"/>
                    </a:cubicBezTo>
                    <a:cubicBezTo>
                      <a:pt x="319" y="6"/>
                      <a:pt x="321" y="7"/>
                      <a:pt x="318" y="8"/>
                    </a:cubicBezTo>
                    <a:cubicBezTo>
                      <a:pt x="313" y="8"/>
                      <a:pt x="314" y="7"/>
                      <a:pt x="311" y="6"/>
                    </a:cubicBezTo>
                    <a:cubicBezTo>
                      <a:pt x="312" y="7"/>
                      <a:pt x="305" y="9"/>
                      <a:pt x="302" y="9"/>
                    </a:cubicBezTo>
                    <a:cubicBezTo>
                      <a:pt x="302" y="9"/>
                      <a:pt x="303" y="8"/>
                      <a:pt x="303" y="8"/>
                    </a:cubicBezTo>
                    <a:cubicBezTo>
                      <a:pt x="300" y="8"/>
                      <a:pt x="300" y="11"/>
                      <a:pt x="297" y="10"/>
                    </a:cubicBezTo>
                    <a:cubicBezTo>
                      <a:pt x="295" y="10"/>
                      <a:pt x="301" y="8"/>
                      <a:pt x="298" y="9"/>
                    </a:cubicBezTo>
                    <a:cubicBezTo>
                      <a:pt x="296" y="10"/>
                      <a:pt x="294" y="9"/>
                      <a:pt x="293" y="11"/>
                    </a:cubicBezTo>
                    <a:cubicBezTo>
                      <a:pt x="291" y="11"/>
                      <a:pt x="291" y="11"/>
                      <a:pt x="290" y="11"/>
                    </a:cubicBezTo>
                    <a:cubicBezTo>
                      <a:pt x="288" y="12"/>
                      <a:pt x="273" y="18"/>
                      <a:pt x="274" y="15"/>
                    </a:cubicBezTo>
                    <a:cubicBezTo>
                      <a:pt x="273" y="16"/>
                      <a:pt x="271" y="17"/>
                      <a:pt x="269" y="17"/>
                    </a:cubicBezTo>
                    <a:cubicBezTo>
                      <a:pt x="267" y="18"/>
                      <a:pt x="265" y="19"/>
                      <a:pt x="262" y="20"/>
                    </a:cubicBezTo>
                    <a:cubicBezTo>
                      <a:pt x="258" y="22"/>
                      <a:pt x="254" y="23"/>
                      <a:pt x="249" y="25"/>
                    </a:cubicBezTo>
                    <a:cubicBezTo>
                      <a:pt x="245" y="27"/>
                      <a:pt x="240" y="29"/>
                      <a:pt x="236" y="30"/>
                    </a:cubicBezTo>
                    <a:cubicBezTo>
                      <a:pt x="232" y="32"/>
                      <a:pt x="228" y="34"/>
                      <a:pt x="225" y="36"/>
                    </a:cubicBezTo>
                    <a:cubicBezTo>
                      <a:pt x="225" y="35"/>
                      <a:pt x="225" y="35"/>
                      <a:pt x="227" y="34"/>
                    </a:cubicBezTo>
                    <a:cubicBezTo>
                      <a:pt x="227" y="34"/>
                      <a:pt x="229" y="34"/>
                      <a:pt x="230" y="32"/>
                    </a:cubicBezTo>
                    <a:cubicBezTo>
                      <a:pt x="229" y="33"/>
                      <a:pt x="228" y="33"/>
                      <a:pt x="228" y="32"/>
                    </a:cubicBezTo>
                    <a:cubicBezTo>
                      <a:pt x="230" y="31"/>
                      <a:pt x="233" y="31"/>
                      <a:pt x="234" y="29"/>
                    </a:cubicBezTo>
                    <a:cubicBezTo>
                      <a:pt x="232" y="30"/>
                      <a:pt x="226" y="33"/>
                      <a:pt x="224" y="34"/>
                    </a:cubicBezTo>
                    <a:cubicBezTo>
                      <a:pt x="224" y="34"/>
                      <a:pt x="225" y="35"/>
                      <a:pt x="223" y="36"/>
                    </a:cubicBezTo>
                    <a:cubicBezTo>
                      <a:pt x="223" y="34"/>
                      <a:pt x="220" y="38"/>
                      <a:pt x="218" y="38"/>
                    </a:cubicBezTo>
                    <a:cubicBezTo>
                      <a:pt x="220" y="36"/>
                      <a:pt x="217" y="36"/>
                      <a:pt x="217" y="38"/>
                    </a:cubicBezTo>
                    <a:cubicBezTo>
                      <a:pt x="218" y="36"/>
                      <a:pt x="217" y="38"/>
                      <a:pt x="216" y="39"/>
                    </a:cubicBezTo>
                    <a:cubicBezTo>
                      <a:pt x="213" y="40"/>
                      <a:pt x="211" y="38"/>
                      <a:pt x="209" y="41"/>
                    </a:cubicBezTo>
                    <a:cubicBezTo>
                      <a:pt x="209" y="41"/>
                      <a:pt x="212" y="39"/>
                      <a:pt x="212" y="40"/>
                    </a:cubicBezTo>
                    <a:cubicBezTo>
                      <a:pt x="212" y="41"/>
                      <a:pt x="207" y="43"/>
                      <a:pt x="205" y="44"/>
                    </a:cubicBezTo>
                    <a:cubicBezTo>
                      <a:pt x="205" y="45"/>
                      <a:pt x="204" y="46"/>
                      <a:pt x="203" y="47"/>
                    </a:cubicBezTo>
                    <a:cubicBezTo>
                      <a:pt x="202" y="49"/>
                      <a:pt x="200" y="50"/>
                      <a:pt x="198" y="51"/>
                    </a:cubicBezTo>
                    <a:cubicBezTo>
                      <a:pt x="201" y="49"/>
                      <a:pt x="199" y="50"/>
                      <a:pt x="198" y="49"/>
                    </a:cubicBezTo>
                    <a:cubicBezTo>
                      <a:pt x="194" y="52"/>
                      <a:pt x="191" y="54"/>
                      <a:pt x="186" y="56"/>
                    </a:cubicBezTo>
                    <a:cubicBezTo>
                      <a:pt x="187" y="55"/>
                      <a:pt x="193" y="52"/>
                      <a:pt x="191" y="53"/>
                    </a:cubicBezTo>
                    <a:cubicBezTo>
                      <a:pt x="187" y="55"/>
                      <a:pt x="186" y="55"/>
                      <a:pt x="188" y="53"/>
                    </a:cubicBezTo>
                    <a:cubicBezTo>
                      <a:pt x="185" y="56"/>
                      <a:pt x="184" y="55"/>
                      <a:pt x="182" y="58"/>
                    </a:cubicBezTo>
                    <a:cubicBezTo>
                      <a:pt x="181" y="58"/>
                      <a:pt x="180" y="58"/>
                      <a:pt x="180" y="58"/>
                    </a:cubicBezTo>
                    <a:cubicBezTo>
                      <a:pt x="180" y="57"/>
                      <a:pt x="181" y="56"/>
                      <a:pt x="183" y="55"/>
                    </a:cubicBezTo>
                    <a:cubicBezTo>
                      <a:pt x="179" y="56"/>
                      <a:pt x="178" y="57"/>
                      <a:pt x="175" y="58"/>
                    </a:cubicBezTo>
                    <a:cubicBezTo>
                      <a:pt x="175" y="59"/>
                      <a:pt x="179" y="56"/>
                      <a:pt x="177" y="58"/>
                    </a:cubicBezTo>
                    <a:cubicBezTo>
                      <a:pt x="174" y="60"/>
                      <a:pt x="175" y="61"/>
                      <a:pt x="172" y="62"/>
                    </a:cubicBezTo>
                    <a:cubicBezTo>
                      <a:pt x="172" y="61"/>
                      <a:pt x="168" y="64"/>
                      <a:pt x="167" y="65"/>
                    </a:cubicBezTo>
                    <a:cubicBezTo>
                      <a:pt x="169" y="62"/>
                      <a:pt x="173" y="61"/>
                      <a:pt x="174" y="59"/>
                    </a:cubicBezTo>
                    <a:cubicBezTo>
                      <a:pt x="172" y="60"/>
                      <a:pt x="169" y="62"/>
                      <a:pt x="169" y="61"/>
                    </a:cubicBezTo>
                    <a:cubicBezTo>
                      <a:pt x="171" y="59"/>
                      <a:pt x="175" y="57"/>
                      <a:pt x="175" y="56"/>
                    </a:cubicBezTo>
                    <a:cubicBezTo>
                      <a:pt x="171" y="58"/>
                      <a:pt x="168" y="61"/>
                      <a:pt x="166" y="60"/>
                    </a:cubicBezTo>
                    <a:cubicBezTo>
                      <a:pt x="166" y="62"/>
                      <a:pt x="160" y="65"/>
                      <a:pt x="159" y="68"/>
                    </a:cubicBezTo>
                    <a:cubicBezTo>
                      <a:pt x="157" y="68"/>
                      <a:pt x="159" y="67"/>
                      <a:pt x="157" y="67"/>
                    </a:cubicBezTo>
                    <a:cubicBezTo>
                      <a:pt x="155" y="70"/>
                      <a:pt x="153" y="69"/>
                      <a:pt x="153" y="70"/>
                    </a:cubicBezTo>
                    <a:cubicBezTo>
                      <a:pt x="155" y="69"/>
                      <a:pt x="154" y="71"/>
                      <a:pt x="153" y="71"/>
                    </a:cubicBezTo>
                    <a:cubicBezTo>
                      <a:pt x="153" y="71"/>
                      <a:pt x="151" y="73"/>
                      <a:pt x="149" y="74"/>
                    </a:cubicBezTo>
                    <a:cubicBezTo>
                      <a:pt x="149" y="73"/>
                      <a:pt x="147" y="75"/>
                      <a:pt x="147" y="74"/>
                    </a:cubicBezTo>
                    <a:cubicBezTo>
                      <a:pt x="144" y="77"/>
                      <a:pt x="141" y="80"/>
                      <a:pt x="138" y="82"/>
                    </a:cubicBezTo>
                    <a:cubicBezTo>
                      <a:pt x="135" y="84"/>
                      <a:pt x="132" y="86"/>
                      <a:pt x="129" y="89"/>
                    </a:cubicBezTo>
                    <a:cubicBezTo>
                      <a:pt x="129" y="89"/>
                      <a:pt x="129" y="88"/>
                      <a:pt x="128" y="89"/>
                    </a:cubicBezTo>
                    <a:cubicBezTo>
                      <a:pt x="127" y="91"/>
                      <a:pt x="125" y="93"/>
                      <a:pt x="123" y="95"/>
                    </a:cubicBezTo>
                    <a:cubicBezTo>
                      <a:pt x="123" y="94"/>
                      <a:pt x="124" y="93"/>
                      <a:pt x="124" y="93"/>
                    </a:cubicBezTo>
                    <a:cubicBezTo>
                      <a:pt x="121" y="95"/>
                      <a:pt x="112" y="106"/>
                      <a:pt x="114" y="101"/>
                    </a:cubicBezTo>
                    <a:cubicBezTo>
                      <a:pt x="112" y="104"/>
                      <a:pt x="108" y="111"/>
                      <a:pt x="106" y="109"/>
                    </a:cubicBezTo>
                    <a:cubicBezTo>
                      <a:pt x="105" y="112"/>
                      <a:pt x="107" y="110"/>
                      <a:pt x="107" y="111"/>
                    </a:cubicBezTo>
                    <a:cubicBezTo>
                      <a:pt x="103" y="114"/>
                      <a:pt x="99" y="118"/>
                      <a:pt x="96" y="122"/>
                    </a:cubicBezTo>
                    <a:cubicBezTo>
                      <a:pt x="93" y="126"/>
                      <a:pt x="90" y="130"/>
                      <a:pt x="87" y="133"/>
                    </a:cubicBezTo>
                    <a:cubicBezTo>
                      <a:pt x="88" y="134"/>
                      <a:pt x="81" y="139"/>
                      <a:pt x="81" y="142"/>
                    </a:cubicBezTo>
                    <a:cubicBezTo>
                      <a:pt x="80" y="143"/>
                      <a:pt x="79" y="144"/>
                      <a:pt x="79" y="144"/>
                    </a:cubicBezTo>
                    <a:cubicBezTo>
                      <a:pt x="82" y="139"/>
                      <a:pt x="84" y="135"/>
                      <a:pt x="87" y="131"/>
                    </a:cubicBezTo>
                    <a:cubicBezTo>
                      <a:pt x="89" y="128"/>
                      <a:pt x="92" y="124"/>
                      <a:pt x="96" y="120"/>
                    </a:cubicBezTo>
                    <a:cubicBezTo>
                      <a:pt x="94" y="118"/>
                      <a:pt x="92" y="123"/>
                      <a:pt x="90" y="122"/>
                    </a:cubicBezTo>
                    <a:cubicBezTo>
                      <a:pt x="101" y="105"/>
                      <a:pt x="112" y="90"/>
                      <a:pt x="127" y="79"/>
                    </a:cubicBezTo>
                    <a:cubicBezTo>
                      <a:pt x="141" y="64"/>
                      <a:pt x="159" y="52"/>
                      <a:pt x="173" y="38"/>
                    </a:cubicBezTo>
                    <a:cubicBezTo>
                      <a:pt x="178" y="34"/>
                      <a:pt x="184" y="30"/>
                      <a:pt x="190" y="26"/>
                    </a:cubicBezTo>
                    <a:cubicBezTo>
                      <a:pt x="196" y="22"/>
                      <a:pt x="203" y="18"/>
                      <a:pt x="209" y="15"/>
                    </a:cubicBezTo>
                    <a:cubicBezTo>
                      <a:pt x="206" y="15"/>
                      <a:pt x="202" y="18"/>
                      <a:pt x="197" y="21"/>
                    </a:cubicBezTo>
                    <a:cubicBezTo>
                      <a:pt x="195" y="22"/>
                      <a:pt x="193" y="24"/>
                      <a:pt x="190" y="25"/>
                    </a:cubicBezTo>
                    <a:cubicBezTo>
                      <a:pt x="188" y="26"/>
                      <a:pt x="186" y="27"/>
                      <a:pt x="185" y="28"/>
                    </a:cubicBezTo>
                    <a:cubicBezTo>
                      <a:pt x="185" y="27"/>
                      <a:pt x="184" y="26"/>
                      <a:pt x="185" y="25"/>
                    </a:cubicBezTo>
                    <a:cubicBezTo>
                      <a:pt x="179" y="28"/>
                      <a:pt x="175" y="30"/>
                      <a:pt x="171" y="30"/>
                    </a:cubicBezTo>
                    <a:cubicBezTo>
                      <a:pt x="163" y="37"/>
                      <a:pt x="153" y="42"/>
                      <a:pt x="147" y="45"/>
                    </a:cubicBezTo>
                    <a:cubicBezTo>
                      <a:pt x="144" y="47"/>
                      <a:pt x="146" y="47"/>
                      <a:pt x="144" y="49"/>
                    </a:cubicBezTo>
                    <a:cubicBezTo>
                      <a:pt x="143" y="48"/>
                      <a:pt x="142" y="50"/>
                      <a:pt x="142" y="49"/>
                    </a:cubicBezTo>
                    <a:cubicBezTo>
                      <a:pt x="140" y="51"/>
                      <a:pt x="137" y="53"/>
                      <a:pt x="136" y="53"/>
                    </a:cubicBezTo>
                    <a:cubicBezTo>
                      <a:pt x="132" y="58"/>
                      <a:pt x="131" y="56"/>
                      <a:pt x="128" y="61"/>
                    </a:cubicBezTo>
                    <a:cubicBezTo>
                      <a:pt x="127" y="60"/>
                      <a:pt x="127" y="60"/>
                      <a:pt x="127" y="60"/>
                    </a:cubicBezTo>
                    <a:cubicBezTo>
                      <a:pt x="123" y="64"/>
                      <a:pt x="119" y="67"/>
                      <a:pt x="116" y="70"/>
                    </a:cubicBezTo>
                    <a:cubicBezTo>
                      <a:pt x="113" y="72"/>
                      <a:pt x="109" y="75"/>
                      <a:pt x="106" y="79"/>
                    </a:cubicBezTo>
                    <a:cubicBezTo>
                      <a:pt x="106" y="79"/>
                      <a:pt x="105" y="79"/>
                      <a:pt x="105" y="79"/>
                    </a:cubicBezTo>
                    <a:cubicBezTo>
                      <a:pt x="101" y="83"/>
                      <a:pt x="99" y="85"/>
                      <a:pt x="97" y="86"/>
                    </a:cubicBezTo>
                    <a:cubicBezTo>
                      <a:pt x="94" y="89"/>
                      <a:pt x="92" y="92"/>
                      <a:pt x="89" y="95"/>
                    </a:cubicBezTo>
                    <a:cubicBezTo>
                      <a:pt x="87" y="98"/>
                      <a:pt x="84" y="101"/>
                      <a:pt x="82" y="104"/>
                    </a:cubicBezTo>
                    <a:cubicBezTo>
                      <a:pt x="77" y="109"/>
                      <a:pt x="72" y="115"/>
                      <a:pt x="68" y="123"/>
                    </a:cubicBezTo>
                    <a:cubicBezTo>
                      <a:pt x="67" y="123"/>
                      <a:pt x="66" y="124"/>
                      <a:pt x="65" y="125"/>
                    </a:cubicBezTo>
                    <a:cubicBezTo>
                      <a:pt x="64" y="128"/>
                      <a:pt x="61" y="132"/>
                      <a:pt x="59" y="136"/>
                    </a:cubicBezTo>
                    <a:cubicBezTo>
                      <a:pt x="56" y="140"/>
                      <a:pt x="53" y="145"/>
                      <a:pt x="52" y="148"/>
                    </a:cubicBezTo>
                    <a:cubicBezTo>
                      <a:pt x="52" y="149"/>
                      <a:pt x="52" y="150"/>
                      <a:pt x="52" y="151"/>
                    </a:cubicBezTo>
                    <a:cubicBezTo>
                      <a:pt x="50" y="154"/>
                      <a:pt x="52" y="149"/>
                      <a:pt x="50" y="153"/>
                    </a:cubicBezTo>
                    <a:cubicBezTo>
                      <a:pt x="49" y="156"/>
                      <a:pt x="53" y="151"/>
                      <a:pt x="51" y="153"/>
                    </a:cubicBezTo>
                    <a:cubicBezTo>
                      <a:pt x="51" y="154"/>
                      <a:pt x="50" y="155"/>
                      <a:pt x="49" y="156"/>
                    </a:cubicBezTo>
                    <a:cubicBezTo>
                      <a:pt x="50" y="156"/>
                      <a:pt x="48" y="160"/>
                      <a:pt x="46" y="163"/>
                    </a:cubicBezTo>
                    <a:cubicBezTo>
                      <a:pt x="46" y="166"/>
                      <a:pt x="45" y="169"/>
                      <a:pt x="44" y="173"/>
                    </a:cubicBezTo>
                    <a:cubicBezTo>
                      <a:pt x="43" y="176"/>
                      <a:pt x="42" y="180"/>
                      <a:pt x="42" y="182"/>
                    </a:cubicBezTo>
                    <a:cubicBezTo>
                      <a:pt x="36" y="193"/>
                      <a:pt x="36" y="200"/>
                      <a:pt x="36" y="207"/>
                    </a:cubicBezTo>
                    <a:cubicBezTo>
                      <a:pt x="34" y="208"/>
                      <a:pt x="35" y="210"/>
                      <a:pt x="34" y="211"/>
                    </a:cubicBezTo>
                    <a:cubicBezTo>
                      <a:pt x="36" y="209"/>
                      <a:pt x="36" y="208"/>
                      <a:pt x="37" y="209"/>
                    </a:cubicBezTo>
                    <a:cubicBezTo>
                      <a:pt x="37" y="210"/>
                      <a:pt x="37" y="210"/>
                      <a:pt x="37" y="212"/>
                    </a:cubicBezTo>
                    <a:cubicBezTo>
                      <a:pt x="36" y="212"/>
                      <a:pt x="36" y="210"/>
                      <a:pt x="36" y="210"/>
                    </a:cubicBezTo>
                    <a:cubicBezTo>
                      <a:pt x="36" y="214"/>
                      <a:pt x="35" y="215"/>
                      <a:pt x="35" y="218"/>
                    </a:cubicBezTo>
                    <a:cubicBezTo>
                      <a:pt x="37" y="213"/>
                      <a:pt x="35" y="222"/>
                      <a:pt x="34" y="223"/>
                    </a:cubicBezTo>
                    <a:cubicBezTo>
                      <a:pt x="36" y="221"/>
                      <a:pt x="37" y="217"/>
                      <a:pt x="37" y="214"/>
                    </a:cubicBezTo>
                    <a:cubicBezTo>
                      <a:pt x="38" y="215"/>
                      <a:pt x="39" y="214"/>
                      <a:pt x="38" y="215"/>
                    </a:cubicBezTo>
                    <a:cubicBezTo>
                      <a:pt x="36" y="221"/>
                      <a:pt x="34" y="225"/>
                      <a:pt x="32" y="232"/>
                    </a:cubicBezTo>
                    <a:cubicBezTo>
                      <a:pt x="32" y="233"/>
                      <a:pt x="34" y="230"/>
                      <a:pt x="32" y="235"/>
                    </a:cubicBezTo>
                    <a:cubicBezTo>
                      <a:pt x="31" y="235"/>
                      <a:pt x="30" y="239"/>
                      <a:pt x="30" y="235"/>
                    </a:cubicBezTo>
                    <a:cubicBezTo>
                      <a:pt x="29" y="239"/>
                      <a:pt x="30" y="238"/>
                      <a:pt x="29" y="242"/>
                    </a:cubicBezTo>
                    <a:cubicBezTo>
                      <a:pt x="28" y="242"/>
                      <a:pt x="28" y="242"/>
                      <a:pt x="28" y="242"/>
                    </a:cubicBezTo>
                    <a:cubicBezTo>
                      <a:pt x="27" y="245"/>
                      <a:pt x="28" y="244"/>
                      <a:pt x="27" y="246"/>
                    </a:cubicBezTo>
                    <a:cubicBezTo>
                      <a:pt x="26" y="248"/>
                      <a:pt x="25" y="250"/>
                      <a:pt x="24" y="252"/>
                    </a:cubicBezTo>
                    <a:cubicBezTo>
                      <a:pt x="23" y="253"/>
                      <a:pt x="22" y="255"/>
                      <a:pt x="21" y="257"/>
                    </a:cubicBezTo>
                    <a:cubicBezTo>
                      <a:pt x="23" y="252"/>
                      <a:pt x="23" y="247"/>
                      <a:pt x="25" y="244"/>
                    </a:cubicBezTo>
                    <a:cubicBezTo>
                      <a:pt x="25" y="246"/>
                      <a:pt x="24" y="249"/>
                      <a:pt x="25" y="250"/>
                    </a:cubicBezTo>
                    <a:cubicBezTo>
                      <a:pt x="27" y="245"/>
                      <a:pt x="25" y="244"/>
                      <a:pt x="27" y="240"/>
                    </a:cubicBezTo>
                    <a:cubicBezTo>
                      <a:pt x="28" y="232"/>
                      <a:pt x="34" y="225"/>
                      <a:pt x="33" y="221"/>
                    </a:cubicBezTo>
                    <a:cubicBezTo>
                      <a:pt x="30" y="228"/>
                      <a:pt x="24" y="233"/>
                      <a:pt x="26" y="236"/>
                    </a:cubicBezTo>
                    <a:cubicBezTo>
                      <a:pt x="25" y="236"/>
                      <a:pt x="27" y="231"/>
                      <a:pt x="27" y="232"/>
                    </a:cubicBezTo>
                    <a:cubicBezTo>
                      <a:pt x="28" y="233"/>
                      <a:pt x="28" y="233"/>
                      <a:pt x="27" y="236"/>
                    </a:cubicBezTo>
                    <a:cubicBezTo>
                      <a:pt x="25" y="238"/>
                      <a:pt x="26" y="239"/>
                      <a:pt x="24" y="244"/>
                    </a:cubicBezTo>
                    <a:cubicBezTo>
                      <a:pt x="24" y="242"/>
                      <a:pt x="22" y="249"/>
                      <a:pt x="23" y="244"/>
                    </a:cubicBezTo>
                    <a:cubicBezTo>
                      <a:pt x="21" y="246"/>
                      <a:pt x="21" y="252"/>
                      <a:pt x="19" y="252"/>
                    </a:cubicBezTo>
                    <a:cubicBezTo>
                      <a:pt x="20" y="250"/>
                      <a:pt x="21" y="246"/>
                      <a:pt x="21" y="246"/>
                    </a:cubicBezTo>
                    <a:cubicBezTo>
                      <a:pt x="20" y="249"/>
                      <a:pt x="21" y="242"/>
                      <a:pt x="20" y="246"/>
                    </a:cubicBezTo>
                    <a:cubicBezTo>
                      <a:pt x="19" y="250"/>
                      <a:pt x="17" y="251"/>
                      <a:pt x="17" y="255"/>
                    </a:cubicBezTo>
                    <a:cubicBezTo>
                      <a:pt x="16" y="255"/>
                      <a:pt x="17" y="254"/>
                      <a:pt x="16" y="255"/>
                    </a:cubicBezTo>
                    <a:cubicBezTo>
                      <a:pt x="16" y="257"/>
                      <a:pt x="16" y="257"/>
                      <a:pt x="15" y="259"/>
                    </a:cubicBezTo>
                    <a:cubicBezTo>
                      <a:pt x="15" y="260"/>
                      <a:pt x="16" y="256"/>
                      <a:pt x="17" y="256"/>
                    </a:cubicBezTo>
                    <a:cubicBezTo>
                      <a:pt x="14" y="266"/>
                      <a:pt x="14" y="269"/>
                      <a:pt x="11" y="273"/>
                    </a:cubicBezTo>
                    <a:cubicBezTo>
                      <a:pt x="11" y="272"/>
                      <a:pt x="12" y="271"/>
                      <a:pt x="11" y="271"/>
                    </a:cubicBezTo>
                    <a:cubicBezTo>
                      <a:pt x="11" y="272"/>
                      <a:pt x="11" y="273"/>
                      <a:pt x="10" y="273"/>
                    </a:cubicBezTo>
                    <a:cubicBezTo>
                      <a:pt x="9" y="277"/>
                      <a:pt x="10" y="278"/>
                      <a:pt x="10" y="281"/>
                    </a:cubicBezTo>
                    <a:cubicBezTo>
                      <a:pt x="9" y="283"/>
                      <a:pt x="8" y="286"/>
                      <a:pt x="7" y="290"/>
                    </a:cubicBezTo>
                    <a:cubicBezTo>
                      <a:pt x="6" y="293"/>
                      <a:pt x="5" y="296"/>
                      <a:pt x="4" y="300"/>
                    </a:cubicBezTo>
                    <a:cubicBezTo>
                      <a:pt x="3" y="307"/>
                      <a:pt x="2" y="315"/>
                      <a:pt x="1" y="324"/>
                    </a:cubicBezTo>
                    <a:cubicBezTo>
                      <a:pt x="1" y="324"/>
                      <a:pt x="1" y="322"/>
                      <a:pt x="0" y="322"/>
                    </a:cubicBezTo>
                    <a:cubicBezTo>
                      <a:pt x="0" y="327"/>
                      <a:pt x="1" y="330"/>
                      <a:pt x="2" y="327"/>
                    </a:cubicBezTo>
                    <a:cubicBezTo>
                      <a:pt x="2" y="329"/>
                      <a:pt x="2" y="329"/>
                      <a:pt x="2" y="331"/>
                    </a:cubicBezTo>
                    <a:cubicBezTo>
                      <a:pt x="4" y="331"/>
                      <a:pt x="4" y="331"/>
                      <a:pt x="4" y="331"/>
                    </a:cubicBezTo>
                    <a:cubicBezTo>
                      <a:pt x="3" y="335"/>
                      <a:pt x="4" y="337"/>
                      <a:pt x="5" y="337"/>
                    </a:cubicBezTo>
                    <a:cubicBezTo>
                      <a:pt x="6" y="335"/>
                      <a:pt x="7" y="337"/>
                      <a:pt x="8" y="334"/>
                    </a:cubicBezTo>
                    <a:cubicBezTo>
                      <a:pt x="7" y="332"/>
                      <a:pt x="7" y="330"/>
                      <a:pt x="8" y="327"/>
                    </a:cubicBezTo>
                    <a:cubicBezTo>
                      <a:pt x="7" y="327"/>
                      <a:pt x="6" y="328"/>
                      <a:pt x="6" y="324"/>
                    </a:cubicBezTo>
                    <a:cubicBezTo>
                      <a:pt x="8" y="327"/>
                      <a:pt x="7" y="325"/>
                      <a:pt x="8" y="321"/>
                    </a:cubicBezTo>
                    <a:cubicBezTo>
                      <a:pt x="9" y="322"/>
                      <a:pt x="10" y="327"/>
                      <a:pt x="8" y="330"/>
                    </a:cubicBezTo>
                    <a:cubicBezTo>
                      <a:pt x="9" y="330"/>
                      <a:pt x="9" y="330"/>
                      <a:pt x="9" y="330"/>
                    </a:cubicBezTo>
                    <a:cubicBezTo>
                      <a:pt x="10" y="325"/>
                      <a:pt x="10" y="322"/>
                      <a:pt x="9" y="319"/>
                    </a:cubicBezTo>
                    <a:cubicBezTo>
                      <a:pt x="10" y="319"/>
                      <a:pt x="10" y="322"/>
                      <a:pt x="10" y="323"/>
                    </a:cubicBezTo>
                    <a:cubicBezTo>
                      <a:pt x="11" y="321"/>
                      <a:pt x="11" y="318"/>
                      <a:pt x="11" y="314"/>
                    </a:cubicBezTo>
                    <a:cubicBezTo>
                      <a:pt x="12" y="313"/>
                      <a:pt x="12" y="311"/>
                      <a:pt x="12" y="309"/>
                    </a:cubicBezTo>
                    <a:cubicBezTo>
                      <a:pt x="12" y="307"/>
                      <a:pt x="13" y="306"/>
                      <a:pt x="13" y="304"/>
                    </a:cubicBezTo>
                    <a:cubicBezTo>
                      <a:pt x="14" y="297"/>
                      <a:pt x="16" y="292"/>
                      <a:pt x="18" y="293"/>
                    </a:cubicBezTo>
                    <a:cubicBezTo>
                      <a:pt x="19" y="289"/>
                      <a:pt x="20" y="285"/>
                      <a:pt x="21" y="281"/>
                    </a:cubicBezTo>
                    <a:cubicBezTo>
                      <a:pt x="20" y="280"/>
                      <a:pt x="19" y="283"/>
                      <a:pt x="19" y="283"/>
                    </a:cubicBezTo>
                    <a:cubicBezTo>
                      <a:pt x="19" y="279"/>
                      <a:pt x="20" y="276"/>
                      <a:pt x="22" y="274"/>
                    </a:cubicBezTo>
                    <a:cubicBezTo>
                      <a:pt x="21" y="275"/>
                      <a:pt x="22" y="269"/>
                      <a:pt x="23" y="268"/>
                    </a:cubicBezTo>
                    <a:cubicBezTo>
                      <a:pt x="22" y="268"/>
                      <a:pt x="23" y="263"/>
                      <a:pt x="24" y="262"/>
                    </a:cubicBezTo>
                    <a:cubicBezTo>
                      <a:pt x="24" y="263"/>
                      <a:pt x="24" y="263"/>
                      <a:pt x="24" y="263"/>
                    </a:cubicBezTo>
                    <a:cubicBezTo>
                      <a:pt x="24" y="264"/>
                      <a:pt x="23" y="266"/>
                      <a:pt x="24" y="267"/>
                    </a:cubicBezTo>
                    <a:cubicBezTo>
                      <a:pt x="25" y="264"/>
                      <a:pt x="25" y="263"/>
                      <a:pt x="26" y="263"/>
                    </a:cubicBezTo>
                    <a:cubicBezTo>
                      <a:pt x="26" y="261"/>
                      <a:pt x="26" y="260"/>
                      <a:pt x="26" y="259"/>
                    </a:cubicBezTo>
                    <a:cubicBezTo>
                      <a:pt x="25" y="260"/>
                      <a:pt x="26" y="262"/>
                      <a:pt x="25" y="263"/>
                    </a:cubicBezTo>
                    <a:cubicBezTo>
                      <a:pt x="24" y="262"/>
                      <a:pt x="24" y="261"/>
                      <a:pt x="24" y="258"/>
                    </a:cubicBezTo>
                    <a:cubicBezTo>
                      <a:pt x="28" y="253"/>
                      <a:pt x="28" y="256"/>
                      <a:pt x="26" y="267"/>
                    </a:cubicBezTo>
                    <a:cubicBezTo>
                      <a:pt x="25" y="269"/>
                      <a:pt x="24" y="270"/>
                      <a:pt x="23" y="274"/>
                    </a:cubicBezTo>
                    <a:cubicBezTo>
                      <a:pt x="24" y="275"/>
                      <a:pt x="25" y="271"/>
                      <a:pt x="25" y="274"/>
                    </a:cubicBezTo>
                    <a:cubicBezTo>
                      <a:pt x="24" y="276"/>
                      <a:pt x="23" y="277"/>
                      <a:pt x="24" y="279"/>
                    </a:cubicBezTo>
                    <a:cubicBezTo>
                      <a:pt x="25" y="280"/>
                      <a:pt x="24" y="275"/>
                      <a:pt x="25" y="276"/>
                    </a:cubicBezTo>
                    <a:cubicBezTo>
                      <a:pt x="26" y="280"/>
                      <a:pt x="24" y="283"/>
                      <a:pt x="24" y="287"/>
                    </a:cubicBezTo>
                    <a:cubicBezTo>
                      <a:pt x="24" y="287"/>
                      <a:pt x="23" y="287"/>
                      <a:pt x="23" y="288"/>
                    </a:cubicBezTo>
                    <a:cubicBezTo>
                      <a:pt x="23" y="292"/>
                      <a:pt x="22" y="298"/>
                      <a:pt x="21" y="306"/>
                    </a:cubicBezTo>
                    <a:cubicBezTo>
                      <a:pt x="20" y="305"/>
                      <a:pt x="20" y="309"/>
                      <a:pt x="19" y="309"/>
                    </a:cubicBezTo>
                    <a:cubicBezTo>
                      <a:pt x="20" y="314"/>
                      <a:pt x="19" y="319"/>
                      <a:pt x="19" y="321"/>
                    </a:cubicBezTo>
                    <a:cubicBezTo>
                      <a:pt x="18" y="318"/>
                      <a:pt x="18" y="313"/>
                      <a:pt x="19" y="308"/>
                    </a:cubicBezTo>
                    <a:cubicBezTo>
                      <a:pt x="19" y="304"/>
                      <a:pt x="20" y="300"/>
                      <a:pt x="21" y="296"/>
                    </a:cubicBezTo>
                    <a:cubicBezTo>
                      <a:pt x="20" y="298"/>
                      <a:pt x="19" y="303"/>
                      <a:pt x="18" y="305"/>
                    </a:cubicBezTo>
                    <a:cubicBezTo>
                      <a:pt x="18" y="308"/>
                      <a:pt x="19" y="307"/>
                      <a:pt x="18" y="310"/>
                    </a:cubicBezTo>
                    <a:cubicBezTo>
                      <a:pt x="17" y="311"/>
                      <a:pt x="16" y="314"/>
                      <a:pt x="16" y="310"/>
                    </a:cubicBezTo>
                    <a:cubicBezTo>
                      <a:pt x="16" y="313"/>
                      <a:pt x="15" y="314"/>
                      <a:pt x="17" y="317"/>
                    </a:cubicBezTo>
                    <a:cubicBezTo>
                      <a:pt x="17" y="315"/>
                      <a:pt x="16" y="314"/>
                      <a:pt x="17" y="313"/>
                    </a:cubicBezTo>
                    <a:cubicBezTo>
                      <a:pt x="18" y="315"/>
                      <a:pt x="16" y="320"/>
                      <a:pt x="16" y="322"/>
                    </a:cubicBezTo>
                    <a:cubicBezTo>
                      <a:pt x="17" y="322"/>
                      <a:pt x="17" y="318"/>
                      <a:pt x="18" y="318"/>
                    </a:cubicBezTo>
                    <a:cubicBezTo>
                      <a:pt x="17" y="321"/>
                      <a:pt x="17" y="322"/>
                      <a:pt x="17" y="326"/>
                    </a:cubicBezTo>
                    <a:cubicBezTo>
                      <a:pt x="17" y="326"/>
                      <a:pt x="18" y="325"/>
                      <a:pt x="18" y="325"/>
                    </a:cubicBezTo>
                    <a:cubicBezTo>
                      <a:pt x="19" y="330"/>
                      <a:pt x="18" y="338"/>
                      <a:pt x="19" y="340"/>
                    </a:cubicBezTo>
                    <a:cubicBezTo>
                      <a:pt x="20" y="339"/>
                      <a:pt x="20" y="337"/>
                      <a:pt x="21" y="336"/>
                    </a:cubicBezTo>
                    <a:cubicBezTo>
                      <a:pt x="21" y="340"/>
                      <a:pt x="18" y="346"/>
                      <a:pt x="18" y="350"/>
                    </a:cubicBezTo>
                    <a:cubicBezTo>
                      <a:pt x="18" y="349"/>
                      <a:pt x="18" y="346"/>
                      <a:pt x="18" y="343"/>
                    </a:cubicBezTo>
                    <a:cubicBezTo>
                      <a:pt x="16" y="346"/>
                      <a:pt x="17" y="349"/>
                      <a:pt x="18" y="351"/>
                    </a:cubicBezTo>
                    <a:cubicBezTo>
                      <a:pt x="18" y="353"/>
                      <a:pt x="16" y="353"/>
                      <a:pt x="17" y="353"/>
                    </a:cubicBezTo>
                    <a:cubicBezTo>
                      <a:pt x="17" y="356"/>
                      <a:pt x="18" y="351"/>
                      <a:pt x="18" y="354"/>
                    </a:cubicBezTo>
                    <a:cubicBezTo>
                      <a:pt x="18" y="356"/>
                      <a:pt x="18" y="356"/>
                      <a:pt x="18" y="356"/>
                    </a:cubicBezTo>
                    <a:cubicBezTo>
                      <a:pt x="17" y="355"/>
                      <a:pt x="16" y="356"/>
                      <a:pt x="16" y="357"/>
                    </a:cubicBezTo>
                    <a:cubicBezTo>
                      <a:pt x="17" y="357"/>
                      <a:pt x="17" y="359"/>
                      <a:pt x="17" y="359"/>
                    </a:cubicBezTo>
                    <a:cubicBezTo>
                      <a:pt x="17" y="357"/>
                      <a:pt x="17" y="357"/>
                      <a:pt x="17" y="356"/>
                    </a:cubicBezTo>
                    <a:cubicBezTo>
                      <a:pt x="18" y="360"/>
                      <a:pt x="17" y="361"/>
                      <a:pt x="18" y="365"/>
                    </a:cubicBezTo>
                    <a:cubicBezTo>
                      <a:pt x="17" y="365"/>
                      <a:pt x="16" y="370"/>
                      <a:pt x="17" y="372"/>
                    </a:cubicBezTo>
                    <a:cubicBezTo>
                      <a:pt x="17" y="370"/>
                      <a:pt x="17" y="368"/>
                      <a:pt x="18" y="367"/>
                    </a:cubicBezTo>
                    <a:cubicBezTo>
                      <a:pt x="17" y="371"/>
                      <a:pt x="19" y="375"/>
                      <a:pt x="20" y="378"/>
                    </a:cubicBezTo>
                    <a:cubicBezTo>
                      <a:pt x="21" y="379"/>
                      <a:pt x="21" y="376"/>
                      <a:pt x="21" y="375"/>
                    </a:cubicBezTo>
                    <a:cubicBezTo>
                      <a:pt x="20" y="374"/>
                      <a:pt x="21" y="378"/>
                      <a:pt x="20" y="376"/>
                    </a:cubicBezTo>
                    <a:cubicBezTo>
                      <a:pt x="20" y="371"/>
                      <a:pt x="20" y="368"/>
                      <a:pt x="19" y="364"/>
                    </a:cubicBezTo>
                    <a:cubicBezTo>
                      <a:pt x="20" y="362"/>
                      <a:pt x="22" y="363"/>
                      <a:pt x="22" y="360"/>
                    </a:cubicBezTo>
                    <a:cubicBezTo>
                      <a:pt x="22" y="362"/>
                      <a:pt x="23" y="360"/>
                      <a:pt x="23" y="362"/>
                    </a:cubicBezTo>
                    <a:cubicBezTo>
                      <a:pt x="23" y="359"/>
                      <a:pt x="24" y="358"/>
                      <a:pt x="24" y="360"/>
                    </a:cubicBezTo>
                    <a:cubicBezTo>
                      <a:pt x="24" y="357"/>
                      <a:pt x="24" y="357"/>
                      <a:pt x="24" y="355"/>
                    </a:cubicBezTo>
                    <a:cubicBezTo>
                      <a:pt x="25" y="354"/>
                      <a:pt x="26" y="352"/>
                      <a:pt x="27" y="348"/>
                    </a:cubicBezTo>
                    <a:cubicBezTo>
                      <a:pt x="26" y="348"/>
                      <a:pt x="25" y="352"/>
                      <a:pt x="25" y="350"/>
                    </a:cubicBezTo>
                    <a:cubicBezTo>
                      <a:pt x="25" y="348"/>
                      <a:pt x="26" y="348"/>
                      <a:pt x="26" y="345"/>
                    </a:cubicBezTo>
                    <a:cubicBezTo>
                      <a:pt x="25" y="345"/>
                      <a:pt x="25" y="348"/>
                      <a:pt x="24" y="350"/>
                    </a:cubicBezTo>
                    <a:cubicBezTo>
                      <a:pt x="24" y="352"/>
                      <a:pt x="24" y="355"/>
                      <a:pt x="23" y="354"/>
                    </a:cubicBezTo>
                    <a:cubicBezTo>
                      <a:pt x="23" y="351"/>
                      <a:pt x="24" y="350"/>
                      <a:pt x="23" y="347"/>
                    </a:cubicBezTo>
                    <a:cubicBezTo>
                      <a:pt x="25" y="347"/>
                      <a:pt x="25" y="342"/>
                      <a:pt x="26" y="339"/>
                    </a:cubicBezTo>
                    <a:cubicBezTo>
                      <a:pt x="26" y="341"/>
                      <a:pt x="25" y="343"/>
                      <a:pt x="26" y="344"/>
                    </a:cubicBezTo>
                    <a:cubicBezTo>
                      <a:pt x="27" y="340"/>
                      <a:pt x="26" y="346"/>
                      <a:pt x="27" y="345"/>
                    </a:cubicBezTo>
                    <a:cubicBezTo>
                      <a:pt x="27" y="345"/>
                      <a:pt x="28" y="343"/>
                      <a:pt x="28" y="344"/>
                    </a:cubicBezTo>
                    <a:cubicBezTo>
                      <a:pt x="27" y="351"/>
                      <a:pt x="29" y="358"/>
                      <a:pt x="30" y="362"/>
                    </a:cubicBezTo>
                    <a:cubicBezTo>
                      <a:pt x="30" y="359"/>
                      <a:pt x="28" y="350"/>
                      <a:pt x="29" y="347"/>
                    </a:cubicBezTo>
                    <a:cubicBezTo>
                      <a:pt x="29" y="346"/>
                      <a:pt x="32" y="346"/>
                      <a:pt x="32" y="346"/>
                    </a:cubicBezTo>
                    <a:cubicBezTo>
                      <a:pt x="31" y="344"/>
                      <a:pt x="32" y="343"/>
                      <a:pt x="32" y="341"/>
                    </a:cubicBezTo>
                    <a:cubicBezTo>
                      <a:pt x="32" y="341"/>
                      <a:pt x="31" y="341"/>
                      <a:pt x="32" y="339"/>
                    </a:cubicBezTo>
                    <a:cubicBezTo>
                      <a:pt x="33" y="339"/>
                      <a:pt x="33" y="339"/>
                      <a:pt x="33" y="339"/>
                    </a:cubicBezTo>
                    <a:cubicBezTo>
                      <a:pt x="33" y="344"/>
                      <a:pt x="32" y="348"/>
                      <a:pt x="33" y="350"/>
                    </a:cubicBezTo>
                    <a:cubicBezTo>
                      <a:pt x="33" y="349"/>
                      <a:pt x="33" y="349"/>
                      <a:pt x="33" y="349"/>
                    </a:cubicBezTo>
                    <a:cubicBezTo>
                      <a:pt x="34" y="351"/>
                      <a:pt x="33" y="351"/>
                      <a:pt x="34" y="354"/>
                    </a:cubicBezTo>
                    <a:cubicBezTo>
                      <a:pt x="31" y="356"/>
                      <a:pt x="33" y="365"/>
                      <a:pt x="31" y="370"/>
                    </a:cubicBezTo>
                    <a:cubicBezTo>
                      <a:pt x="31" y="366"/>
                      <a:pt x="30" y="367"/>
                      <a:pt x="30" y="367"/>
                    </a:cubicBezTo>
                    <a:cubicBezTo>
                      <a:pt x="31" y="368"/>
                      <a:pt x="31" y="374"/>
                      <a:pt x="30" y="373"/>
                    </a:cubicBezTo>
                    <a:cubicBezTo>
                      <a:pt x="29" y="370"/>
                      <a:pt x="30" y="371"/>
                      <a:pt x="30" y="369"/>
                    </a:cubicBezTo>
                    <a:cubicBezTo>
                      <a:pt x="29" y="369"/>
                      <a:pt x="29" y="372"/>
                      <a:pt x="29" y="374"/>
                    </a:cubicBezTo>
                    <a:cubicBezTo>
                      <a:pt x="30" y="373"/>
                      <a:pt x="31" y="375"/>
                      <a:pt x="31" y="377"/>
                    </a:cubicBezTo>
                    <a:cubicBezTo>
                      <a:pt x="30" y="377"/>
                      <a:pt x="30" y="380"/>
                      <a:pt x="29" y="380"/>
                    </a:cubicBezTo>
                    <a:cubicBezTo>
                      <a:pt x="30" y="386"/>
                      <a:pt x="29" y="384"/>
                      <a:pt x="28" y="386"/>
                    </a:cubicBezTo>
                    <a:cubicBezTo>
                      <a:pt x="28" y="390"/>
                      <a:pt x="29" y="385"/>
                      <a:pt x="29" y="387"/>
                    </a:cubicBezTo>
                    <a:cubicBezTo>
                      <a:pt x="30" y="394"/>
                      <a:pt x="29" y="397"/>
                      <a:pt x="30" y="402"/>
                    </a:cubicBezTo>
                    <a:cubicBezTo>
                      <a:pt x="29" y="402"/>
                      <a:pt x="29" y="402"/>
                      <a:pt x="28" y="401"/>
                    </a:cubicBezTo>
                    <a:cubicBezTo>
                      <a:pt x="29" y="404"/>
                      <a:pt x="28" y="408"/>
                      <a:pt x="28" y="407"/>
                    </a:cubicBezTo>
                    <a:cubicBezTo>
                      <a:pt x="27" y="405"/>
                      <a:pt x="29" y="404"/>
                      <a:pt x="27" y="403"/>
                    </a:cubicBezTo>
                    <a:cubicBezTo>
                      <a:pt x="27" y="404"/>
                      <a:pt x="27" y="405"/>
                      <a:pt x="27" y="405"/>
                    </a:cubicBezTo>
                    <a:cubicBezTo>
                      <a:pt x="28" y="408"/>
                      <a:pt x="28" y="409"/>
                      <a:pt x="27" y="411"/>
                    </a:cubicBezTo>
                    <a:cubicBezTo>
                      <a:pt x="28" y="412"/>
                      <a:pt x="28" y="419"/>
                      <a:pt x="28" y="421"/>
                    </a:cubicBezTo>
                    <a:cubicBezTo>
                      <a:pt x="27" y="422"/>
                      <a:pt x="27" y="418"/>
                      <a:pt x="26" y="417"/>
                    </a:cubicBezTo>
                    <a:cubicBezTo>
                      <a:pt x="26" y="419"/>
                      <a:pt x="26" y="420"/>
                      <a:pt x="26" y="420"/>
                    </a:cubicBezTo>
                    <a:cubicBezTo>
                      <a:pt x="25" y="419"/>
                      <a:pt x="25" y="418"/>
                      <a:pt x="25" y="418"/>
                    </a:cubicBezTo>
                    <a:cubicBezTo>
                      <a:pt x="25" y="420"/>
                      <a:pt x="25" y="422"/>
                      <a:pt x="26" y="423"/>
                    </a:cubicBezTo>
                    <a:cubicBezTo>
                      <a:pt x="27" y="421"/>
                      <a:pt x="28" y="422"/>
                      <a:pt x="28" y="424"/>
                    </a:cubicBezTo>
                    <a:cubicBezTo>
                      <a:pt x="29" y="426"/>
                      <a:pt x="30" y="428"/>
                      <a:pt x="30" y="429"/>
                    </a:cubicBezTo>
                    <a:cubicBezTo>
                      <a:pt x="30" y="431"/>
                      <a:pt x="31" y="433"/>
                      <a:pt x="31" y="436"/>
                    </a:cubicBezTo>
                    <a:cubicBezTo>
                      <a:pt x="32" y="434"/>
                      <a:pt x="33" y="435"/>
                      <a:pt x="34" y="438"/>
                    </a:cubicBezTo>
                    <a:cubicBezTo>
                      <a:pt x="36" y="436"/>
                      <a:pt x="38" y="437"/>
                      <a:pt x="38" y="441"/>
                    </a:cubicBezTo>
                    <a:cubicBezTo>
                      <a:pt x="38" y="440"/>
                      <a:pt x="39" y="440"/>
                      <a:pt x="39" y="440"/>
                    </a:cubicBezTo>
                    <a:cubicBezTo>
                      <a:pt x="39" y="438"/>
                      <a:pt x="37" y="435"/>
                      <a:pt x="38" y="434"/>
                    </a:cubicBezTo>
                    <a:cubicBezTo>
                      <a:pt x="39" y="435"/>
                      <a:pt x="38" y="436"/>
                      <a:pt x="39" y="438"/>
                    </a:cubicBezTo>
                    <a:cubicBezTo>
                      <a:pt x="39" y="437"/>
                      <a:pt x="40" y="441"/>
                      <a:pt x="40" y="439"/>
                    </a:cubicBezTo>
                    <a:cubicBezTo>
                      <a:pt x="40" y="437"/>
                      <a:pt x="39" y="434"/>
                      <a:pt x="40" y="434"/>
                    </a:cubicBezTo>
                    <a:cubicBezTo>
                      <a:pt x="39" y="429"/>
                      <a:pt x="37" y="428"/>
                      <a:pt x="37" y="423"/>
                    </a:cubicBezTo>
                    <a:cubicBezTo>
                      <a:pt x="37" y="422"/>
                      <a:pt x="37" y="423"/>
                      <a:pt x="37" y="423"/>
                    </a:cubicBezTo>
                    <a:cubicBezTo>
                      <a:pt x="36" y="419"/>
                      <a:pt x="36" y="415"/>
                      <a:pt x="34" y="411"/>
                    </a:cubicBezTo>
                    <a:cubicBezTo>
                      <a:pt x="34" y="411"/>
                      <a:pt x="34" y="410"/>
                      <a:pt x="34" y="410"/>
                    </a:cubicBezTo>
                    <a:cubicBezTo>
                      <a:pt x="36" y="411"/>
                      <a:pt x="35" y="412"/>
                      <a:pt x="37" y="413"/>
                    </a:cubicBezTo>
                    <a:cubicBezTo>
                      <a:pt x="36" y="415"/>
                      <a:pt x="38" y="415"/>
                      <a:pt x="37" y="417"/>
                    </a:cubicBezTo>
                    <a:cubicBezTo>
                      <a:pt x="37" y="417"/>
                      <a:pt x="37" y="420"/>
                      <a:pt x="38" y="419"/>
                    </a:cubicBezTo>
                    <a:cubicBezTo>
                      <a:pt x="38" y="418"/>
                      <a:pt x="38" y="415"/>
                      <a:pt x="39" y="416"/>
                    </a:cubicBezTo>
                    <a:cubicBezTo>
                      <a:pt x="38" y="413"/>
                      <a:pt x="37" y="411"/>
                      <a:pt x="38" y="410"/>
                    </a:cubicBezTo>
                    <a:cubicBezTo>
                      <a:pt x="38" y="412"/>
                      <a:pt x="38" y="413"/>
                      <a:pt x="39" y="414"/>
                    </a:cubicBezTo>
                    <a:cubicBezTo>
                      <a:pt x="38" y="415"/>
                      <a:pt x="39" y="419"/>
                      <a:pt x="39" y="415"/>
                    </a:cubicBezTo>
                    <a:cubicBezTo>
                      <a:pt x="40" y="419"/>
                      <a:pt x="40" y="420"/>
                      <a:pt x="40" y="422"/>
                    </a:cubicBezTo>
                    <a:cubicBezTo>
                      <a:pt x="40" y="421"/>
                      <a:pt x="41" y="419"/>
                      <a:pt x="41" y="421"/>
                    </a:cubicBezTo>
                    <a:cubicBezTo>
                      <a:pt x="42" y="423"/>
                      <a:pt x="41" y="424"/>
                      <a:pt x="41" y="426"/>
                    </a:cubicBezTo>
                    <a:cubicBezTo>
                      <a:pt x="41" y="427"/>
                      <a:pt x="41" y="424"/>
                      <a:pt x="42" y="427"/>
                    </a:cubicBezTo>
                    <a:cubicBezTo>
                      <a:pt x="41" y="425"/>
                      <a:pt x="42" y="429"/>
                      <a:pt x="42" y="431"/>
                    </a:cubicBezTo>
                    <a:cubicBezTo>
                      <a:pt x="44" y="430"/>
                      <a:pt x="43" y="432"/>
                      <a:pt x="44" y="434"/>
                    </a:cubicBezTo>
                    <a:cubicBezTo>
                      <a:pt x="46" y="435"/>
                      <a:pt x="49" y="436"/>
                      <a:pt x="51" y="441"/>
                    </a:cubicBezTo>
                    <a:cubicBezTo>
                      <a:pt x="52" y="443"/>
                      <a:pt x="52" y="442"/>
                      <a:pt x="52" y="446"/>
                    </a:cubicBezTo>
                    <a:cubicBezTo>
                      <a:pt x="53" y="447"/>
                      <a:pt x="54" y="445"/>
                      <a:pt x="54" y="447"/>
                    </a:cubicBezTo>
                    <a:cubicBezTo>
                      <a:pt x="54" y="447"/>
                      <a:pt x="53" y="448"/>
                      <a:pt x="53" y="449"/>
                    </a:cubicBezTo>
                    <a:cubicBezTo>
                      <a:pt x="54" y="450"/>
                      <a:pt x="54" y="449"/>
                      <a:pt x="55" y="450"/>
                    </a:cubicBezTo>
                    <a:cubicBezTo>
                      <a:pt x="55" y="453"/>
                      <a:pt x="53" y="451"/>
                      <a:pt x="54" y="455"/>
                    </a:cubicBezTo>
                    <a:cubicBezTo>
                      <a:pt x="54" y="455"/>
                      <a:pt x="54" y="453"/>
                      <a:pt x="55" y="454"/>
                    </a:cubicBezTo>
                    <a:cubicBezTo>
                      <a:pt x="56" y="459"/>
                      <a:pt x="57" y="461"/>
                      <a:pt x="58" y="466"/>
                    </a:cubicBezTo>
                    <a:cubicBezTo>
                      <a:pt x="56" y="466"/>
                      <a:pt x="57" y="469"/>
                      <a:pt x="57" y="471"/>
                    </a:cubicBezTo>
                    <a:cubicBezTo>
                      <a:pt x="55" y="470"/>
                      <a:pt x="56" y="469"/>
                      <a:pt x="56" y="473"/>
                    </a:cubicBezTo>
                    <a:cubicBezTo>
                      <a:pt x="55" y="472"/>
                      <a:pt x="55" y="470"/>
                      <a:pt x="54" y="470"/>
                    </a:cubicBezTo>
                    <a:cubicBezTo>
                      <a:pt x="55" y="472"/>
                      <a:pt x="54" y="473"/>
                      <a:pt x="53" y="473"/>
                    </a:cubicBezTo>
                    <a:cubicBezTo>
                      <a:pt x="53" y="472"/>
                      <a:pt x="53" y="470"/>
                      <a:pt x="52" y="470"/>
                    </a:cubicBezTo>
                    <a:cubicBezTo>
                      <a:pt x="54" y="474"/>
                      <a:pt x="50" y="472"/>
                      <a:pt x="52" y="476"/>
                    </a:cubicBezTo>
                    <a:cubicBezTo>
                      <a:pt x="52" y="474"/>
                      <a:pt x="55" y="476"/>
                      <a:pt x="57" y="478"/>
                    </a:cubicBezTo>
                    <a:cubicBezTo>
                      <a:pt x="56" y="477"/>
                      <a:pt x="56" y="476"/>
                      <a:pt x="56" y="476"/>
                    </a:cubicBezTo>
                    <a:cubicBezTo>
                      <a:pt x="58" y="481"/>
                      <a:pt x="60" y="479"/>
                      <a:pt x="62" y="485"/>
                    </a:cubicBezTo>
                    <a:cubicBezTo>
                      <a:pt x="62" y="486"/>
                      <a:pt x="61" y="486"/>
                      <a:pt x="62" y="487"/>
                    </a:cubicBezTo>
                    <a:cubicBezTo>
                      <a:pt x="64" y="488"/>
                      <a:pt x="66" y="490"/>
                      <a:pt x="68" y="493"/>
                    </a:cubicBezTo>
                    <a:cubicBezTo>
                      <a:pt x="68" y="495"/>
                      <a:pt x="68" y="496"/>
                      <a:pt x="68" y="498"/>
                    </a:cubicBezTo>
                    <a:cubicBezTo>
                      <a:pt x="68" y="497"/>
                      <a:pt x="67" y="497"/>
                      <a:pt x="67" y="496"/>
                    </a:cubicBezTo>
                    <a:cubicBezTo>
                      <a:pt x="69" y="500"/>
                      <a:pt x="68" y="502"/>
                      <a:pt x="66" y="500"/>
                    </a:cubicBezTo>
                    <a:cubicBezTo>
                      <a:pt x="68" y="504"/>
                      <a:pt x="69" y="504"/>
                      <a:pt x="70" y="507"/>
                    </a:cubicBezTo>
                    <a:cubicBezTo>
                      <a:pt x="69" y="507"/>
                      <a:pt x="71" y="509"/>
                      <a:pt x="70" y="510"/>
                    </a:cubicBezTo>
                    <a:cubicBezTo>
                      <a:pt x="69" y="509"/>
                      <a:pt x="67" y="504"/>
                      <a:pt x="66" y="503"/>
                    </a:cubicBezTo>
                    <a:cubicBezTo>
                      <a:pt x="66" y="507"/>
                      <a:pt x="61" y="494"/>
                      <a:pt x="60" y="493"/>
                    </a:cubicBezTo>
                    <a:cubicBezTo>
                      <a:pt x="58" y="495"/>
                      <a:pt x="62" y="498"/>
                      <a:pt x="64" y="502"/>
                    </a:cubicBezTo>
                    <a:cubicBezTo>
                      <a:pt x="64" y="504"/>
                      <a:pt x="64" y="506"/>
                      <a:pt x="63" y="505"/>
                    </a:cubicBezTo>
                    <a:cubicBezTo>
                      <a:pt x="65" y="509"/>
                      <a:pt x="68" y="512"/>
                      <a:pt x="69" y="517"/>
                    </a:cubicBezTo>
                    <a:cubicBezTo>
                      <a:pt x="70" y="519"/>
                      <a:pt x="69" y="515"/>
                      <a:pt x="70" y="517"/>
                    </a:cubicBezTo>
                    <a:cubicBezTo>
                      <a:pt x="70" y="518"/>
                      <a:pt x="71" y="519"/>
                      <a:pt x="71" y="520"/>
                    </a:cubicBezTo>
                    <a:cubicBezTo>
                      <a:pt x="70" y="518"/>
                      <a:pt x="70" y="518"/>
                      <a:pt x="69" y="518"/>
                    </a:cubicBezTo>
                    <a:cubicBezTo>
                      <a:pt x="70" y="520"/>
                      <a:pt x="71" y="522"/>
                      <a:pt x="71" y="524"/>
                    </a:cubicBezTo>
                    <a:cubicBezTo>
                      <a:pt x="71" y="523"/>
                      <a:pt x="73" y="527"/>
                      <a:pt x="73" y="528"/>
                    </a:cubicBezTo>
                    <a:cubicBezTo>
                      <a:pt x="72" y="527"/>
                      <a:pt x="72" y="527"/>
                      <a:pt x="72" y="526"/>
                    </a:cubicBezTo>
                    <a:cubicBezTo>
                      <a:pt x="69" y="522"/>
                      <a:pt x="68" y="519"/>
                      <a:pt x="66" y="519"/>
                    </a:cubicBezTo>
                    <a:cubicBezTo>
                      <a:pt x="66" y="521"/>
                      <a:pt x="66" y="523"/>
                      <a:pt x="67" y="525"/>
                    </a:cubicBezTo>
                    <a:cubicBezTo>
                      <a:pt x="67" y="527"/>
                      <a:pt x="67" y="529"/>
                      <a:pt x="68" y="532"/>
                    </a:cubicBezTo>
                    <a:cubicBezTo>
                      <a:pt x="66" y="528"/>
                      <a:pt x="66" y="527"/>
                      <a:pt x="66" y="526"/>
                    </a:cubicBezTo>
                    <a:cubicBezTo>
                      <a:pt x="65" y="526"/>
                      <a:pt x="65" y="522"/>
                      <a:pt x="64" y="523"/>
                    </a:cubicBezTo>
                    <a:cubicBezTo>
                      <a:pt x="64" y="525"/>
                      <a:pt x="66" y="528"/>
                      <a:pt x="65" y="530"/>
                    </a:cubicBezTo>
                    <a:cubicBezTo>
                      <a:pt x="65" y="531"/>
                      <a:pt x="64" y="528"/>
                      <a:pt x="63" y="528"/>
                    </a:cubicBezTo>
                    <a:cubicBezTo>
                      <a:pt x="64" y="532"/>
                      <a:pt x="66" y="537"/>
                      <a:pt x="64" y="537"/>
                    </a:cubicBezTo>
                    <a:cubicBezTo>
                      <a:pt x="65" y="540"/>
                      <a:pt x="66" y="538"/>
                      <a:pt x="67" y="540"/>
                    </a:cubicBezTo>
                    <a:cubicBezTo>
                      <a:pt x="67" y="542"/>
                      <a:pt x="64" y="540"/>
                      <a:pt x="65" y="542"/>
                    </a:cubicBezTo>
                    <a:cubicBezTo>
                      <a:pt x="66" y="543"/>
                      <a:pt x="67" y="543"/>
                      <a:pt x="69" y="545"/>
                    </a:cubicBezTo>
                    <a:cubicBezTo>
                      <a:pt x="68" y="545"/>
                      <a:pt x="69" y="546"/>
                      <a:pt x="69" y="547"/>
                    </a:cubicBezTo>
                    <a:cubicBezTo>
                      <a:pt x="68" y="547"/>
                      <a:pt x="66" y="542"/>
                      <a:pt x="66" y="544"/>
                    </a:cubicBezTo>
                    <a:cubicBezTo>
                      <a:pt x="67" y="546"/>
                      <a:pt x="67" y="547"/>
                      <a:pt x="68" y="550"/>
                    </a:cubicBezTo>
                    <a:cubicBezTo>
                      <a:pt x="69" y="548"/>
                      <a:pt x="68" y="546"/>
                      <a:pt x="70" y="549"/>
                    </a:cubicBezTo>
                    <a:cubicBezTo>
                      <a:pt x="71" y="551"/>
                      <a:pt x="71" y="552"/>
                      <a:pt x="71" y="554"/>
                    </a:cubicBezTo>
                    <a:cubicBezTo>
                      <a:pt x="71" y="551"/>
                      <a:pt x="73" y="550"/>
                      <a:pt x="75" y="551"/>
                    </a:cubicBezTo>
                    <a:cubicBezTo>
                      <a:pt x="74" y="549"/>
                      <a:pt x="75" y="549"/>
                      <a:pt x="75" y="548"/>
                    </a:cubicBezTo>
                    <a:cubicBezTo>
                      <a:pt x="76" y="550"/>
                      <a:pt x="78" y="553"/>
                      <a:pt x="78" y="552"/>
                    </a:cubicBezTo>
                    <a:cubicBezTo>
                      <a:pt x="76" y="549"/>
                      <a:pt x="77" y="550"/>
                      <a:pt x="76" y="547"/>
                    </a:cubicBezTo>
                    <a:cubicBezTo>
                      <a:pt x="75" y="549"/>
                      <a:pt x="71" y="545"/>
                      <a:pt x="70" y="542"/>
                    </a:cubicBezTo>
                    <a:cubicBezTo>
                      <a:pt x="71" y="543"/>
                      <a:pt x="72" y="543"/>
                      <a:pt x="72" y="542"/>
                    </a:cubicBezTo>
                    <a:cubicBezTo>
                      <a:pt x="71" y="539"/>
                      <a:pt x="69" y="540"/>
                      <a:pt x="70" y="538"/>
                    </a:cubicBezTo>
                    <a:cubicBezTo>
                      <a:pt x="72" y="542"/>
                      <a:pt x="70" y="537"/>
                      <a:pt x="70" y="536"/>
                    </a:cubicBezTo>
                    <a:cubicBezTo>
                      <a:pt x="72" y="535"/>
                      <a:pt x="72" y="535"/>
                      <a:pt x="72" y="535"/>
                    </a:cubicBezTo>
                    <a:cubicBezTo>
                      <a:pt x="73" y="538"/>
                      <a:pt x="76" y="541"/>
                      <a:pt x="77" y="543"/>
                    </a:cubicBezTo>
                    <a:cubicBezTo>
                      <a:pt x="76" y="544"/>
                      <a:pt x="74" y="539"/>
                      <a:pt x="74" y="540"/>
                    </a:cubicBezTo>
                    <a:cubicBezTo>
                      <a:pt x="75" y="543"/>
                      <a:pt x="76" y="545"/>
                      <a:pt x="77" y="548"/>
                    </a:cubicBezTo>
                    <a:cubicBezTo>
                      <a:pt x="78" y="548"/>
                      <a:pt x="79" y="549"/>
                      <a:pt x="79" y="549"/>
                    </a:cubicBezTo>
                    <a:cubicBezTo>
                      <a:pt x="79" y="548"/>
                      <a:pt x="78" y="546"/>
                      <a:pt x="79" y="546"/>
                    </a:cubicBezTo>
                    <a:cubicBezTo>
                      <a:pt x="79" y="547"/>
                      <a:pt x="79" y="547"/>
                      <a:pt x="80" y="549"/>
                    </a:cubicBezTo>
                    <a:cubicBezTo>
                      <a:pt x="80" y="548"/>
                      <a:pt x="80" y="548"/>
                      <a:pt x="80" y="548"/>
                    </a:cubicBezTo>
                    <a:cubicBezTo>
                      <a:pt x="80" y="548"/>
                      <a:pt x="81" y="548"/>
                      <a:pt x="80" y="547"/>
                    </a:cubicBezTo>
                    <a:cubicBezTo>
                      <a:pt x="79" y="545"/>
                      <a:pt x="77" y="543"/>
                      <a:pt x="76" y="541"/>
                    </a:cubicBezTo>
                    <a:cubicBezTo>
                      <a:pt x="75" y="539"/>
                      <a:pt x="75" y="537"/>
                      <a:pt x="75" y="536"/>
                    </a:cubicBezTo>
                    <a:cubicBezTo>
                      <a:pt x="76" y="540"/>
                      <a:pt x="76" y="538"/>
                      <a:pt x="79" y="543"/>
                    </a:cubicBezTo>
                    <a:cubicBezTo>
                      <a:pt x="78" y="543"/>
                      <a:pt x="78" y="543"/>
                      <a:pt x="78" y="543"/>
                    </a:cubicBezTo>
                    <a:cubicBezTo>
                      <a:pt x="80" y="545"/>
                      <a:pt x="80" y="545"/>
                      <a:pt x="81" y="548"/>
                    </a:cubicBezTo>
                    <a:cubicBezTo>
                      <a:pt x="81" y="545"/>
                      <a:pt x="79" y="544"/>
                      <a:pt x="81" y="543"/>
                    </a:cubicBezTo>
                    <a:cubicBezTo>
                      <a:pt x="80" y="542"/>
                      <a:pt x="78" y="540"/>
                      <a:pt x="77" y="539"/>
                    </a:cubicBezTo>
                    <a:cubicBezTo>
                      <a:pt x="76" y="537"/>
                      <a:pt x="75" y="535"/>
                      <a:pt x="74" y="533"/>
                    </a:cubicBezTo>
                    <a:cubicBezTo>
                      <a:pt x="76" y="537"/>
                      <a:pt x="77" y="533"/>
                      <a:pt x="77" y="533"/>
                    </a:cubicBezTo>
                    <a:cubicBezTo>
                      <a:pt x="75" y="530"/>
                      <a:pt x="74" y="533"/>
                      <a:pt x="73" y="528"/>
                    </a:cubicBezTo>
                    <a:cubicBezTo>
                      <a:pt x="74" y="530"/>
                      <a:pt x="75" y="530"/>
                      <a:pt x="75" y="529"/>
                    </a:cubicBezTo>
                    <a:cubicBezTo>
                      <a:pt x="74" y="527"/>
                      <a:pt x="74" y="526"/>
                      <a:pt x="74" y="525"/>
                    </a:cubicBezTo>
                    <a:cubicBezTo>
                      <a:pt x="75" y="527"/>
                      <a:pt x="76" y="527"/>
                      <a:pt x="77" y="528"/>
                    </a:cubicBezTo>
                    <a:cubicBezTo>
                      <a:pt x="76" y="525"/>
                      <a:pt x="79" y="531"/>
                      <a:pt x="78" y="528"/>
                    </a:cubicBezTo>
                    <a:cubicBezTo>
                      <a:pt x="77" y="526"/>
                      <a:pt x="76" y="525"/>
                      <a:pt x="75" y="524"/>
                    </a:cubicBezTo>
                    <a:cubicBezTo>
                      <a:pt x="76" y="523"/>
                      <a:pt x="74" y="517"/>
                      <a:pt x="76" y="520"/>
                    </a:cubicBezTo>
                    <a:cubicBezTo>
                      <a:pt x="77" y="522"/>
                      <a:pt x="78" y="523"/>
                      <a:pt x="79" y="526"/>
                    </a:cubicBezTo>
                    <a:cubicBezTo>
                      <a:pt x="80" y="526"/>
                      <a:pt x="79" y="524"/>
                      <a:pt x="80" y="523"/>
                    </a:cubicBezTo>
                    <a:cubicBezTo>
                      <a:pt x="81" y="525"/>
                      <a:pt x="83" y="528"/>
                      <a:pt x="84" y="529"/>
                    </a:cubicBezTo>
                    <a:cubicBezTo>
                      <a:pt x="84" y="528"/>
                      <a:pt x="85" y="526"/>
                      <a:pt x="85" y="527"/>
                    </a:cubicBezTo>
                    <a:cubicBezTo>
                      <a:pt x="85" y="530"/>
                      <a:pt x="89" y="534"/>
                      <a:pt x="90" y="536"/>
                    </a:cubicBezTo>
                    <a:cubicBezTo>
                      <a:pt x="88" y="534"/>
                      <a:pt x="90" y="534"/>
                      <a:pt x="91" y="535"/>
                    </a:cubicBezTo>
                    <a:cubicBezTo>
                      <a:pt x="90" y="533"/>
                      <a:pt x="88" y="531"/>
                      <a:pt x="89" y="531"/>
                    </a:cubicBezTo>
                    <a:cubicBezTo>
                      <a:pt x="90" y="534"/>
                      <a:pt x="93" y="537"/>
                      <a:pt x="94" y="539"/>
                    </a:cubicBezTo>
                    <a:cubicBezTo>
                      <a:pt x="94" y="540"/>
                      <a:pt x="94" y="541"/>
                      <a:pt x="93" y="542"/>
                    </a:cubicBezTo>
                    <a:cubicBezTo>
                      <a:pt x="94" y="543"/>
                      <a:pt x="95" y="544"/>
                      <a:pt x="96" y="544"/>
                    </a:cubicBezTo>
                    <a:cubicBezTo>
                      <a:pt x="94" y="541"/>
                      <a:pt x="97" y="543"/>
                      <a:pt x="97" y="542"/>
                    </a:cubicBezTo>
                    <a:cubicBezTo>
                      <a:pt x="99" y="544"/>
                      <a:pt x="99" y="543"/>
                      <a:pt x="101" y="545"/>
                    </a:cubicBezTo>
                    <a:cubicBezTo>
                      <a:pt x="100" y="546"/>
                      <a:pt x="100" y="549"/>
                      <a:pt x="98" y="547"/>
                    </a:cubicBezTo>
                    <a:cubicBezTo>
                      <a:pt x="100" y="550"/>
                      <a:pt x="100" y="551"/>
                      <a:pt x="102" y="553"/>
                    </a:cubicBezTo>
                    <a:cubicBezTo>
                      <a:pt x="101" y="554"/>
                      <a:pt x="102" y="557"/>
                      <a:pt x="103" y="561"/>
                    </a:cubicBezTo>
                    <a:cubicBezTo>
                      <a:pt x="105" y="561"/>
                      <a:pt x="103" y="559"/>
                      <a:pt x="105" y="561"/>
                    </a:cubicBezTo>
                    <a:cubicBezTo>
                      <a:pt x="105" y="562"/>
                      <a:pt x="107" y="564"/>
                      <a:pt x="106" y="565"/>
                    </a:cubicBezTo>
                    <a:cubicBezTo>
                      <a:pt x="104" y="563"/>
                      <a:pt x="105" y="561"/>
                      <a:pt x="104" y="562"/>
                    </a:cubicBezTo>
                    <a:cubicBezTo>
                      <a:pt x="107" y="566"/>
                      <a:pt x="107" y="568"/>
                      <a:pt x="108" y="571"/>
                    </a:cubicBezTo>
                    <a:cubicBezTo>
                      <a:pt x="106" y="569"/>
                      <a:pt x="101" y="566"/>
                      <a:pt x="101" y="562"/>
                    </a:cubicBezTo>
                    <a:cubicBezTo>
                      <a:pt x="101" y="562"/>
                      <a:pt x="102" y="564"/>
                      <a:pt x="103" y="563"/>
                    </a:cubicBezTo>
                    <a:cubicBezTo>
                      <a:pt x="101" y="560"/>
                      <a:pt x="100" y="560"/>
                      <a:pt x="99" y="557"/>
                    </a:cubicBezTo>
                    <a:cubicBezTo>
                      <a:pt x="98" y="557"/>
                      <a:pt x="98" y="556"/>
                      <a:pt x="97" y="557"/>
                    </a:cubicBezTo>
                    <a:cubicBezTo>
                      <a:pt x="98" y="558"/>
                      <a:pt x="99" y="559"/>
                      <a:pt x="99" y="559"/>
                    </a:cubicBezTo>
                    <a:cubicBezTo>
                      <a:pt x="98" y="561"/>
                      <a:pt x="96" y="558"/>
                      <a:pt x="94" y="555"/>
                    </a:cubicBezTo>
                    <a:cubicBezTo>
                      <a:pt x="96" y="559"/>
                      <a:pt x="94" y="561"/>
                      <a:pt x="92" y="561"/>
                    </a:cubicBezTo>
                    <a:cubicBezTo>
                      <a:pt x="93" y="563"/>
                      <a:pt x="94" y="565"/>
                      <a:pt x="96" y="567"/>
                    </a:cubicBezTo>
                    <a:cubicBezTo>
                      <a:pt x="93" y="565"/>
                      <a:pt x="97" y="570"/>
                      <a:pt x="97" y="571"/>
                    </a:cubicBezTo>
                    <a:cubicBezTo>
                      <a:pt x="95" y="569"/>
                      <a:pt x="96" y="570"/>
                      <a:pt x="97" y="572"/>
                    </a:cubicBezTo>
                    <a:cubicBezTo>
                      <a:pt x="96" y="573"/>
                      <a:pt x="94" y="570"/>
                      <a:pt x="94" y="570"/>
                    </a:cubicBezTo>
                    <a:cubicBezTo>
                      <a:pt x="94" y="572"/>
                      <a:pt x="96" y="574"/>
                      <a:pt x="96" y="575"/>
                    </a:cubicBezTo>
                    <a:cubicBezTo>
                      <a:pt x="97" y="574"/>
                      <a:pt x="97" y="574"/>
                      <a:pt x="99" y="574"/>
                    </a:cubicBezTo>
                    <a:cubicBezTo>
                      <a:pt x="97" y="571"/>
                      <a:pt x="99" y="571"/>
                      <a:pt x="97" y="569"/>
                    </a:cubicBezTo>
                    <a:cubicBezTo>
                      <a:pt x="98" y="568"/>
                      <a:pt x="99" y="572"/>
                      <a:pt x="100" y="571"/>
                    </a:cubicBezTo>
                    <a:cubicBezTo>
                      <a:pt x="99" y="570"/>
                      <a:pt x="99" y="569"/>
                      <a:pt x="98" y="568"/>
                    </a:cubicBezTo>
                    <a:cubicBezTo>
                      <a:pt x="98" y="568"/>
                      <a:pt x="98" y="569"/>
                      <a:pt x="97" y="568"/>
                    </a:cubicBezTo>
                    <a:cubicBezTo>
                      <a:pt x="96" y="566"/>
                      <a:pt x="96" y="564"/>
                      <a:pt x="96" y="562"/>
                    </a:cubicBezTo>
                    <a:cubicBezTo>
                      <a:pt x="100" y="567"/>
                      <a:pt x="97" y="567"/>
                      <a:pt x="101" y="571"/>
                    </a:cubicBezTo>
                    <a:cubicBezTo>
                      <a:pt x="100" y="571"/>
                      <a:pt x="101" y="572"/>
                      <a:pt x="100" y="573"/>
                    </a:cubicBezTo>
                    <a:cubicBezTo>
                      <a:pt x="102" y="576"/>
                      <a:pt x="102" y="573"/>
                      <a:pt x="104" y="576"/>
                    </a:cubicBezTo>
                    <a:cubicBezTo>
                      <a:pt x="105" y="578"/>
                      <a:pt x="103" y="577"/>
                      <a:pt x="104" y="578"/>
                    </a:cubicBezTo>
                    <a:cubicBezTo>
                      <a:pt x="106" y="579"/>
                      <a:pt x="104" y="577"/>
                      <a:pt x="105" y="578"/>
                    </a:cubicBezTo>
                    <a:cubicBezTo>
                      <a:pt x="104" y="576"/>
                      <a:pt x="103" y="575"/>
                      <a:pt x="104" y="574"/>
                    </a:cubicBezTo>
                    <a:cubicBezTo>
                      <a:pt x="107" y="577"/>
                      <a:pt x="107" y="581"/>
                      <a:pt x="110" y="582"/>
                    </a:cubicBezTo>
                    <a:cubicBezTo>
                      <a:pt x="109" y="581"/>
                      <a:pt x="108" y="580"/>
                      <a:pt x="107" y="579"/>
                    </a:cubicBezTo>
                    <a:cubicBezTo>
                      <a:pt x="108" y="578"/>
                      <a:pt x="107" y="576"/>
                      <a:pt x="108" y="578"/>
                    </a:cubicBezTo>
                    <a:cubicBezTo>
                      <a:pt x="109" y="580"/>
                      <a:pt x="111" y="580"/>
                      <a:pt x="112" y="581"/>
                    </a:cubicBezTo>
                    <a:cubicBezTo>
                      <a:pt x="111" y="579"/>
                      <a:pt x="111" y="579"/>
                      <a:pt x="110" y="576"/>
                    </a:cubicBezTo>
                    <a:cubicBezTo>
                      <a:pt x="112" y="578"/>
                      <a:pt x="111" y="575"/>
                      <a:pt x="112" y="576"/>
                    </a:cubicBezTo>
                    <a:cubicBezTo>
                      <a:pt x="113" y="578"/>
                      <a:pt x="111" y="579"/>
                      <a:pt x="113" y="580"/>
                    </a:cubicBezTo>
                    <a:cubicBezTo>
                      <a:pt x="112" y="578"/>
                      <a:pt x="114" y="579"/>
                      <a:pt x="114" y="577"/>
                    </a:cubicBezTo>
                    <a:cubicBezTo>
                      <a:pt x="112" y="575"/>
                      <a:pt x="111" y="575"/>
                      <a:pt x="111" y="574"/>
                    </a:cubicBezTo>
                    <a:cubicBezTo>
                      <a:pt x="112" y="574"/>
                      <a:pt x="113" y="576"/>
                      <a:pt x="114" y="577"/>
                    </a:cubicBezTo>
                    <a:cubicBezTo>
                      <a:pt x="115" y="578"/>
                      <a:pt x="116" y="580"/>
                      <a:pt x="116" y="580"/>
                    </a:cubicBezTo>
                    <a:cubicBezTo>
                      <a:pt x="115" y="578"/>
                      <a:pt x="115" y="577"/>
                      <a:pt x="115" y="576"/>
                    </a:cubicBezTo>
                    <a:cubicBezTo>
                      <a:pt x="117" y="578"/>
                      <a:pt x="118" y="578"/>
                      <a:pt x="121" y="581"/>
                    </a:cubicBezTo>
                    <a:cubicBezTo>
                      <a:pt x="118" y="580"/>
                      <a:pt x="123" y="584"/>
                      <a:pt x="123" y="585"/>
                    </a:cubicBezTo>
                    <a:cubicBezTo>
                      <a:pt x="122" y="586"/>
                      <a:pt x="121" y="583"/>
                      <a:pt x="118" y="580"/>
                    </a:cubicBezTo>
                    <a:cubicBezTo>
                      <a:pt x="119" y="582"/>
                      <a:pt x="119" y="582"/>
                      <a:pt x="117" y="582"/>
                    </a:cubicBezTo>
                    <a:cubicBezTo>
                      <a:pt x="120" y="584"/>
                      <a:pt x="120" y="586"/>
                      <a:pt x="119" y="586"/>
                    </a:cubicBezTo>
                    <a:cubicBezTo>
                      <a:pt x="122" y="588"/>
                      <a:pt x="123" y="592"/>
                      <a:pt x="128" y="597"/>
                    </a:cubicBezTo>
                    <a:cubicBezTo>
                      <a:pt x="129" y="595"/>
                      <a:pt x="130" y="599"/>
                      <a:pt x="131" y="599"/>
                    </a:cubicBezTo>
                    <a:cubicBezTo>
                      <a:pt x="131" y="599"/>
                      <a:pt x="130" y="596"/>
                      <a:pt x="132" y="598"/>
                    </a:cubicBezTo>
                    <a:cubicBezTo>
                      <a:pt x="133" y="599"/>
                      <a:pt x="133" y="599"/>
                      <a:pt x="133" y="600"/>
                    </a:cubicBezTo>
                    <a:cubicBezTo>
                      <a:pt x="134" y="599"/>
                      <a:pt x="136" y="601"/>
                      <a:pt x="137" y="600"/>
                    </a:cubicBezTo>
                    <a:cubicBezTo>
                      <a:pt x="137" y="600"/>
                      <a:pt x="136" y="599"/>
                      <a:pt x="136" y="599"/>
                    </a:cubicBezTo>
                    <a:cubicBezTo>
                      <a:pt x="138" y="601"/>
                      <a:pt x="140" y="604"/>
                      <a:pt x="142" y="605"/>
                    </a:cubicBezTo>
                    <a:cubicBezTo>
                      <a:pt x="139" y="605"/>
                      <a:pt x="139" y="609"/>
                      <a:pt x="141" y="612"/>
                    </a:cubicBezTo>
                    <a:cubicBezTo>
                      <a:pt x="140" y="611"/>
                      <a:pt x="135" y="608"/>
                      <a:pt x="136" y="610"/>
                    </a:cubicBezTo>
                    <a:cubicBezTo>
                      <a:pt x="137" y="611"/>
                      <a:pt x="138" y="611"/>
                      <a:pt x="140" y="613"/>
                    </a:cubicBezTo>
                    <a:cubicBezTo>
                      <a:pt x="139" y="613"/>
                      <a:pt x="137" y="612"/>
                      <a:pt x="139" y="614"/>
                    </a:cubicBezTo>
                    <a:cubicBezTo>
                      <a:pt x="142" y="616"/>
                      <a:pt x="141" y="613"/>
                      <a:pt x="143" y="614"/>
                    </a:cubicBezTo>
                    <a:cubicBezTo>
                      <a:pt x="143" y="613"/>
                      <a:pt x="142" y="612"/>
                      <a:pt x="142" y="611"/>
                    </a:cubicBezTo>
                    <a:cubicBezTo>
                      <a:pt x="144" y="613"/>
                      <a:pt x="145" y="613"/>
                      <a:pt x="146" y="615"/>
                    </a:cubicBezTo>
                    <a:cubicBezTo>
                      <a:pt x="149" y="614"/>
                      <a:pt x="150" y="612"/>
                      <a:pt x="154" y="613"/>
                    </a:cubicBezTo>
                    <a:cubicBezTo>
                      <a:pt x="152" y="611"/>
                      <a:pt x="151" y="613"/>
                      <a:pt x="150" y="611"/>
                    </a:cubicBezTo>
                    <a:cubicBezTo>
                      <a:pt x="150" y="610"/>
                      <a:pt x="152" y="612"/>
                      <a:pt x="152" y="611"/>
                    </a:cubicBezTo>
                    <a:cubicBezTo>
                      <a:pt x="152" y="610"/>
                      <a:pt x="150" y="609"/>
                      <a:pt x="151" y="609"/>
                    </a:cubicBezTo>
                    <a:cubicBezTo>
                      <a:pt x="152" y="609"/>
                      <a:pt x="153" y="610"/>
                      <a:pt x="153" y="610"/>
                    </a:cubicBezTo>
                    <a:cubicBezTo>
                      <a:pt x="153" y="609"/>
                      <a:pt x="152" y="607"/>
                      <a:pt x="152" y="606"/>
                    </a:cubicBezTo>
                    <a:cubicBezTo>
                      <a:pt x="156" y="610"/>
                      <a:pt x="157" y="608"/>
                      <a:pt x="154" y="604"/>
                    </a:cubicBezTo>
                    <a:cubicBezTo>
                      <a:pt x="155" y="604"/>
                      <a:pt x="157" y="605"/>
                      <a:pt x="160" y="606"/>
                    </a:cubicBezTo>
                    <a:cubicBezTo>
                      <a:pt x="161" y="609"/>
                      <a:pt x="159" y="607"/>
                      <a:pt x="158" y="609"/>
                    </a:cubicBezTo>
                    <a:cubicBezTo>
                      <a:pt x="162" y="613"/>
                      <a:pt x="163" y="608"/>
                      <a:pt x="161" y="607"/>
                    </a:cubicBezTo>
                    <a:cubicBezTo>
                      <a:pt x="162" y="607"/>
                      <a:pt x="163" y="608"/>
                      <a:pt x="164" y="610"/>
                    </a:cubicBezTo>
                    <a:cubicBezTo>
                      <a:pt x="164" y="609"/>
                      <a:pt x="167" y="611"/>
                      <a:pt x="167" y="611"/>
                    </a:cubicBezTo>
                    <a:cubicBezTo>
                      <a:pt x="166" y="609"/>
                      <a:pt x="165" y="608"/>
                      <a:pt x="165" y="608"/>
                    </a:cubicBezTo>
                    <a:cubicBezTo>
                      <a:pt x="166" y="608"/>
                      <a:pt x="167" y="610"/>
                      <a:pt x="168" y="610"/>
                    </a:cubicBezTo>
                    <a:cubicBezTo>
                      <a:pt x="168" y="607"/>
                      <a:pt x="169" y="608"/>
                      <a:pt x="171" y="606"/>
                    </a:cubicBezTo>
                    <a:cubicBezTo>
                      <a:pt x="170" y="604"/>
                      <a:pt x="168" y="603"/>
                      <a:pt x="168" y="602"/>
                    </a:cubicBezTo>
                    <a:cubicBezTo>
                      <a:pt x="169" y="602"/>
                      <a:pt x="170" y="602"/>
                      <a:pt x="170" y="600"/>
                    </a:cubicBezTo>
                    <a:cubicBezTo>
                      <a:pt x="171" y="601"/>
                      <a:pt x="171" y="602"/>
                      <a:pt x="172" y="602"/>
                    </a:cubicBezTo>
                    <a:cubicBezTo>
                      <a:pt x="173" y="602"/>
                      <a:pt x="171" y="600"/>
                      <a:pt x="172" y="599"/>
                    </a:cubicBezTo>
                    <a:cubicBezTo>
                      <a:pt x="174" y="601"/>
                      <a:pt x="176" y="603"/>
                      <a:pt x="176" y="604"/>
                    </a:cubicBezTo>
                    <a:cubicBezTo>
                      <a:pt x="177" y="603"/>
                      <a:pt x="177" y="604"/>
                      <a:pt x="178" y="603"/>
                    </a:cubicBezTo>
                    <a:cubicBezTo>
                      <a:pt x="176" y="601"/>
                      <a:pt x="174" y="601"/>
                      <a:pt x="174" y="600"/>
                    </a:cubicBezTo>
                    <a:cubicBezTo>
                      <a:pt x="174" y="599"/>
                      <a:pt x="176" y="601"/>
                      <a:pt x="177" y="602"/>
                    </a:cubicBezTo>
                    <a:cubicBezTo>
                      <a:pt x="178" y="601"/>
                      <a:pt x="181" y="603"/>
                      <a:pt x="182" y="603"/>
                    </a:cubicBezTo>
                    <a:cubicBezTo>
                      <a:pt x="184" y="603"/>
                      <a:pt x="185" y="603"/>
                      <a:pt x="182" y="600"/>
                    </a:cubicBezTo>
                    <a:cubicBezTo>
                      <a:pt x="183" y="600"/>
                      <a:pt x="184" y="600"/>
                      <a:pt x="185" y="601"/>
                    </a:cubicBezTo>
                    <a:cubicBezTo>
                      <a:pt x="185" y="600"/>
                      <a:pt x="185" y="600"/>
                      <a:pt x="184" y="598"/>
                    </a:cubicBezTo>
                    <a:cubicBezTo>
                      <a:pt x="185" y="599"/>
                      <a:pt x="186" y="598"/>
                      <a:pt x="186" y="599"/>
                    </a:cubicBezTo>
                    <a:cubicBezTo>
                      <a:pt x="188" y="600"/>
                      <a:pt x="188" y="600"/>
                      <a:pt x="189" y="601"/>
                    </a:cubicBezTo>
                    <a:cubicBezTo>
                      <a:pt x="191" y="602"/>
                      <a:pt x="192" y="600"/>
                      <a:pt x="191" y="598"/>
                    </a:cubicBezTo>
                    <a:cubicBezTo>
                      <a:pt x="191" y="597"/>
                      <a:pt x="189" y="595"/>
                      <a:pt x="186" y="593"/>
                    </a:cubicBezTo>
                    <a:cubicBezTo>
                      <a:pt x="186" y="592"/>
                      <a:pt x="187" y="592"/>
                      <a:pt x="188" y="593"/>
                    </a:cubicBezTo>
                    <a:cubicBezTo>
                      <a:pt x="190" y="595"/>
                      <a:pt x="192" y="597"/>
                      <a:pt x="194" y="599"/>
                    </a:cubicBezTo>
                    <a:cubicBezTo>
                      <a:pt x="197" y="605"/>
                      <a:pt x="199" y="611"/>
                      <a:pt x="191" y="608"/>
                    </a:cubicBezTo>
                    <a:cubicBezTo>
                      <a:pt x="189" y="607"/>
                      <a:pt x="187" y="605"/>
                      <a:pt x="185" y="605"/>
                    </a:cubicBezTo>
                    <a:cubicBezTo>
                      <a:pt x="188" y="608"/>
                      <a:pt x="189" y="608"/>
                      <a:pt x="190" y="610"/>
                    </a:cubicBezTo>
                    <a:cubicBezTo>
                      <a:pt x="191" y="609"/>
                      <a:pt x="193" y="610"/>
                      <a:pt x="195" y="612"/>
                    </a:cubicBezTo>
                    <a:cubicBezTo>
                      <a:pt x="197" y="613"/>
                      <a:pt x="199" y="616"/>
                      <a:pt x="201" y="616"/>
                    </a:cubicBezTo>
                    <a:cubicBezTo>
                      <a:pt x="202" y="617"/>
                      <a:pt x="201" y="618"/>
                      <a:pt x="203" y="619"/>
                    </a:cubicBezTo>
                    <a:cubicBezTo>
                      <a:pt x="204" y="619"/>
                      <a:pt x="205" y="620"/>
                      <a:pt x="206" y="620"/>
                    </a:cubicBezTo>
                    <a:cubicBezTo>
                      <a:pt x="208" y="623"/>
                      <a:pt x="213" y="624"/>
                      <a:pt x="218" y="628"/>
                    </a:cubicBezTo>
                    <a:cubicBezTo>
                      <a:pt x="218" y="629"/>
                      <a:pt x="217" y="628"/>
                      <a:pt x="217" y="629"/>
                    </a:cubicBezTo>
                    <a:cubicBezTo>
                      <a:pt x="220" y="631"/>
                      <a:pt x="224" y="633"/>
                      <a:pt x="227" y="635"/>
                    </a:cubicBezTo>
                    <a:cubicBezTo>
                      <a:pt x="230" y="637"/>
                      <a:pt x="233" y="639"/>
                      <a:pt x="237" y="639"/>
                    </a:cubicBezTo>
                    <a:cubicBezTo>
                      <a:pt x="240" y="641"/>
                      <a:pt x="241" y="642"/>
                      <a:pt x="244" y="644"/>
                    </a:cubicBezTo>
                    <a:cubicBezTo>
                      <a:pt x="244" y="645"/>
                      <a:pt x="244" y="646"/>
                      <a:pt x="245" y="647"/>
                    </a:cubicBezTo>
                    <a:cubicBezTo>
                      <a:pt x="255" y="648"/>
                      <a:pt x="253" y="638"/>
                      <a:pt x="241" y="631"/>
                    </a:cubicBezTo>
                    <a:cubicBezTo>
                      <a:pt x="238" y="628"/>
                      <a:pt x="235" y="625"/>
                      <a:pt x="231" y="622"/>
                    </a:cubicBezTo>
                    <a:cubicBezTo>
                      <a:pt x="228" y="620"/>
                      <a:pt x="224" y="617"/>
                      <a:pt x="220" y="614"/>
                    </a:cubicBezTo>
                    <a:cubicBezTo>
                      <a:pt x="219" y="613"/>
                      <a:pt x="220" y="614"/>
                      <a:pt x="220" y="612"/>
                    </a:cubicBezTo>
                    <a:cubicBezTo>
                      <a:pt x="215" y="609"/>
                      <a:pt x="213" y="607"/>
                      <a:pt x="212" y="605"/>
                    </a:cubicBezTo>
                    <a:cubicBezTo>
                      <a:pt x="211" y="605"/>
                      <a:pt x="211" y="604"/>
                      <a:pt x="210" y="603"/>
                    </a:cubicBezTo>
                    <a:cubicBezTo>
                      <a:pt x="210" y="604"/>
                      <a:pt x="211" y="606"/>
                      <a:pt x="212" y="607"/>
                    </a:cubicBezTo>
                    <a:cubicBezTo>
                      <a:pt x="205" y="603"/>
                      <a:pt x="203" y="603"/>
                      <a:pt x="198" y="598"/>
                    </a:cubicBezTo>
                    <a:cubicBezTo>
                      <a:pt x="201" y="597"/>
                      <a:pt x="206" y="600"/>
                      <a:pt x="207" y="597"/>
                    </a:cubicBezTo>
                    <a:cubicBezTo>
                      <a:pt x="207" y="596"/>
                      <a:pt x="205" y="594"/>
                      <a:pt x="206" y="593"/>
                    </a:cubicBezTo>
                    <a:cubicBezTo>
                      <a:pt x="205" y="592"/>
                      <a:pt x="204" y="592"/>
                      <a:pt x="203" y="592"/>
                    </a:cubicBezTo>
                    <a:cubicBezTo>
                      <a:pt x="203" y="590"/>
                      <a:pt x="202" y="589"/>
                      <a:pt x="200" y="587"/>
                    </a:cubicBezTo>
                    <a:cubicBezTo>
                      <a:pt x="199" y="585"/>
                      <a:pt x="197" y="584"/>
                      <a:pt x="194" y="582"/>
                    </a:cubicBezTo>
                    <a:cubicBezTo>
                      <a:pt x="194" y="581"/>
                      <a:pt x="195" y="581"/>
                      <a:pt x="193" y="580"/>
                    </a:cubicBezTo>
                    <a:cubicBezTo>
                      <a:pt x="193" y="578"/>
                      <a:pt x="195" y="581"/>
                      <a:pt x="195" y="580"/>
                    </a:cubicBezTo>
                    <a:cubicBezTo>
                      <a:pt x="195" y="579"/>
                      <a:pt x="195" y="579"/>
                      <a:pt x="195" y="579"/>
                    </a:cubicBezTo>
                    <a:cubicBezTo>
                      <a:pt x="194" y="578"/>
                      <a:pt x="193" y="577"/>
                      <a:pt x="193" y="577"/>
                    </a:cubicBezTo>
                    <a:cubicBezTo>
                      <a:pt x="192" y="573"/>
                      <a:pt x="181" y="562"/>
                      <a:pt x="189" y="565"/>
                    </a:cubicBezTo>
                    <a:cubicBezTo>
                      <a:pt x="190" y="566"/>
                      <a:pt x="192" y="568"/>
                      <a:pt x="193" y="569"/>
                    </a:cubicBezTo>
                    <a:cubicBezTo>
                      <a:pt x="195" y="569"/>
                      <a:pt x="197" y="573"/>
                      <a:pt x="200" y="574"/>
                    </a:cubicBezTo>
                    <a:cubicBezTo>
                      <a:pt x="196" y="570"/>
                      <a:pt x="196" y="569"/>
                      <a:pt x="192" y="568"/>
                    </a:cubicBezTo>
                    <a:cubicBezTo>
                      <a:pt x="194" y="567"/>
                      <a:pt x="192" y="564"/>
                      <a:pt x="195" y="566"/>
                    </a:cubicBezTo>
                    <a:cubicBezTo>
                      <a:pt x="192" y="563"/>
                      <a:pt x="192" y="562"/>
                      <a:pt x="191" y="560"/>
                    </a:cubicBezTo>
                    <a:cubicBezTo>
                      <a:pt x="193" y="562"/>
                      <a:pt x="191" y="559"/>
                      <a:pt x="192" y="559"/>
                    </a:cubicBezTo>
                    <a:cubicBezTo>
                      <a:pt x="194" y="562"/>
                      <a:pt x="195" y="562"/>
                      <a:pt x="197" y="562"/>
                    </a:cubicBezTo>
                    <a:cubicBezTo>
                      <a:pt x="197" y="564"/>
                      <a:pt x="199" y="566"/>
                      <a:pt x="201" y="569"/>
                    </a:cubicBezTo>
                    <a:cubicBezTo>
                      <a:pt x="202" y="569"/>
                      <a:pt x="202" y="568"/>
                      <a:pt x="202" y="568"/>
                    </a:cubicBezTo>
                    <a:cubicBezTo>
                      <a:pt x="203" y="570"/>
                      <a:pt x="204" y="572"/>
                      <a:pt x="207" y="574"/>
                    </a:cubicBezTo>
                    <a:cubicBezTo>
                      <a:pt x="207" y="572"/>
                      <a:pt x="209" y="573"/>
                      <a:pt x="209" y="571"/>
                    </a:cubicBezTo>
                    <a:cubicBezTo>
                      <a:pt x="214" y="574"/>
                      <a:pt x="210" y="567"/>
                      <a:pt x="215" y="570"/>
                    </a:cubicBezTo>
                    <a:cubicBezTo>
                      <a:pt x="212" y="570"/>
                      <a:pt x="210" y="565"/>
                      <a:pt x="207" y="565"/>
                    </a:cubicBezTo>
                    <a:cubicBezTo>
                      <a:pt x="207" y="563"/>
                      <a:pt x="207" y="562"/>
                      <a:pt x="205" y="560"/>
                    </a:cubicBezTo>
                    <a:cubicBezTo>
                      <a:pt x="203" y="562"/>
                      <a:pt x="199" y="555"/>
                      <a:pt x="199" y="554"/>
                    </a:cubicBezTo>
                    <a:cubicBezTo>
                      <a:pt x="198" y="552"/>
                      <a:pt x="196" y="552"/>
                      <a:pt x="194" y="551"/>
                    </a:cubicBezTo>
                    <a:cubicBezTo>
                      <a:pt x="195" y="550"/>
                      <a:pt x="194" y="550"/>
                      <a:pt x="194" y="550"/>
                    </a:cubicBezTo>
                    <a:cubicBezTo>
                      <a:pt x="196" y="549"/>
                      <a:pt x="197" y="550"/>
                      <a:pt x="199" y="552"/>
                    </a:cubicBezTo>
                    <a:cubicBezTo>
                      <a:pt x="198" y="551"/>
                      <a:pt x="198" y="550"/>
                      <a:pt x="198" y="550"/>
                    </a:cubicBezTo>
                    <a:cubicBezTo>
                      <a:pt x="197" y="549"/>
                      <a:pt x="195" y="548"/>
                      <a:pt x="195" y="547"/>
                    </a:cubicBezTo>
                    <a:cubicBezTo>
                      <a:pt x="196" y="547"/>
                      <a:pt x="198" y="550"/>
                      <a:pt x="198" y="549"/>
                    </a:cubicBezTo>
                    <a:cubicBezTo>
                      <a:pt x="195" y="547"/>
                      <a:pt x="199" y="548"/>
                      <a:pt x="198" y="546"/>
                    </a:cubicBezTo>
                    <a:cubicBezTo>
                      <a:pt x="200" y="547"/>
                      <a:pt x="201" y="549"/>
                      <a:pt x="202" y="550"/>
                    </a:cubicBezTo>
                    <a:cubicBezTo>
                      <a:pt x="203" y="550"/>
                      <a:pt x="202" y="549"/>
                      <a:pt x="203" y="549"/>
                    </a:cubicBezTo>
                    <a:cubicBezTo>
                      <a:pt x="208" y="554"/>
                      <a:pt x="211" y="556"/>
                      <a:pt x="214" y="559"/>
                    </a:cubicBezTo>
                    <a:cubicBezTo>
                      <a:pt x="212" y="557"/>
                      <a:pt x="215" y="558"/>
                      <a:pt x="216" y="559"/>
                    </a:cubicBezTo>
                    <a:cubicBezTo>
                      <a:pt x="216" y="561"/>
                      <a:pt x="219" y="561"/>
                      <a:pt x="219" y="562"/>
                    </a:cubicBezTo>
                    <a:cubicBezTo>
                      <a:pt x="218" y="562"/>
                      <a:pt x="218" y="562"/>
                      <a:pt x="216" y="560"/>
                    </a:cubicBezTo>
                    <a:cubicBezTo>
                      <a:pt x="215" y="560"/>
                      <a:pt x="216" y="561"/>
                      <a:pt x="214" y="561"/>
                    </a:cubicBezTo>
                    <a:cubicBezTo>
                      <a:pt x="216" y="563"/>
                      <a:pt x="215" y="560"/>
                      <a:pt x="216" y="561"/>
                    </a:cubicBezTo>
                    <a:cubicBezTo>
                      <a:pt x="217" y="562"/>
                      <a:pt x="218" y="563"/>
                      <a:pt x="218" y="563"/>
                    </a:cubicBezTo>
                    <a:cubicBezTo>
                      <a:pt x="218" y="563"/>
                      <a:pt x="217" y="562"/>
                      <a:pt x="217" y="563"/>
                    </a:cubicBezTo>
                    <a:cubicBezTo>
                      <a:pt x="219" y="565"/>
                      <a:pt x="219" y="566"/>
                      <a:pt x="218" y="566"/>
                    </a:cubicBezTo>
                    <a:cubicBezTo>
                      <a:pt x="219" y="567"/>
                      <a:pt x="219" y="567"/>
                      <a:pt x="220" y="569"/>
                    </a:cubicBezTo>
                    <a:cubicBezTo>
                      <a:pt x="220" y="568"/>
                      <a:pt x="220" y="568"/>
                      <a:pt x="220" y="567"/>
                    </a:cubicBezTo>
                    <a:cubicBezTo>
                      <a:pt x="221" y="568"/>
                      <a:pt x="222" y="569"/>
                      <a:pt x="223" y="569"/>
                    </a:cubicBezTo>
                    <a:cubicBezTo>
                      <a:pt x="221" y="568"/>
                      <a:pt x="223" y="572"/>
                      <a:pt x="225" y="572"/>
                    </a:cubicBezTo>
                    <a:cubicBezTo>
                      <a:pt x="224" y="571"/>
                      <a:pt x="224" y="570"/>
                      <a:pt x="224" y="570"/>
                    </a:cubicBezTo>
                    <a:cubicBezTo>
                      <a:pt x="227" y="572"/>
                      <a:pt x="226" y="574"/>
                      <a:pt x="229" y="574"/>
                    </a:cubicBezTo>
                    <a:cubicBezTo>
                      <a:pt x="228" y="573"/>
                      <a:pt x="228" y="573"/>
                      <a:pt x="228" y="572"/>
                    </a:cubicBezTo>
                    <a:cubicBezTo>
                      <a:pt x="229" y="574"/>
                      <a:pt x="231" y="575"/>
                      <a:pt x="232" y="575"/>
                    </a:cubicBezTo>
                    <a:cubicBezTo>
                      <a:pt x="231" y="574"/>
                      <a:pt x="229" y="574"/>
                      <a:pt x="229" y="572"/>
                    </a:cubicBezTo>
                    <a:cubicBezTo>
                      <a:pt x="232" y="574"/>
                      <a:pt x="230" y="569"/>
                      <a:pt x="228" y="569"/>
                    </a:cubicBezTo>
                    <a:cubicBezTo>
                      <a:pt x="233" y="572"/>
                      <a:pt x="227" y="571"/>
                      <a:pt x="229" y="570"/>
                    </a:cubicBezTo>
                    <a:cubicBezTo>
                      <a:pt x="228" y="569"/>
                      <a:pt x="228" y="571"/>
                      <a:pt x="227" y="570"/>
                    </a:cubicBezTo>
                    <a:cubicBezTo>
                      <a:pt x="227" y="568"/>
                      <a:pt x="228" y="568"/>
                      <a:pt x="229" y="569"/>
                    </a:cubicBezTo>
                    <a:cubicBezTo>
                      <a:pt x="230" y="569"/>
                      <a:pt x="232" y="570"/>
                      <a:pt x="233" y="570"/>
                    </a:cubicBezTo>
                    <a:cubicBezTo>
                      <a:pt x="232" y="569"/>
                      <a:pt x="230" y="569"/>
                      <a:pt x="229" y="567"/>
                    </a:cubicBezTo>
                    <a:cubicBezTo>
                      <a:pt x="230" y="564"/>
                      <a:pt x="227" y="559"/>
                      <a:pt x="223" y="556"/>
                    </a:cubicBezTo>
                    <a:cubicBezTo>
                      <a:pt x="225" y="558"/>
                      <a:pt x="226" y="557"/>
                      <a:pt x="227" y="557"/>
                    </a:cubicBezTo>
                    <a:cubicBezTo>
                      <a:pt x="225" y="555"/>
                      <a:pt x="225" y="555"/>
                      <a:pt x="225" y="553"/>
                    </a:cubicBezTo>
                    <a:cubicBezTo>
                      <a:pt x="224" y="552"/>
                      <a:pt x="223" y="552"/>
                      <a:pt x="222" y="550"/>
                    </a:cubicBezTo>
                    <a:cubicBezTo>
                      <a:pt x="221" y="550"/>
                      <a:pt x="221" y="551"/>
                      <a:pt x="220" y="550"/>
                    </a:cubicBezTo>
                    <a:cubicBezTo>
                      <a:pt x="219" y="549"/>
                      <a:pt x="217" y="547"/>
                      <a:pt x="219" y="547"/>
                    </a:cubicBezTo>
                    <a:cubicBezTo>
                      <a:pt x="216" y="546"/>
                      <a:pt x="215" y="543"/>
                      <a:pt x="213" y="544"/>
                    </a:cubicBezTo>
                    <a:cubicBezTo>
                      <a:pt x="213" y="544"/>
                      <a:pt x="214" y="545"/>
                      <a:pt x="214" y="545"/>
                    </a:cubicBezTo>
                    <a:cubicBezTo>
                      <a:pt x="213" y="545"/>
                      <a:pt x="213" y="545"/>
                      <a:pt x="213" y="544"/>
                    </a:cubicBezTo>
                    <a:cubicBezTo>
                      <a:pt x="214" y="549"/>
                      <a:pt x="206" y="544"/>
                      <a:pt x="206" y="541"/>
                    </a:cubicBezTo>
                    <a:cubicBezTo>
                      <a:pt x="207" y="541"/>
                      <a:pt x="209" y="544"/>
                      <a:pt x="208" y="542"/>
                    </a:cubicBezTo>
                    <a:cubicBezTo>
                      <a:pt x="207" y="541"/>
                      <a:pt x="206" y="541"/>
                      <a:pt x="207" y="540"/>
                    </a:cubicBezTo>
                    <a:cubicBezTo>
                      <a:pt x="208" y="541"/>
                      <a:pt x="209" y="542"/>
                      <a:pt x="210" y="542"/>
                    </a:cubicBezTo>
                    <a:cubicBezTo>
                      <a:pt x="208" y="540"/>
                      <a:pt x="208" y="539"/>
                      <a:pt x="208" y="538"/>
                    </a:cubicBezTo>
                    <a:cubicBezTo>
                      <a:pt x="205" y="538"/>
                      <a:pt x="201" y="533"/>
                      <a:pt x="198" y="531"/>
                    </a:cubicBezTo>
                    <a:cubicBezTo>
                      <a:pt x="198" y="530"/>
                      <a:pt x="197" y="530"/>
                      <a:pt x="197" y="529"/>
                    </a:cubicBezTo>
                    <a:cubicBezTo>
                      <a:pt x="198" y="530"/>
                      <a:pt x="199" y="531"/>
                      <a:pt x="199" y="530"/>
                    </a:cubicBezTo>
                    <a:cubicBezTo>
                      <a:pt x="197" y="527"/>
                      <a:pt x="196" y="528"/>
                      <a:pt x="194" y="526"/>
                    </a:cubicBezTo>
                    <a:cubicBezTo>
                      <a:pt x="194" y="525"/>
                      <a:pt x="193" y="523"/>
                      <a:pt x="193" y="525"/>
                    </a:cubicBezTo>
                    <a:cubicBezTo>
                      <a:pt x="191" y="523"/>
                      <a:pt x="191" y="521"/>
                      <a:pt x="192" y="521"/>
                    </a:cubicBezTo>
                    <a:cubicBezTo>
                      <a:pt x="195" y="523"/>
                      <a:pt x="193" y="522"/>
                      <a:pt x="195" y="523"/>
                    </a:cubicBezTo>
                    <a:cubicBezTo>
                      <a:pt x="194" y="522"/>
                      <a:pt x="195" y="521"/>
                      <a:pt x="194" y="520"/>
                    </a:cubicBezTo>
                    <a:cubicBezTo>
                      <a:pt x="194" y="519"/>
                      <a:pt x="195" y="521"/>
                      <a:pt x="195" y="521"/>
                    </a:cubicBezTo>
                    <a:cubicBezTo>
                      <a:pt x="194" y="518"/>
                      <a:pt x="193" y="520"/>
                      <a:pt x="192" y="518"/>
                    </a:cubicBezTo>
                    <a:cubicBezTo>
                      <a:pt x="191" y="518"/>
                      <a:pt x="190" y="517"/>
                      <a:pt x="190" y="516"/>
                    </a:cubicBezTo>
                    <a:cubicBezTo>
                      <a:pt x="190" y="516"/>
                      <a:pt x="191" y="515"/>
                      <a:pt x="190" y="515"/>
                    </a:cubicBezTo>
                    <a:cubicBezTo>
                      <a:pt x="189" y="515"/>
                      <a:pt x="189" y="516"/>
                      <a:pt x="188" y="515"/>
                    </a:cubicBezTo>
                    <a:cubicBezTo>
                      <a:pt x="187" y="514"/>
                      <a:pt x="188" y="514"/>
                      <a:pt x="188" y="513"/>
                    </a:cubicBezTo>
                    <a:cubicBezTo>
                      <a:pt x="187" y="513"/>
                      <a:pt x="187" y="513"/>
                      <a:pt x="186" y="512"/>
                    </a:cubicBezTo>
                    <a:cubicBezTo>
                      <a:pt x="185" y="512"/>
                      <a:pt x="183" y="512"/>
                      <a:pt x="185" y="514"/>
                    </a:cubicBezTo>
                    <a:cubicBezTo>
                      <a:pt x="186" y="514"/>
                      <a:pt x="185" y="512"/>
                      <a:pt x="186" y="513"/>
                    </a:cubicBezTo>
                    <a:cubicBezTo>
                      <a:pt x="187" y="514"/>
                      <a:pt x="187" y="515"/>
                      <a:pt x="187" y="516"/>
                    </a:cubicBezTo>
                    <a:cubicBezTo>
                      <a:pt x="185" y="515"/>
                      <a:pt x="183" y="511"/>
                      <a:pt x="182" y="510"/>
                    </a:cubicBezTo>
                    <a:cubicBezTo>
                      <a:pt x="183" y="511"/>
                      <a:pt x="182" y="511"/>
                      <a:pt x="181" y="510"/>
                    </a:cubicBezTo>
                    <a:cubicBezTo>
                      <a:pt x="182" y="509"/>
                      <a:pt x="183" y="510"/>
                      <a:pt x="183" y="509"/>
                    </a:cubicBezTo>
                    <a:cubicBezTo>
                      <a:pt x="182" y="507"/>
                      <a:pt x="181" y="507"/>
                      <a:pt x="180" y="505"/>
                    </a:cubicBezTo>
                    <a:cubicBezTo>
                      <a:pt x="180" y="505"/>
                      <a:pt x="179" y="504"/>
                      <a:pt x="180" y="504"/>
                    </a:cubicBezTo>
                    <a:cubicBezTo>
                      <a:pt x="181" y="505"/>
                      <a:pt x="175" y="499"/>
                      <a:pt x="174" y="498"/>
                    </a:cubicBezTo>
                    <a:cubicBezTo>
                      <a:pt x="174" y="498"/>
                      <a:pt x="174" y="497"/>
                      <a:pt x="174" y="497"/>
                    </a:cubicBezTo>
                    <a:cubicBezTo>
                      <a:pt x="175" y="498"/>
                      <a:pt x="176" y="497"/>
                      <a:pt x="177" y="498"/>
                    </a:cubicBezTo>
                    <a:cubicBezTo>
                      <a:pt x="178" y="499"/>
                      <a:pt x="178" y="501"/>
                      <a:pt x="179" y="501"/>
                    </a:cubicBezTo>
                    <a:cubicBezTo>
                      <a:pt x="178" y="499"/>
                      <a:pt x="177" y="498"/>
                      <a:pt x="177" y="497"/>
                    </a:cubicBezTo>
                    <a:cubicBezTo>
                      <a:pt x="179" y="499"/>
                      <a:pt x="179" y="497"/>
                      <a:pt x="181" y="498"/>
                    </a:cubicBezTo>
                    <a:cubicBezTo>
                      <a:pt x="181" y="499"/>
                      <a:pt x="182" y="504"/>
                      <a:pt x="182" y="503"/>
                    </a:cubicBezTo>
                    <a:cubicBezTo>
                      <a:pt x="182" y="502"/>
                      <a:pt x="182" y="502"/>
                      <a:pt x="182" y="502"/>
                    </a:cubicBezTo>
                    <a:cubicBezTo>
                      <a:pt x="184" y="504"/>
                      <a:pt x="185" y="507"/>
                      <a:pt x="187" y="508"/>
                    </a:cubicBezTo>
                    <a:cubicBezTo>
                      <a:pt x="186" y="506"/>
                      <a:pt x="184" y="504"/>
                      <a:pt x="183" y="502"/>
                    </a:cubicBezTo>
                    <a:cubicBezTo>
                      <a:pt x="184" y="502"/>
                      <a:pt x="185" y="503"/>
                      <a:pt x="186" y="505"/>
                    </a:cubicBezTo>
                    <a:cubicBezTo>
                      <a:pt x="187" y="506"/>
                      <a:pt x="187" y="507"/>
                      <a:pt x="188" y="508"/>
                    </a:cubicBezTo>
                    <a:cubicBezTo>
                      <a:pt x="189" y="509"/>
                      <a:pt x="189" y="506"/>
                      <a:pt x="191" y="507"/>
                    </a:cubicBezTo>
                    <a:cubicBezTo>
                      <a:pt x="190" y="506"/>
                      <a:pt x="190" y="505"/>
                      <a:pt x="189" y="504"/>
                    </a:cubicBezTo>
                    <a:cubicBezTo>
                      <a:pt x="189" y="503"/>
                      <a:pt x="188" y="502"/>
                      <a:pt x="188" y="502"/>
                    </a:cubicBezTo>
                    <a:cubicBezTo>
                      <a:pt x="188" y="503"/>
                      <a:pt x="188" y="504"/>
                      <a:pt x="189" y="505"/>
                    </a:cubicBezTo>
                    <a:cubicBezTo>
                      <a:pt x="184" y="501"/>
                      <a:pt x="186" y="498"/>
                      <a:pt x="188" y="497"/>
                    </a:cubicBezTo>
                    <a:cubicBezTo>
                      <a:pt x="187" y="496"/>
                      <a:pt x="186" y="495"/>
                      <a:pt x="186" y="494"/>
                    </a:cubicBezTo>
                    <a:cubicBezTo>
                      <a:pt x="187" y="493"/>
                      <a:pt x="189" y="497"/>
                      <a:pt x="190" y="496"/>
                    </a:cubicBezTo>
                    <a:cubicBezTo>
                      <a:pt x="190" y="494"/>
                      <a:pt x="188" y="495"/>
                      <a:pt x="189" y="494"/>
                    </a:cubicBezTo>
                    <a:cubicBezTo>
                      <a:pt x="190" y="496"/>
                      <a:pt x="190" y="492"/>
                      <a:pt x="191" y="494"/>
                    </a:cubicBezTo>
                    <a:cubicBezTo>
                      <a:pt x="191" y="495"/>
                      <a:pt x="191" y="495"/>
                      <a:pt x="191" y="495"/>
                    </a:cubicBezTo>
                    <a:cubicBezTo>
                      <a:pt x="192" y="498"/>
                      <a:pt x="193" y="494"/>
                      <a:pt x="194" y="496"/>
                    </a:cubicBezTo>
                    <a:cubicBezTo>
                      <a:pt x="194" y="496"/>
                      <a:pt x="195" y="499"/>
                      <a:pt x="196" y="498"/>
                    </a:cubicBezTo>
                    <a:cubicBezTo>
                      <a:pt x="197" y="498"/>
                      <a:pt x="194" y="496"/>
                      <a:pt x="195" y="495"/>
                    </a:cubicBezTo>
                    <a:cubicBezTo>
                      <a:pt x="196" y="495"/>
                      <a:pt x="197" y="497"/>
                      <a:pt x="197" y="496"/>
                    </a:cubicBezTo>
                    <a:cubicBezTo>
                      <a:pt x="196" y="495"/>
                      <a:pt x="198" y="497"/>
                      <a:pt x="198" y="495"/>
                    </a:cubicBezTo>
                    <a:cubicBezTo>
                      <a:pt x="197" y="494"/>
                      <a:pt x="196" y="493"/>
                      <a:pt x="197" y="491"/>
                    </a:cubicBezTo>
                    <a:cubicBezTo>
                      <a:pt x="195" y="493"/>
                      <a:pt x="195" y="491"/>
                      <a:pt x="195" y="493"/>
                    </a:cubicBezTo>
                    <a:cubicBezTo>
                      <a:pt x="195" y="492"/>
                      <a:pt x="194" y="490"/>
                      <a:pt x="195" y="490"/>
                    </a:cubicBezTo>
                    <a:cubicBezTo>
                      <a:pt x="194" y="489"/>
                      <a:pt x="194" y="488"/>
                      <a:pt x="193" y="487"/>
                    </a:cubicBezTo>
                    <a:cubicBezTo>
                      <a:pt x="192" y="486"/>
                      <a:pt x="192" y="485"/>
                      <a:pt x="191" y="484"/>
                    </a:cubicBezTo>
                    <a:cubicBezTo>
                      <a:pt x="190" y="482"/>
                      <a:pt x="189" y="480"/>
                      <a:pt x="188" y="479"/>
                    </a:cubicBezTo>
                    <a:cubicBezTo>
                      <a:pt x="188" y="478"/>
                      <a:pt x="188" y="476"/>
                      <a:pt x="188" y="475"/>
                    </a:cubicBezTo>
                    <a:cubicBezTo>
                      <a:pt x="189" y="474"/>
                      <a:pt x="189" y="476"/>
                      <a:pt x="190" y="476"/>
                    </a:cubicBezTo>
                    <a:cubicBezTo>
                      <a:pt x="190" y="476"/>
                      <a:pt x="190" y="476"/>
                      <a:pt x="191" y="476"/>
                    </a:cubicBezTo>
                    <a:cubicBezTo>
                      <a:pt x="190" y="474"/>
                      <a:pt x="190" y="473"/>
                      <a:pt x="190" y="471"/>
                    </a:cubicBezTo>
                    <a:cubicBezTo>
                      <a:pt x="191" y="474"/>
                      <a:pt x="192" y="472"/>
                      <a:pt x="193" y="475"/>
                    </a:cubicBezTo>
                    <a:cubicBezTo>
                      <a:pt x="192" y="475"/>
                      <a:pt x="194" y="479"/>
                      <a:pt x="195" y="479"/>
                    </a:cubicBezTo>
                    <a:cubicBezTo>
                      <a:pt x="195" y="477"/>
                      <a:pt x="193" y="475"/>
                      <a:pt x="194" y="474"/>
                    </a:cubicBezTo>
                    <a:cubicBezTo>
                      <a:pt x="195" y="475"/>
                      <a:pt x="196" y="477"/>
                      <a:pt x="197" y="477"/>
                    </a:cubicBezTo>
                    <a:cubicBezTo>
                      <a:pt x="195" y="475"/>
                      <a:pt x="196" y="473"/>
                      <a:pt x="196" y="471"/>
                    </a:cubicBezTo>
                    <a:cubicBezTo>
                      <a:pt x="196" y="472"/>
                      <a:pt x="199" y="479"/>
                      <a:pt x="200" y="479"/>
                    </a:cubicBezTo>
                    <a:cubicBezTo>
                      <a:pt x="199" y="476"/>
                      <a:pt x="199" y="474"/>
                      <a:pt x="200" y="472"/>
                    </a:cubicBezTo>
                    <a:cubicBezTo>
                      <a:pt x="199" y="471"/>
                      <a:pt x="198" y="471"/>
                      <a:pt x="198" y="470"/>
                    </a:cubicBezTo>
                    <a:cubicBezTo>
                      <a:pt x="199" y="472"/>
                      <a:pt x="198" y="467"/>
                      <a:pt x="197" y="467"/>
                    </a:cubicBezTo>
                    <a:cubicBezTo>
                      <a:pt x="198" y="469"/>
                      <a:pt x="197" y="469"/>
                      <a:pt x="196" y="468"/>
                    </a:cubicBezTo>
                    <a:cubicBezTo>
                      <a:pt x="197" y="468"/>
                      <a:pt x="197" y="467"/>
                      <a:pt x="197" y="466"/>
                    </a:cubicBezTo>
                    <a:cubicBezTo>
                      <a:pt x="196" y="463"/>
                      <a:pt x="194" y="460"/>
                      <a:pt x="192" y="459"/>
                    </a:cubicBezTo>
                    <a:cubicBezTo>
                      <a:pt x="193" y="460"/>
                      <a:pt x="193" y="461"/>
                      <a:pt x="194" y="462"/>
                    </a:cubicBezTo>
                    <a:cubicBezTo>
                      <a:pt x="193" y="464"/>
                      <a:pt x="192" y="464"/>
                      <a:pt x="193" y="466"/>
                    </a:cubicBezTo>
                    <a:cubicBezTo>
                      <a:pt x="192" y="464"/>
                      <a:pt x="192" y="464"/>
                      <a:pt x="190" y="463"/>
                    </a:cubicBezTo>
                    <a:cubicBezTo>
                      <a:pt x="191" y="463"/>
                      <a:pt x="192" y="464"/>
                      <a:pt x="191" y="462"/>
                    </a:cubicBezTo>
                    <a:cubicBezTo>
                      <a:pt x="189" y="462"/>
                      <a:pt x="188" y="458"/>
                      <a:pt x="188" y="456"/>
                    </a:cubicBezTo>
                    <a:cubicBezTo>
                      <a:pt x="186" y="454"/>
                      <a:pt x="181" y="447"/>
                      <a:pt x="183" y="445"/>
                    </a:cubicBezTo>
                    <a:cubicBezTo>
                      <a:pt x="183" y="445"/>
                      <a:pt x="182" y="444"/>
                      <a:pt x="182" y="444"/>
                    </a:cubicBezTo>
                    <a:cubicBezTo>
                      <a:pt x="181" y="443"/>
                      <a:pt x="183" y="445"/>
                      <a:pt x="181" y="445"/>
                    </a:cubicBezTo>
                    <a:cubicBezTo>
                      <a:pt x="181" y="444"/>
                      <a:pt x="181" y="444"/>
                      <a:pt x="181" y="444"/>
                    </a:cubicBezTo>
                    <a:cubicBezTo>
                      <a:pt x="181" y="443"/>
                      <a:pt x="182" y="441"/>
                      <a:pt x="181" y="441"/>
                    </a:cubicBezTo>
                    <a:cubicBezTo>
                      <a:pt x="179" y="441"/>
                      <a:pt x="176" y="433"/>
                      <a:pt x="174" y="430"/>
                    </a:cubicBezTo>
                    <a:cubicBezTo>
                      <a:pt x="175" y="429"/>
                      <a:pt x="174" y="426"/>
                      <a:pt x="173" y="426"/>
                    </a:cubicBezTo>
                    <a:cubicBezTo>
                      <a:pt x="174" y="426"/>
                      <a:pt x="173" y="427"/>
                      <a:pt x="173" y="426"/>
                    </a:cubicBezTo>
                    <a:cubicBezTo>
                      <a:pt x="172" y="425"/>
                      <a:pt x="173" y="424"/>
                      <a:pt x="172" y="424"/>
                    </a:cubicBezTo>
                    <a:cubicBezTo>
                      <a:pt x="172" y="424"/>
                      <a:pt x="172" y="425"/>
                      <a:pt x="172" y="424"/>
                    </a:cubicBezTo>
                    <a:cubicBezTo>
                      <a:pt x="171" y="422"/>
                      <a:pt x="172" y="421"/>
                      <a:pt x="173" y="420"/>
                    </a:cubicBezTo>
                    <a:cubicBezTo>
                      <a:pt x="174" y="419"/>
                      <a:pt x="175" y="422"/>
                      <a:pt x="175" y="420"/>
                    </a:cubicBezTo>
                    <a:cubicBezTo>
                      <a:pt x="174" y="419"/>
                      <a:pt x="174" y="414"/>
                      <a:pt x="175" y="412"/>
                    </a:cubicBezTo>
                    <a:cubicBezTo>
                      <a:pt x="176" y="414"/>
                      <a:pt x="178" y="415"/>
                      <a:pt x="178" y="418"/>
                    </a:cubicBezTo>
                    <a:cubicBezTo>
                      <a:pt x="179" y="418"/>
                      <a:pt x="179" y="419"/>
                      <a:pt x="180" y="421"/>
                    </a:cubicBezTo>
                    <a:cubicBezTo>
                      <a:pt x="179" y="420"/>
                      <a:pt x="179" y="421"/>
                      <a:pt x="179" y="422"/>
                    </a:cubicBezTo>
                    <a:cubicBezTo>
                      <a:pt x="180" y="421"/>
                      <a:pt x="181" y="422"/>
                      <a:pt x="180" y="423"/>
                    </a:cubicBezTo>
                    <a:cubicBezTo>
                      <a:pt x="182" y="422"/>
                      <a:pt x="181" y="425"/>
                      <a:pt x="182" y="424"/>
                    </a:cubicBezTo>
                    <a:cubicBezTo>
                      <a:pt x="182" y="421"/>
                      <a:pt x="180" y="421"/>
                      <a:pt x="180" y="419"/>
                    </a:cubicBezTo>
                    <a:cubicBezTo>
                      <a:pt x="182" y="421"/>
                      <a:pt x="183" y="425"/>
                      <a:pt x="185" y="425"/>
                    </a:cubicBezTo>
                    <a:cubicBezTo>
                      <a:pt x="186" y="428"/>
                      <a:pt x="186" y="429"/>
                      <a:pt x="187" y="431"/>
                    </a:cubicBezTo>
                    <a:cubicBezTo>
                      <a:pt x="187" y="429"/>
                      <a:pt x="188" y="433"/>
                      <a:pt x="189" y="433"/>
                    </a:cubicBezTo>
                    <a:cubicBezTo>
                      <a:pt x="190" y="433"/>
                      <a:pt x="189" y="432"/>
                      <a:pt x="190" y="432"/>
                    </a:cubicBezTo>
                    <a:cubicBezTo>
                      <a:pt x="190" y="431"/>
                      <a:pt x="189" y="429"/>
                      <a:pt x="189" y="429"/>
                    </a:cubicBezTo>
                    <a:cubicBezTo>
                      <a:pt x="191" y="431"/>
                      <a:pt x="191" y="433"/>
                      <a:pt x="192" y="435"/>
                    </a:cubicBezTo>
                    <a:cubicBezTo>
                      <a:pt x="192" y="434"/>
                      <a:pt x="194" y="436"/>
                      <a:pt x="195" y="437"/>
                    </a:cubicBezTo>
                    <a:cubicBezTo>
                      <a:pt x="194" y="436"/>
                      <a:pt x="195" y="436"/>
                      <a:pt x="195" y="436"/>
                    </a:cubicBezTo>
                    <a:cubicBezTo>
                      <a:pt x="195" y="435"/>
                      <a:pt x="195" y="435"/>
                      <a:pt x="195" y="434"/>
                    </a:cubicBezTo>
                    <a:cubicBezTo>
                      <a:pt x="196" y="436"/>
                      <a:pt x="195" y="433"/>
                      <a:pt x="196" y="433"/>
                    </a:cubicBezTo>
                    <a:cubicBezTo>
                      <a:pt x="197" y="433"/>
                      <a:pt x="197" y="435"/>
                      <a:pt x="198" y="434"/>
                    </a:cubicBezTo>
                    <a:cubicBezTo>
                      <a:pt x="198" y="433"/>
                      <a:pt x="197" y="430"/>
                      <a:pt x="196" y="430"/>
                    </a:cubicBezTo>
                    <a:cubicBezTo>
                      <a:pt x="197" y="433"/>
                      <a:pt x="194" y="432"/>
                      <a:pt x="193" y="431"/>
                    </a:cubicBezTo>
                    <a:cubicBezTo>
                      <a:pt x="194" y="430"/>
                      <a:pt x="193" y="428"/>
                      <a:pt x="193" y="427"/>
                    </a:cubicBezTo>
                    <a:cubicBezTo>
                      <a:pt x="193" y="426"/>
                      <a:pt x="192" y="424"/>
                      <a:pt x="193" y="424"/>
                    </a:cubicBezTo>
                    <a:cubicBezTo>
                      <a:pt x="193" y="423"/>
                      <a:pt x="192" y="423"/>
                      <a:pt x="192" y="423"/>
                    </a:cubicBezTo>
                    <a:cubicBezTo>
                      <a:pt x="191" y="420"/>
                      <a:pt x="191" y="419"/>
                      <a:pt x="193" y="419"/>
                    </a:cubicBezTo>
                    <a:cubicBezTo>
                      <a:pt x="193" y="418"/>
                      <a:pt x="193" y="418"/>
                      <a:pt x="193" y="417"/>
                    </a:cubicBezTo>
                    <a:cubicBezTo>
                      <a:pt x="194" y="418"/>
                      <a:pt x="195" y="421"/>
                      <a:pt x="194" y="421"/>
                    </a:cubicBezTo>
                    <a:cubicBezTo>
                      <a:pt x="194" y="422"/>
                      <a:pt x="195" y="422"/>
                      <a:pt x="195" y="423"/>
                    </a:cubicBezTo>
                    <a:cubicBezTo>
                      <a:pt x="196" y="424"/>
                      <a:pt x="196" y="424"/>
                      <a:pt x="197" y="425"/>
                    </a:cubicBezTo>
                    <a:cubicBezTo>
                      <a:pt x="197" y="427"/>
                      <a:pt x="198" y="427"/>
                      <a:pt x="199" y="429"/>
                    </a:cubicBezTo>
                    <a:cubicBezTo>
                      <a:pt x="201" y="428"/>
                      <a:pt x="201" y="428"/>
                      <a:pt x="201" y="428"/>
                    </a:cubicBezTo>
                    <a:cubicBezTo>
                      <a:pt x="201" y="426"/>
                      <a:pt x="199" y="426"/>
                      <a:pt x="200" y="426"/>
                    </a:cubicBezTo>
                    <a:cubicBezTo>
                      <a:pt x="201" y="427"/>
                      <a:pt x="202" y="427"/>
                      <a:pt x="202" y="426"/>
                    </a:cubicBezTo>
                    <a:cubicBezTo>
                      <a:pt x="203" y="426"/>
                      <a:pt x="203" y="427"/>
                      <a:pt x="203" y="428"/>
                    </a:cubicBezTo>
                    <a:cubicBezTo>
                      <a:pt x="203" y="426"/>
                      <a:pt x="204" y="426"/>
                      <a:pt x="205" y="427"/>
                    </a:cubicBezTo>
                    <a:cubicBezTo>
                      <a:pt x="205" y="425"/>
                      <a:pt x="205" y="425"/>
                      <a:pt x="205" y="424"/>
                    </a:cubicBezTo>
                    <a:cubicBezTo>
                      <a:pt x="205" y="424"/>
                      <a:pt x="205" y="424"/>
                      <a:pt x="204" y="423"/>
                    </a:cubicBezTo>
                    <a:cubicBezTo>
                      <a:pt x="205" y="423"/>
                      <a:pt x="205" y="422"/>
                      <a:pt x="205" y="422"/>
                    </a:cubicBezTo>
                    <a:cubicBezTo>
                      <a:pt x="206" y="423"/>
                      <a:pt x="207" y="423"/>
                      <a:pt x="209" y="423"/>
                    </a:cubicBezTo>
                    <a:cubicBezTo>
                      <a:pt x="209" y="423"/>
                      <a:pt x="209" y="423"/>
                      <a:pt x="209" y="423"/>
                    </a:cubicBezTo>
                    <a:cubicBezTo>
                      <a:pt x="208" y="421"/>
                      <a:pt x="209" y="420"/>
                      <a:pt x="208" y="420"/>
                    </a:cubicBezTo>
                    <a:cubicBezTo>
                      <a:pt x="209" y="419"/>
                      <a:pt x="209" y="419"/>
                      <a:pt x="210" y="419"/>
                    </a:cubicBezTo>
                    <a:cubicBezTo>
                      <a:pt x="210" y="420"/>
                      <a:pt x="210" y="421"/>
                      <a:pt x="211" y="420"/>
                    </a:cubicBezTo>
                    <a:cubicBezTo>
                      <a:pt x="210" y="419"/>
                      <a:pt x="210" y="417"/>
                      <a:pt x="208" y="417"/>
                    </a:cubicBezTo>
                    <a:cubicBezTo>
                      <a:pt x="208" y="416"/>
                      <a:pt x="208" y="414"/>
                      <a:pt x="209" y="415"/>
                    </a:cubicBezTo>
                    <a:cubicBezTo>
                      <a:pt x="209" y="415"/>
                      <a:pt x="209" y="415"/>
                      <a:pt x="209" y="415"/>
                    </a:cubicBezTo>
                    <a:cubicBezTo>
                      <a:pt x="210" y="414"/>
                      <a:pt x="209" y="413"/>
                      <a:pt x="209" y="412"/>
                    </a:cubicBezTo>
                    <a:cubicBezTo>
                      <a:pt x="210" y="412"/>
                      <a:pt x="209" y="409"/>
                      <a:pt x="210" y="410"/>
                    </a:cubicBezTo>
                    <a:cubicBezTo>
                      <a:pt x="210" y="408"/>
                      <a:pt x="208" y="410"/>
                      <a:pt x="208" y="408"/>
                    </a:cubicBezTo>
                    <a:cubicBezTo>
                      <a:pt x="209" y="407"/>
                      <a:pt x="208" y="405"/>
                      <a:pt x="207" y="402"/>
                    </a:cubicBezTo>
                    <a:cubicBezTo>
                      <a:pt x="207" y="400"/>
                      <a:pt x="206" y="398"/>
                      <a:pt x="204" y="395"/>
                    </a:cubicBezTo>
                    <a:cubicBezTo>
                      <a:pt x="205" y="396"/>
                      <a:pt x="205" y="396"/>
                      <a:pt x="204" y="396"/>
                    </a:cubicBezTo>
                    <a:cubicBezTo>
                      <a:pt x="204" y="394"/>
                      <a:pt x="204" y="392"/>
                      <a:pt x="204" y="390"/>
                    </a:cubicBezTo>
                    <a:cubicBezTo>
                      <a:pt x="204" y="388"/>
                      <a:pt x="204" y="386"/>
                      <a:pt x="202" y="385"/>
                    </a:cubicBezTo>
                    <a:cubicBezTo>
                      <a:pt x="202" y="384"/>
                      <a:pt x="203" y="385"/>
                      <a:pt x="203" y="384"/>
                    </a:cubicBezTo>
                    <a:cubicBezTo>
                      <a:pt x="203" y="384"/>
                      <a:pt x="203" y="383"/>
                      <a:pt x="203" y="383"/>
                    </a:cubicBezTo>
                    <a:cubicBezTo>
                      <a:pt x="203" y="384"/>
                      <a:pt x="203" y="384"/>
                      <a:pt x="204" y="384"/>
                    </a:cubicBezTo>
                    <a:cubicBezTo>
                      <a:pt x="204" y="385"/>
                      <a:pt x="203" y="385"/>
                      <a:pt x="205" y="385"/>
                    </a:cubicBezTo>
                    <a:cubicBezTo>
                      <a:pt x="204" y="382"/>
                      <a:pt x="204" y="379"/>
                      <a:pt x="204" y="375"/>
                    </a:cubicBezTo>
                    <a:cubicBezTo>
                      <a:pt x="203" y="372"/>
                      <a:pt x="203" y="369"/>
                      <a:pt x="203" y="366"/>
                    </a:cubicBezTo>
                    <a:cubicBezTo>
                      <a:pt x="203" y="365"/>
                      <a:pt x="202" y="364"/>
                      <a:pt x="203" y="363"/>
                    </a:cubicBezTo>
                    <a:cubicBezTo>
                      <a:pt x="203" y="363"/>
                      <a:pt x="203" y="364"/>
                      <a:pt x="203" y="364"/>
                    </a:cubicBezTo>
                    <a:cubicBezTo>
                      <a:pt x="202" y="363"/>
                      <a:pt x="202" y="363"/>
                      <a:pt x="202" y="362"/>
                    </a:cubicBezTo>
                    <a:cubicBezTo>
                      <a:pt x="203" y="361"/>
                      <a:pt x="202" y="358"/>
                      <a:pt x="201" y="355"/>
                    </a:cubicBezTo>
                    <a:cubicBezTo>
                      <a:pt x="203" y="350"/>
                      <a:pt x="200" y="346"/>
                      <a:pt x="202" y="342"/>
                    </a:cubicBezTo>
                    <a:cubicBezTo>
                      <a:pt x="202" y="340"/>
                      <a:pt x="202" y="337"/>
                      <a:pt x="203" y="334"/>
                    </a:cubicBezTo>
                    <a:cubicBezTo>
                      <a:pt x="204" y="332"/>
                      <a:pt x="204" y="328"/>
                      <a:pt x="203" y="326"/>
                    </a:cubicBezTo>
                    <a:cubicBezTo>
                      <a:pt x="203" y="326"/>
                      <a:pt x="203" y="325"/>
                      <a:pt x="204" y="326"/>
                    </a:cubicBezTo>
                    <a:cubicBezTo>
                      <a:pt x="204" y="324"/>
                      <a:pt x="203" y="325"/>
                      <a:pt x="203" y="323"/>
                    </a:cubicBezTo>
                    <a:cubicBezTo>
                      <a:pt x="203" y="322"/>
                      <a:pt x="204" y="322"/>
                      <a:pt x="204" y="321"/>
                    </a:cubicBezTo>
                    <a:cubicBezTo>
                      <a:pt x="204" y="320"/>
                      <a:pt x="204" y="319"/>
                      <a:pt x="203" y="319"/>
                    </a:cubicBezTo>
                    <a:cubicBezTo>
                      <a:pt x="204" y="318"/>
                      <a:pt x="205" y="318"/>
                      <a:pt x="205" y="317"/>
                    </a:cubicBezTo>
                    <a:cubicBezTo>
                      <a:pt x="204" y="316"/>
                      <a:pt x="206" y="314"/>
                      <a:pt x="206" y="313"/>
                    </a:cubicBezTo>
                    <a:cubicBezTo>
                      <a:pt x="207" y="307"/>
                      <a:pt x="209" y="300"/>
                      <a:pt x="210" y="292"/>
                    </a:cubicBezTo>
                    <a:cubicBezTo>
                      <a:pt x="209" y="293"/>
                      <a:pt x="209" y="296"/>
                      <a:pt x="208" y="294"/>
                    </a:cubicBezTo>
                    <a:cubicBezTo>
                      <a:pt x="209" y="296"/>
                      <a:pt x="207" y="298"/>
                      <a:pt x="208" y="300"/>
                    </a:cubicBezTo>
                    <a:cubicBezTo>
                      <a:pt x="207" y="301"/>
                      <a:pt x="207" y="304"/>
                      <a:pt x="207" y="306"/>
                    </a:cubicBezTo>
                    <a:cubicBezTo>
                      <a:pt x="206" y="307"/>
                      <a:pt x="206" y="307"/>
                      <a:pt x="206" y="309"/>
                    </a:cubicBezTo>
                    <a:cubicBezTo>
                      <a:pt x="206" y="309"/>
                      <a:pt x="205" y="310"/>
                      <a:pt x="205" y="310"/>
                    </a:cubicBezTo>
                    <a:cubicBezTo>
                      <a:pt x="204" y="308"/>
                      <a:pt x="205" y="307"/>
                      <a:pt x="205" y="305"/>
                    </a:cubicBezTo>
                    <a:cubicBezTo>
                      <a:pt x="206" y="303"/>
                      <a:pt x="206" y="301"/>
                      <a:pt x="206" y="299"/>
                    </a:cubicBezTo>
                    <a:cubicBezTo>
                      <a:pt x="205" y="302"/>
                      <a:pt x="204" y="303"/>
                      <a:pt x="204" y="305"/>
                    </a:cubicBezTo>
                    <a:cubicBezTo>
                      <a:pt x="204" y="307"/>
                      <a:pt x="203" y="309"/>
                      <a:pt x="203" y="312"/>
                    </a:cubicBezTo>
                    <a:cubicBezTo>
                      <a:pt x="202" y="312"/>
                      <a:pt x="202" y="312"/>
                      <a:pt x="201" y="313"/>
                    </a:cubicBezTo>
                    <a:cubicBezTo>
                      <a:pt x="202" y="314"/>
                      <a:pt x="202" y="316"/>
                      <a:pt x="201" y="319"/>
                    </a:cubicBezTo>
                    <a:cubicBezTo>
                      <a:pt x="201" y="322"/>
                      <a:pt x="200" y="324"/>
                      <a:pt x="199" y="325"/>
                    </a:cubicBezTo>
                    <a:cubicBezTo>
                      <a:pt x="199" y="329"/>
                      <a:pt x="200" y="332"/>
                      <a:pt x="198" y="334"/>
                    </a:cubicBezTo>
                    <a:cubicBezTo>
                      <a:pt x="199" y="334"/>
                      <a:pt x="200" y="340"/>
                      <a:pt x="198" y="340"/>
                    </a:cubicBezTo>
                    <a:cubicBezTo>
                      <a:pt x="197" y="340"/>
                      <a:pt x="198" y="339"/>
                      <a:pt x="197" y="339"/>
                    </a:cubicBezTo>
                    <a:cubicBezTo>
                      <a:pt x="197" y="340"/>
                      <a:pt x="198" y="343"/>
                      <a:pt x="197" y="344"/>
                    </a:cubicBezTo>
                    <a:cubicBezTo>
                      <a:pt x="197" y="344"/>
                      <a:pt x="197" y="345"/>
                      <a:pt x="197" y="346"/>
                    </a:cubicBezTo>
                    <a:cubicBezTo>
                      <a:pt x="197" y="346"/>
                      <a:pt x="197" y="347"/>
                      <a:pt x="197" y="349"/>
                    </a:cubicBezTo>
                    <a:cubicBezTo>
                      <a:pt x="197" y="351"/>
                      <a:pt x="197" y="353"/>
                      <a:pt x="198" y="354"/>
                    </a:cubicBezTo>
                    <a:cubicBezTo>
                      <a:pt x="198" y="356"/>
                      <a:pt x="197" y="356"/>
                      <a:pt x="196" y="355"/>
                    </a:cubicBezTo>
                    <a:cubicBezTo>
                      <a:pt x="197" y="357"/>
                      <a:pt x="197" y="358"/>
                      <a:pt x="198" y="361"/>
                    </a:cubicBezTo>
                    <a:cubicBezTo>
                      <a:pt x="197" y="361"/>
                      <a:pt x="197" y="362"/>
                      <a:pt x="196" y="364"/>
                    </a:cubicBezTo>
                    <a:cubicBezTo>
                      <a:pt x="196" y="365"/>
                      <a:pt x="196" y="366"/>
                      <a:pt x="197" y="368"/>
                    </a:cubicBezTo>
                    <a:cubicBezTo>
                      <a:pt x="197" y="371"/>
                      <a:pt x="197" y="373"/>
                      <a:pt x="196" y="375"/>
                    </a:cubicBezTo>
                    <a:cubicBezTo>
                      <a:pt x="196" y="373"/>
                      <a:pt x="196" y="372"/>
                      <a:pt x="195" y="370"/>
                    </a:cubicBezTo>
                    <a:cubicBezTo>
                      <a:pt x="195" y="368"/>
                      <a:pt x="195" y="366"/>
                      <a:pt x="195" y="364"/>
                    </a:cubicBezTo>
                    <a:cubicBezTo>
                      <a:pt x="194" y="359"/>
                      <a:pt x="194" y="355"/>
                      <a:pt x="193" y="351"/>
                    </a:cubicBezTo>
                    <a:cubicBezTo>
                      <a:pt x="193" y="353"/>
                      <a:pt x="193" y="354"/>
                      <a:pt x="193" y="356"/>
                    </a:cubicBezTo>
                    <a:cubicBezTo>
                      <a:pt x="193" y="357"/>
                      <a:pt x="193" y="358"/>
                      <a:pt x="194" y="359"/>
                    </a:cubicBezTo>
                    <a:cubicBezTo>
                      <a:pt x="192" y="359"/>
                      <a:pt x="193" y="363"/>
                      <a:pt x="192" y="363"/>
                    </a:cubicBezTo>
                    <a:cubicBezTo>
                      <a:pt x="192" y="361"/>
                      <a:pt x="192" y="358"/>
                      <a:pt x="191" y="356"/>
                    </a:cubicBezTo>
                    <a:cubicBezTo>
                      <a:pt x="191" y="353"/>
                      <a:pt x="192" y="351"/>
                      <a:pt x="193" y="350"/>
                    </a:cubicBezTo>
                    <a:cubicBezTo>
                      <a:pt x="192" y="350"/>
                      <a:pt x="192" y="352"/>
                      <a:pt x="191" y="352"/>
                    </a:cubicBezTo>
                    <a:cubicBezTo>
                      <a:pt x="191" y="351"/>
                      <a:pt x="191" y="349"/>
                      <a:pt x="192" y="348"/>
                    </a:cubicBezTo>
                    <a:cubicBezTo>
                      <a:pt x="192" y="346"/>
                      <a:pt x="192" y="345"/>
                      <a:pt x="191" y="343"/>
                    </a:cubicBezTo>
                    <a:cubicBezTo>
                      <a:pt x="192" y="343"/>
                      <a:pt x="192" y="343"/>
                      <a:pt x="193" y="342"/>
                    </a:cubicBezTo>
                    <a:cubicBezTo>
                      <a:pt x="193" y="338"/>
                      <a:pt x="193" y="333"/>
                      <a:pt x="194" y="331"/>
                    </a:cubicBezTo>
                    <a:cubicBezTo>
                      <a:pt x="194" y="330"/>
                      <a:pt x="196" y="328"/>
                      <a:pt x="196" y="326"/>
                    </a:cubicBezTo>
                    <a:cubicBezTo>
                      <a:pt x="196" y="325"/>
                      <a:pt x="195" y="324"/>
                      <a:pt x="196" y="323"/>
                    </a:cubicBezTo>
                    <a:cubicBezTo>
                      <a:pt x="196" y="321"/>
                      <a:pt x="198" y="318"/>
                      <a:pt x="197" y="319"/>
                    </a:cubicBezTo>
                    <a:cubicBezTo>
                      <a:pt x="198" y="317"/>
                      <a:pt x="199" y="315"/>
                      <a:pt x="198" y="313"/>
                    </a:cubicBezTo>
                    <a:cubicBezTo>
                      <a:pt x="199" y="313"/>
                      <a:pt x="199" y="309"/>
                      <a:pt x="200" y="309"/>
                    </a:cubicBezTo>
                    <a:cubicBezTo>
                      <a:pt x="200" y="307"/>
                      <a:pt x="199" y="307"/>
                      <a:pt x="200" y="305"/>
                    </a:cubicBezTo>
                    <a:cubicBezTo>
                      <a:pt x="201" y="304"/>
                      <a:pt x="202" y="304"/>
                      <a:pt x="202" y="302"/>
                    </a:cubicBezTo>
                    <a:cubicBezTo>
                      <a:pt x="203" y="298"/>
                      <a:pt x="202" y="295"/>
                      <a:pt x="205" y="290"/>
                    </a:cubicBezTo>
                    <a:cubicBezTo>
                      <a:pt x="205" y="289"/>
                      <a:pt x="204" y="290"/>
                      <a:pt x="205" y="289"/>
                    </a:cubicBezTo>
                    <a:cubicBezTo>
                      <a:pt x="205" y="287"/>
                      <a:pt x="205" y="285"/>
                      <a:pt x="206" y="284"/>
                    </a:cubicBezTo>
                    <a:cubicBezTo>
                      <a:pt x="206" y="282"/>
                      <a:pt x="207" y="281"/>
                      <a:pt x="208" y="280"/>
                    </a:cubicBezTo>
                    <a:cubicBezTo>
                      <a:pt x="207" y="278"/>
                      <a:pt x="209" y="276"/>
                      <a:pt x="210" y="275"/>
                    </a:cubicBezTo>
                    <a:cubicBezTo>
                      <a:pt x="211" y="272"/>
                      <a:pt x="212" y="267"/>
                      <a:pt x="214" y="268"/>
                    </a:cubicBezTo>
                    <a:cubicBezTo>
                      <a:pt x="214" y="267"/>
                      <a:pt x="213" y="267"/>
                      <a:pt x="213" y="265"/>
                    </a:cubicBezTo>
                    <a:cubicBezTo>
                      <a:pt x="214" y="266"/>
                      <a:pt x="215" y="265"/>
                      <a:pt x="215" y="264"/>
                    </a:cubicBezTo>
                    <a:cubicBezTo>
                      <a:pt x="214" y="262"/>
                      <a:pt x="218" y="258"/>
                      <a:pt x="218" y="256"/>
                    </a:cubicBezTo>
                    <a:cubicBezTo>
                      <a:pt x="220" y="255"/>
                      <a:pt x="221" y="253"/>
                      <a:pt x="222" y="250"/>
                    </a:cubicBezTo>
                    <a:cubicBezTo>
                      <a:pt x="222" y="249"/>
                      <a:pt x="223" y="248"/>
                      <a:pt x="223" y="247"/>
                    </a:cubicBezTo>
                    <a:cubicBezTo>
                      <a:pt x="224" y="246"/>
                      <a:pt x="224" y="245"/>
                      <a:pt x="225" y="244"/>
                    </a:cubicBezTo>
                    <a:cubicBezTo>
                      <a:pt x="226" y="244"/>
                      <a:pt x="226" y="245"/>
                      <a:pt x="227" y="244"/>
                    </a:cubicBezTo>
                    <a:cubicBezTo>
                      <a:pt x="226" y="243"/>
                      <a:pt x="225" y="244"/>
                      <a:pt x="226" y="243"/>
                    </a:cubicBezTo>
                    <a:cubicBezTo>
                      <a:pt x="227" y="241"/>
                      <a:pt x="228" y="240"/>
                      <a:pt x="229" y="239"/>
                    </a:cubicBezTo>
                    <a:cubicBezTo>
                      <a:pt x="228" y="239"/>
                      <a:pt x="227" y="240"/>
                      <a:pt x="228" y="238"/>
                    </a:cubicBezTo>
                    <a:cubicBezTo>
                      <a:pt x="229" y="237"/>
                      <a:pt x="233" y="234"/>
                      <a:pt x="232" y="233"/>
                    </a:cubicBezTo>
                    <a:cubicBezTo>
                      <a:pt x="233" y="231"/>
                      <a:pt x="234" y="230"/>
                      <a:pt x="235" y="229"/>
                    </a:cubicBezTo>
                    <a:cubicBezTo>
                      <a:pt x="236" y="228"/>
                      <a:pt x="237" y="227"/>
                      <a:pt x="237" y="226"/>
                    </a:cubicBezTo>
                    <a:cubicBezTo>
                      <a:pt x="239" y="224"/>
                      <a:pt x="240" y="222"/>
                      <a:pt x="242" y="220"/>
                    </a:cubicBezTo>
                    <a:cubicBezTo>
                      <a:pt x="243" y="220"/>
                      <a:pt x="246" y="216"/>
                      <a:pt x="247" y="214"/>
                    </a:cubicBezTo>
                    <a:cubicBezTo>
                      <a:pt x="249" y="214"/>
                      <a:pt x="250" y="214"/>
                      <a:pt x="251" y="213"/>
                    </a:cubicBezTo>
                    <a:cubicBezTo>
                      <a:pt x="252" y="212"/>
                      <a:pt x="254" y="209"/>
                      <a:pt x="256" y="208"/>
                    </a:cubicBezTo>
                    <a:cubicBezTo>
                      <a:pt x="260" y="205"/>
                      <a:pt x="260" y="203"/>
                      <a:pt x="265" y="200"/>
                    </a:cubicBezTo>
                    <a:cubicBezTo>
                      <a:pt x="265" y="200"/>
                      <a:pt x="263" y="201"/>
                      <a:pt x="264" y="201"/>
                    </a:cubicBezTo>
                    <a:cubicBezTo>
                      <a:pt x="265" y="200"/>
                      <a:pt x="265" y="199"/>
                      <a:pt x="266" y="198"/>
                    </a:cubicBezTo>
                    <a:cubicBezTo>
                      <a:pt x="267" y="198"/>
                      <a:pt x="270" y="194"/>
                      <a:pt x="270" y="196"/>
                    </a:cubicBezTo>
                    <a:cubicBezTo>
                      <a:pt x="272" y="195"/>
                      <a:pt x="271" y="194"/>
                      <a:pt x="273" y="192"/>
                    </a:cubicBezTo>
                    <a:cubicBezTo>
                      <a:pt x="274" y="192"/>
                      <a:pt x="274" y="192"/>
                      <a:pt x="276" y="191"/>
                    </a:cubicBezTo>
                    <a:cubicBezTo>
                      <a:pt x="275" y="191"/>
                      <a:pt x="276" y="190"/>
                      <a:pt x="277" y="189"/>
                    </a:cubicBezTo>
                    <a:cubicBezTo>
                      <a:pt x="278" y="189"/>
                      <a:pt x="278" y="189"/>
                      <a:pt x="278" y="189"/>
                    </a:cubicBezTo>
                    <a:cubicBezTo>
                      <a:pt x="280" y="187"/>
                      <a:pt x="282" y="186"/>
                      <a:pt x="283" y="185"/>
                    </a:cubicBezTo>
                    <a:cubicBezTo>
                      <a:pt x="285" y="184"/>
                      <a:pt x="287" y="184"/>
                      <a:pt x="289" y="182"/>
                    </a:cubicBezTo>
                    <a:cubicBezTo>
                      <a:pt x="289" y="182"/>
                      <a:pt x="288" y="181"/>
                      <a:pt x="290" y="181"/>
                    </a:cubicBezTo>
                    <a:cubicBezTo>
                      <a:pt x="290" y="182"/>
                      <a:pt x="294" y="180"/>
                      <a:pt x="296" y="179"/>
                    </a:cubicBezTo>
                    <a:cubicBezTo>
                      <a:pt x="295" y="178"/>
                      <a:pt x="293" y="180"/>
                      <a:pt x="293" y="179"/>
                    </a:cubicBezTo>
                    <a:cubicBezTo>
                      <a:pt x="295" y="178"/>
                      <a:pt x="295" y="179"/>
                      <a:pt x="295" y="177"/>
                    </a:cubicBezTo>
                    <a:cubicBezTo>
                      <a:pt x="296" y="177"/>
                      <a:pt x="296" y="178"/>
                      <a:pt x="297" y="178"/>
                    </a:cubicBezTo>
                    <a:cubicBezTo>
                      <a:pt x="297" y="177"/>
                      <a:pt x="296" y="176"/>
                      <a:pt x="298" y="176"/>
                    </a:cubicBezTo>
                    <a:cubicBezTo>
                      <a:pt x="298" y="177"/>
                      <a:pt x="299" y="176"/>
                      <a:pt x="299" y="177"/>
                    </a:cubicBezTo>
                    <a:cubicBezTo>
                      <a:pt x="302" y="174"/>
                      <a:pt x="306" y="172"/>
                      <a:pt x="310" y="170"/>
                    </a:cubicBezTo>
                    <a:cubicBezTo>
                      <a:pt x="314" y="168"/>
                      <a:pt x="319" y="166"/>
                      <a:pt x="323" y="163"/>
                    </a:cubicBezTo>
                    <a:cubicBezTo>
                      <a:pt x="328" y="162"/>
                      <a:pt x="335" y="161"/>
                      <a:pt x="338" y="158"/>
                    </a:cubicBezTo>
                    <a:cubicBezTo>
                      <a:pt x="341" y="157"/>
                      <a:pt x="343" y="156"/>
                      <a:pt x="345" y="156"/>
                    </a:cubicBezTo>
                    <a:cubicBezTo>
                      <a:pt x="348" y="155"/>
                      <a:pt x="350" y="154"/>
                      <a:pt x="353" y="153"/>
                    </a:cubicBezTo>
                    <a:cubicBezTo>
                      <a:pt x="354" y="153"/>
                      <a:pt x="355" y="154"/>
                      <a:pt x="357" y="153"/>
                    </a:cubicBezTo>
                    <a:cubicBezTo>
                      <a:pt x="356" y="153"/>
                      <a:pt x="356" y="152"/>
                      <a:pt x="357" y="152"/>
                    </a:cubicBezTo>
                    <a:cubicBezTo>
                      <a:pt x="358" y="152"/>
                      <a:pt x="359" y="152"/>
                      <a:pt x="360" y="153"/>
                    </a:cubicBezTo>
                    <a:cubicBezTo>
                      <a:pt x="360" y="152"/>
                      <a:pt x="361" y="152"/>
                      <a:pt x="361" y="152"/>
                    </a:cubicBezTo>
                    <a:cubicBezTo>
                      <a:pt x="364" y="153"/>
                      <a:pt x="366" y="149"/>
                      <a:pt x="370" y="150"/>
                    </a:cubicBezTo>
                    <a:cubicBezTo>
                      <a:pt x="371" y="150"/>
                      <a:pt x="373" y="149"/>
                      <a:pt x="374" y="149"/>
                    </a:cubicBezTo>
                    <a:cubicBezTo>
                      <a:pt x="376" y="148"/>
                      <a:pt x="378" y="148"/>
                      <a:pt x="380" y="148"/>
                    </a:cubicBezTo>
                    <a:cubicBezTo>
                      <a:pt x="382" y="148"/>
                      <a:pt x="384" y="147"/>
                      <a:pt x="386" y="147"/>
                    </a:cubicBezTo>
                    <a:cubicBezTo>
                      <a:pt x="387" y="147"/>
                      <a:pt x="389" y="146"/>
                      <a:pt x="390" y="145"/>
                    </a:cubicBezTo>
                    <a:cubicBezTo>
                      <a:pt x="388" y="145"/>
                      <a:pt x="388" y="147"/>
                      <a:pt x="386" y="146"/>
                    </a:cubicBezTo>
                    <a:cubicBezTo>
                      <a:pt x="387" y="145"/>
                      <a:pt x="389" y="144"/>
                      <a:pt x="392" y="144"/>
                    </a:cubicBezTo>
                    <a:cubicBezTo>
                      <a:pt x="393" y="144"/>
                      <a:pt x="394" y="144"/>
                      <a:pt x="395" y="144"/>
                    </a:cubicBezTo>
                    <a:cubicBezTo>
                      <a:pt x="397" y="143"/>
                      <a:pt x="398" y="143"/>
                      <a:pt x="400" y="143"/>
                    </a:cubicBezTo>
                    <a:cubicBezTo>
                      <a:pt x="399" y="142"/>
                      <a:pt x="399" y="142"/>
                      <a:pt x="399" y="142"/>
                    </a:cubicBezTo>
                    <a:cubicBezTo>
                      <a:pt x="401" y="141"/>
                      <a:pt x="406" y="141"/>
                      <a:pt x="407" y="142"/>
                    </a:cubicBezTo>
                    <a:cubicBezTo>
                      <a:pt x="409" y="141"/>
                      <a:pt x="411" y="141"/>
                      <a:pt x="414" y="142"/>
                    </a:cubicBezTo>
                    <a:cubicBezTo>
                      <a:pt x="415" y="142"/>
                      <a:pt x="417" y="142"/>
                      <a:pt x="418" y="142"/>
                    </a:cubicBezTo>
                    <a:cubicBezTo>
                      <a:pt x="420" y="142"/>
                      <a:pt x="421" y="142"/>
                      <a:pt x="422" y="142"/>
                    </a:cubicBezTo>
                    <a:cubicBezTo>
                      <a:pt x="422" y="143"/>
                      <a:pt x="423" y="143"/>
                      <a:pt x="424" y="142"/>
                    </a:cubicBezTo>
                    <a:cubicBezTo>
                      <a:pt x="424" y="143"/>
                      <a:pt x="424" y="144"/>
                      <a:pt x="425" y="144"/>
                    </a:cubicBezTo>
                    <a:cubicBezTo>
                      <a:pt x="425" y="143"/>
                      <a:pt x="427" y="144"/>
                      <a:pt x="429" y="144"/>
                    </a:cubicBezTo>
                    <a:cubicBezTo>
                      <a:pt x="431" y="144"/>
                      <a:pt x="432" y="145"/>
                      <a:pt x="433" y="144"/>
                    </a:cubicBezTo>
                    <a:cubicBezTo>
                      <a:pt x="434" y="145"/>
                      <a:pt x="436" y="145"/>
                      <a:pt x="438" y="145"/>
                    </a:cubicBezTo>
                    <a:cubicBezTo>
                      <a:pt x="439" y="146"/>
                      <a:pt x="441" y="146"/>
                      <a:pt x="442" y="146"/>
                    </a:cubicBezTo>
                    <a:cubicBezTo>
                      <a:pt x="443" y="145"/>
                      <a:pt x="448" y="146"/>
                      <a:pt x="450" y="147"/>
                    </a:cubicBezTo>
                    <a:cubicBezTo>
                      <a:pt x="450" y="146"/>
                      <a:pt x="450" y="146"/>
                      <a:pt x="450" y="145"/>
                    </a:cubicBezTo>
                    <a:cubicBezTo>
                      <a:pt x="451" y="146"/>
                      <a:pt x="451" y="145"/>
                      <a:pt x="452" y="145"/>
                    </a:cubicBezTo>
                    <a:cubicBezTo>
                      <a:pt x="455" y="145"/>
                      <a:pt x="455" y="146"/>
                      <a:pt x="457" y="146"/>
                    </a:cubicBezTo>
                    <a:cubicBezTo>
                      <a:pt x="456" y="146"/>
                      <a:pt x="456" y="148"/>
                      <a:pt x="457" y="147"/>
                    </a:cubicBezTo>
                    <a:cubicBezTo>
                      <a:pt x="457" y="145"/>
                      <a:pt x="462" y="146"/>
                      <a:pt x="464" y="147"/>
                    </a:cubicBezTo>
                    <a:cubicBezTo>
                      <a:pt x="464" y="146"/>
                      <a:pt x="466" y="148"/>
                      <a:pt x="467" y="147"/>
                    </a:cubicBezTo>
                    <a:cubicBezTo>
                      <a:pt x="467" y="146"/>
                      <a:pt x="466" y="146"/>
                      <a:pt x="465" y="145"/>
                    </a:cubicBezTo>
                    <a:cubicBezTo>
                      <a:pt x="465" y="145"/>
                      <a:pt x="465" y="146"/>
                      <a:pt x="464" y="146"/>
                    </a:cubicBezTo>
                    <a:cubicBezTo>
                      <a:pt x="462" y="145"/>
                      <a:pt x="461" y="143"/>
                      <a:pt x="459" y="142"/>
                    </a:cubicBezTo>
                    <a:cubicBezTo>
                      <a:pt x="461" y="143"/>
                      <a:pt x="462" y="143"/>
                      <a:pt x="462" y="143"/>
                    </a:cubicBezTo>
                    <a:cubicBezTo>
                      <a:pt x="458" y="142"/>
                      <a:pt x="457" y="142"/>
                      <a:pt x="452" y="141"/>
                    </a:cubicBezTo>
                    <a:cubicBezTo>
                      <a:pt x="452" y="140"/>
                      <a:pt x="451" y="140"/>
                      <a:pt x="451" y="139"/>
                    </a:cubicBezTo>
                    <a:cubicBezTo>
                      <a:pt x="449" y="139"/>
                      <a:pt x="448" y="139"/>
                      <a:pt x="446" y="139"/>
                    </a:cubicBezTo>
                    <a:cubicBezTo>
                      <a:pt x="446" y="139"/>
                      <a:pt x="444" y="138"/>
                      <a:pt x="442" y="138"/>
                    </a:cubicBezTo>
                    <a:cubicBezTo>
                      <a:pt x="440" y="137"/>
                      <a:pt x="438" y="137"/>
                      <a:pt x="436" y="136"/>
                    </a:cubicBezTo>
                    <a:cubicBezTo>
                      <a:pt x="434" y="136"/>
                      <a:pt x="431" y="137"/>
                      <a:pt x="430" y="135"/>
                    </a:cubicBezTo>
                    <a:cubicBezTo>
                      <a:pt x="429" y="135"/>
                      <a:pt x="429" y="136"/>
                      <a:pt x="428" y="136"/>
                    </a:cubicBezTo>
                    <a:cubicBezTo>
                      <a:pt x="427" y="136"/>
                      <a:pt x="428" y="134"/>
                      <a:pt x="426" y="134"/>
                    </a:cubicBezTo>
                    <a:cubicBezTo>
                      <a:pt x="426" y="135"/>
                      <a:pt x="425" y="134"/>
                      <a:pt x="424" y="135"/>
                    </a:cubicBezTo>
                    <a:cubicBezTo>
                      <a:pt x="423" y="134"/>
                      <a:pt x="420" y="134"/>
                      <a:pt x="419" y="133"/>
                    </a:cubicBezTo>
                    <a:cubicBezTo>
                      <a:pt x="421" y="132"/>
                      <a:pt x="425" y="132"/>
                      <a:pt x="423" y="131"/>
                    </a:cubicBezTo>
                    <a:cubicBezTo>
                      <a:pt x="420" y="134"/>
                      <a:pt x="412" y="133"/>
                      <a:pt x="410" y="130"/>
                    </a:cubicBezTo>
                    <a:cubicBezTo>
                      <a:pt x="408" y="130"/>
                      <a:pt x="411" y="131"/>
                      <a:pt x="410" y="131"/>
                    </a:cubicBezTo>
                    <a:cubicBezTo>
                      <a:pt x="408" y="130"/>
                      <a:pt x="407" y="130"/>
                      <a:pt x="407" y="128"/>
                    </a:cubicBezTo>
                    <a:cubicBezTo>
                      <a:pt x="407" y="128"/>
                      <a:pt x="408" y="128"/>
                      <a:pt x="409" y="128"/>
                    </a:cubicBezTo>
                    <a:cubicBezTo>
                      <a:pt x="409" y="127"/>
                      <a:pt x="408" y="126"/>
                      <a:pt x="407" y="126"/>
                    </a:cubicBezTo>
                    <a:cubicBezTo>
                      <a:pt x="406" y="126"/>
                      <a:pt x="404" y="126"/>
                      <a:pt x="402" y="126"/>
                    </a:cubicBezTo>
                    <a:cubicBezTo>
                      <a:pt x="403" y="124"/>
                      <a:pt x="405" y="124"/>
                      <a:pt x="407" y="124"/>
                    </a:cubicBezTo>
                    <a:cubicBezTo>
                      <a:pt x="409" y="124"/>
                      <a:pt x="411" y="125"/>
                      <a:pt x="414" y="125"/>
                    </a:cubicBezTo>
                    <a:cubicBezTo>
                      <a:pt x="414" y="124"/>
                      <a:pt x="413" y="124"/>
                      <a:pt x="412" y="123"/>
                    </a:cubicBezTo>
                    <a:cubicBezTo>
                      <a:pt x="414" y="123"/>
                      <a:pt x="417" y="123"/>
                      <a:pt x="419" y="124"/>
                    </a:cubicBezTo>
                    <a:cubicBezTo>
                      <a:pt x="421" y="124"/>
                      <a:pt x="423" y="124"/>
                      <a:pt x="425" y="123"/>
                    </a:cubicBezTo>
                    <a:cubicBezTo>
                      <a:pt x="424" y="123"/>
                      <a:pt x="422" y="123"/>
                      <a:pt x="420" y="122"/>
                    </a:cubicBezTo>
                    <a:cubicBezTo>
                      <a:pt x="425" y="123"/>
                      <a:pt x="429" y="123"/>
                      <a:pt x="432" y="123"/>
                    </a:cubicBezTo>
                    <a:cubicBezTo>
                      <a:pt x="436" y="124"/>
                      <a:pt x="440" y="125"/>
                      <a:pt x="445" y="125"/>
                    </a:cubicBezTo>
                    <a:cubicBezTo>
                      <a:pt x="444" y="126"/>
                      <a:pt x="444" y="126"/>
                      <a:pt x="443" y="126"/>
                    </a:cubicBezTo>
                    <a:cubicBezTo>
                      <a:pt x="446" y="126"/>
                      <a:pt x="447" y="125"/>
                      <a:pt x="449" y="126"/>
                    </a:cubicBezTo>
                    <a:cubicBezTo>
                      <a:pt x="449" y="126"/>
                      <a:pt x="449" y="126"/>
                      <a:pt x="450" y="127"/>
                    </a:cubicBezTo>
                    <a:cubicBezTo>
                      <a:pt x="450" y="126"/>
                      <a:pt x="451" y="127"/>
                      <a:pt x="451" y="127"/>
                    </a:cubicBezTo>
                    <a:cubicBezTo>
                      <a:pt x="452" y="126"/>
                      <a:pt x="449" y="126"/>
                      <a:pt x="450" y="125"/>
                    </a:cubicBezTo>
                    <a:cubicBezTo>
                      <a:pt x="451" y="125"/>
                      <a:pt x="453" y="125"/>
                      <a:pt x="455" y="126"/>
                    </a:cubicBezTo>
                    <a:cubicBezTo>
                      <a:pt x="457" y="126"/>
                      <a:pt x="459" y="127"/>
                      <a:pt x="462" y="127"/>
                    </a:cubicBezTo>
                    <a:cubicBezTo>
                      <a:pt x="463" y="128"/>
                      <a:pt x="465" y="128"/>
                      <a:pt x="467" y="129"/>
                    </a:cubicBezTo>
                    <a:cubicBezTo>
                      <a:pt x="467" y="128"/>
                      <a:pt x="466" y="127"/>
                      <a:pt x="469" y="127"/>
                    </a:cubicBezTo>
                    <a:cubicBezTo>
                      <a:pt x="469" y="129"/>
                      <a:pt x="472" y="131"/>
                      <a:pt x="468" y="131"/>
                    </a:cubicBezTo>
                    <a:cubicBezTo>
                      <a:pt x="469" y="131"/>
                      <a:pt x="468" y="132"/>
                      <a:pt x="469" y="132"/>
                    </a:cubicBezTo>
                    <a:cubicBezTo>
                      <a:pt x="469" y="130"/>
                      <a:pt x="472" y="132"/>
                      <a:pt x="475" y="133"/>
                    </a:cubicBezTo>
                    <a:cubicBezTo>
                      <a:pt x="475" y="131"/>
                      <a:pt x="479" y="132"/>
                      <a:pt x="479" y="133"/>
                    </a:cubicBezTo>
                    <a:cubicBezTo>
                      <a:pt x="480" y="132"/>
                      <a:pt x="480" y="132"/>
                      <a:pt x="482" y="133"/>
                    </a:cubicBezTo>
                    <a:cubicBezTo>
                      <a:pt x="484" y="135"/>
                      <a:pt x="481" y="134"/>
                      <a:pt x="480" y="135"/>
                    </a:cubicBezTo>
                    <a:cubicBezTo>
                      <a:pt x="482" y="135"/>
                      <a:pt x="484" y="136"/>
                      <a:pt x="485" y="136"/>
                    </a:cubicBezTo>
                    <a:cubicBezTo>
                      <a:pt x="482" y="134"/>
                      <a:pt x="488" y="136"/>
                      <a:pt x="485" y="134"/>
                    </a:cubicBezTo>
                    <a:cubicBezTo>
                      <a:pt x="484" y="134"/>
                      <a:pt x="485" y="135"/>
                      <a:pt x="483" y="134"/>
                    </a:cubicBezTo>
                    <a:cubicBezTo>
                      <a:pt x="483" y="133"/>
                      <a:pt x="484" y="133"/>
                      <a:pt x="486" y="133"/>
                    </a:cubicBezTo>
                    <a:cubicBezTo>
                      <a:pt x="487" y="134"/>
                      <a:pt x="487" y="136"/>
                      <a:pt x="487" y="137"/>
                    </a:cubicBezTo>
                    <a:cubicBezTo>
                      <a:pt x="489" y="137"/>
                      <a:pt x="491" y="138"/>
                      <a:pt x="493" y="138"/>
                    </a:cubicBezTo>
                    <a:cubicBezTo>
                      <a:pt x="490" y="138"/>
                      <a:pt x="486" y="135"/>
                      <a:pt x="488" y="134"/>
                    </a:cubicBezTo>
                    <a:cubicBezTo>
                      <a:pt x="491" y="135"/>
                      <a:pt x="489" y="136"/>
                      <a:pt x="490" y="136"/>
                    </a:cubicBezTo>
                    <a:cubicBezTo>
                      <a:pt x="491" y="136"/>
                      <a:pt x="495" y="137"/>
                      <a:pt x="493" y="138"/>
                    </a:cubicBezTo>
                    <a:cubicBezTo>
                      <a:pt x="495" y="139"/>
                      <a:pt x="495" y="138"/>
                      <a:pt x="495" y="137"/>
                    </a:cubicBezTo>
                    <a:cubicBezTo>
                      <a:pt x="497" y="137"/>
                      <a:pt x="497" y="138"/>
                      <a:pt x="495" y="139"/>
                    </a:cubicBezTo>
                    <a:cubicBezTo>
                      <a:pt x="497" y="139"/>
                      <a:pt x="496" y="139"/>
                      <a:pt x="497" y="140"/>
                    </a:cubicBezTo>
                    <a:cubicBezTo>
                      <a:pt x="499" y="140"/>
                      <a:pt x="497" y="138"/>
                      <a:pt x="498" y="138"/>
                    </a:cubicBezTo>
                    <a:cubicBezTo>
                      <a:pt x="499" y="138"/>
                      <a:pt x="499" y="139"/>
                      <a:pt x="499" y="139"/>
                    </a:cubicBezTo>
                    <a:cubicBezTo>
                      <a:pt x="501" y="140"/>
                      <a:pt x="502" y="139"/>
                      <a:pt x="505" y="141"/>
                    </a:cubicBezTo>
                    <a:cubicBezTo>
                      <a:pt x="505" y="143"/>
                      <a:pt x="508" y="142"/>
                      <a:pt x="509" y="145"/>
                    </a:cubicBezTo>
                    <a:cubicBezTo>
                      <a:pt x="509" y="144"/>
                      <a:pt x="509" y="143"/>
                      <a:pt x="510" y="144"/>
                    </a:cubicBezTo>
                    <a:cubicBezTo>
                      <a:pt x="511" y="144"/>
                      <a:pt x="510" y="145"/>
                      <a:pt x="511" y="145"/>
                    </a:cubicBezTo>
                    <a:cubicBezTo>
                      <a:pt x="511" y="145"/>
                      <a:pt x="512" y="144"/>
                      <a:pt x="513" y="144"/>
                    </a:cubicBezTo>
                    <a:cubicBezTo>
                      <a:pt x="513" y="145"/>
                      <a:pt x="513" y="145"/>
                      <a:pt x="513" y="145"/>
                    </a:cubicBezTo>
                    <a:cubicBezTo>
                      <a:pt x="513" y="145"/>
                      <a:pt x="512" y="145"/>
                      <a:pt x="512" y="145"/>
                    </a:cubicBezTo>
                    <a:cubicBezTo>
                      <a:pt x="518" y="148"/>
                      <a:pt x="520" y="148"/>
                      <a:pt x="523" y="152"/>
                    </a:cubicBezTo>
                    <a:cubicBezTo>
                      <a:pt x="524" y="152"/>
                      <a:pt x="527" y="154"/>
                      <a:pt x="528" y="155"/>
                    </a:cubicBezTo>
                    <a:cubicBezTo>
                      <a:pt x="528" y="154"/>
                      <a:pt x="529" y="154"/>
                      <a:pt x="530" y="154"/>
                    </a:cubicBezTo>
                    <a:cubicBezTo>
                      <a:pt x="527" y="153"/>
                      <a:pt x="529" y="152"/>
                      <a:pt x="529" y="152"/>
                    </a:cubicBezTo>
                    <a:cubicBezTo>
                      <a:pt x="528" y="151"/>
                      <a:pt x="527" y="151"/>
                      <a:pt x="525" y="149"/>
                    </a:cubicBezTo>
                    <a:cubicBezTo>
                      <a:pt x="525" y="150"/>
                      <a:pt x="523" y="149"/>
                      <a:pt x="522" y="149"/>
                    </a:cubicBezTo>
                    <a:cubicBezTo>
                      <a:pt x="522" y="148"/>
                      <a:pt x="521" y="147"/>
                      <a:pt x="520" y="146"/>
                    </a:cubicBezTo>
                    <a:cubicBezTo>
                      <a:pt x="520" y="147"/>
                      <a:pt x="516" y="145"/>
                      <a:pt x="516" y="145"/>
                    </a:cubicBezTo>
                    <a:cubicBezTo>
                      <a:pt x="517" y="144"/>
                      <a:pt x="520" y="147"/>
                      <a:pt x="520" y="145"/>
                    </a:cubicBezTo>
                    <a:cubicBezTo>
                      <a:pt x="517" y="145"/>
                      <a:pt x="518" y="144"/>
                      <a:pt x="520" y="144"/>
                    </a:cubicBezTo>
                    <a:cubicBezTo>
                      <a:pt x="513" y="141"/>
                      <a:pt x="513" y="141"/>
                      <a:pt x="508" y="139"/>
                    </a:cubicBezTo>
                    <a:cubicBezTo>
                      <a:pt x="508" y="138"/>
                      <a:pt x="509" y="138"/>
                      <a:pt x="509" y="137"/>
                    </a:cubicBezTo>
                    <a:cubicBezTo>
                      <a:pt x="507" y="138"/>
                      <a:pt x="504" y="135"/>
                      <a:pt x="502" y="134"/>
                    </a:cubicBezTo>
                    <a:cubicBezTo>
                      <a:pt x="503" y="134"/>
                      <a:pt x="504" y="135"/>
                      <a:pt x="504" y="134"/>
                    </a:cubicBezTo>
                    <a:cubicBezTo>
                      <a:pt x="504" y="133"/>
                      <a:pt x="503" y="134"/>
                      <a:pt x="502" y="133"/>
                    </a:cubicBezTo>
                    <a:cubicBezTo>
                      <a:pt x="503" y="133"/>
                      <a:pt x="502" y="132"/>
                      <a:pt x="502" y="132"/>
                    </a:cubicBezTo>
                    <a:cubicBezTo>
                      <a:pt x="501" y="132"/>
                      <a:pt x="501" y="133"/>
                      <a:pt x="500" y="133"/>
                    </a:cubicBezTo>
                    <a:cubicBezTo>
                      <a:pt x="498" y="132"/>
                      <a:pt x="495" y="131"/>
                      <a:pt x="493" y="129"/>
                    </a:cubicBezTo>
                    <a:cubicBezTo>
                      <a:pt x="490" y="128"/>
                      <a:pt x="488" y="126"/>
                      <a:pt x="488" y="124"/>
                    </a:cubicBezTo>
                    <a:cubicBezTo>
                      <a:pt x="490" y="126"/>
                      <a:pt x="492" y="125"/>
                      <a:pt x="495" y="127"/>
                    </a:cubicBezTo>
                    <a:cubicBezTo>
                      <a:pt x="495" y="127"/>
                      <a:pt x="496" y="127"/>
                      <a:pt x="496" y="126"/>
                    </a:cubicBezTo>
                    <a:cubicBezTo>
                      <a:pt x="492" y="124"/>
                      <a:pt x="490" y="124"/>
                      <a:pt x="486" y="122"/>
                    </a:cubicBezTo>
                    <a:cubicBezTo>
                      <a:pt x="487" y="122"/>
                      <a:pt x="487" y="121"/>
                      <a:pt x="486" y="121"/>
                    </a:cubicBezTo>
                    <a:cubicBezTo>
                      <a:pt x="486" y="121"/>
                      <a:pt x="486" y="121"/>
                      <a:pt x="485" y="121"/>
                    </a:cubicBezTo>
                    <a:cubicBezTo>
                      <a:pt x="485" y="121"/>
                      <a:pt x="485" y="120"/>
                      <a:pt x="484" y="120"/>
                    </a:cubicBezTo>
                    <a:cubicBezTo>
                      <a:pt x="485" y="121"/>
                      <a:pt x="482" y="120"/>
                      <a:pt x="481" y="119"/>
                    </a:cubicBezTo>
                    <a:cubicBezTo>
                      <a:pt x="485" y="120"/>
                      <a:pt x="482" y="118"/>
                      <a:pt x="485" y="118"/>
                    </a:cubicBezTo>
                    <a:cubicBezTo>
                      <a:pt x="487" y="119"/>
                      <a:pt x="486" y="120"/>
                      <a:pt x="487" y="120"/>
                    </a:cubicBezTo>
                    <a:cubicBezTo>
                      <a:pt x="487" y="119"/>
                      <a:pt x="488" y="119"/>
                      <a:pt x="486" y="118"/>
                    </a:cubicBezTo>
                    <a:cubicBezTo>
                      <a:pt x="487" y="119"/>
                      <a:pt x="490" y="118"/>
                      <a:pt x="490" y="119"/>
                    </a:cubicBezTo>
                    <a:cubicBezTo>
                      <a:pt x="489" y="120"/>
                      <a:pt x="490" y="121"/>
                      <a:pt x="491" y="122"/>
                    </a:cubicBezTo>
                    <a:cubicBezTo>
                      <a:pt x="490" y="120"/>
                      <a:pt x="491" y="120"/>
                      <a:pt x="492" y="119"/>
                    </a:cubicBezTo>
                    <a:cubicBezTo>
                      <a:pt x="494" y="120"/>
                      <a:pt x="498" y="121"/>
                      <a:pt x="498" y="122"/>
                    </a:cubicBezTo>
                    <a:cubicBezTo>
                      <a:pt x="497" y="122"/>
                      <a:pt x="497" y="122"/>
                      <a:pt x="496" y="123"/>
                    </a:cubicBezTo>
                    <a:cubicBezTo>
                      <a:pt x="498" y="124"/>
                      <a:pt x="497" y="122"/>
                      <a:pt x="498" y="123"/>
                    </a:cubicBezTo>
                    <a:cubicBezTo>
                      <a:pt x="499" y="123"/>
                      <a:pt x="500" y="124"/>
                      <a:pt x="501" y="123"/>
                    </a:cubicBezTo>
                    <a:cubicBezTo>
                      <a:pt x="500" y="122"/>
                      <a:pt x="498" y="123"/>
                      <a:pt x="498" y="122"/>
                    </a:cubicBezTo>
                    <a:cubicBezTo>
                      <a:pt x="500" y="123"/>
                      <a:pt x="500" y="122"/>
                      <a:pt x="502" y="123"/>
                    </a:cubicBezTo>
                    <a:cubicBezTo>
                      <a:pt x="502" y="124"/>
                      <a:pt x="503" y="124"/>
                      <a:pt x="503" y="125"/>
                    </a:cubicBezTo>
                    <a:cubicBezTo>
                      <a:pt x="501" y="124"/>
                      <a:pt x="502" y="126"/>
                      <a:pt x="502" y="126"/>
                    </a:cubicBezTo>
                    <a:cubicBezTo>
                      <a:pt x="502" y="125"/>
                      <a:pt x="506" y="127"/>
                      <a:pt x="504" y="126"/>
                    </a:cubicBezTo>
                    <a:cubicBezTo>
                      <a:pt x="503" y="126"/>
                      <a:pt x="503" y="126"/>
                      <a:pt x="502" y="125"/>
                    </a:cubicBezTo>
                    <a:cubicBezTo>
                      <a:pt x="503" y="126"/>
                      <a:pt x="503" y="125"/>
                      <a:pt x="504" y="125"/>
                    </a:cubicBezTo>
                    <a:cubicBezTo>
                      <a:pt x="505" y="125"/>
                      <a:pt x="506" y="126"/>
                      <a:pt x="506" y="127"/>
                    </a:cubicBezTo>
                    <a:cubicBezTo>
                      <a:pt x="506" y="127"/>
                      <a:pt x="505" y="126"/>
                      <a:pt x="505" y="127"/>
                    </a:cubicBezTo>
                    <a:cubicBezTo>
                      <a:pt x="505" y="127"/>
                      <a:pt x="506" y="127"/>
                      <a:pt x="508" y="127"/>
                    </a:cubicBezTo>
                    <a:cubicBezTo>
                      <a:pt x="509" y="128"/>
                      <a:pt x="510" y="128"/>
                      <a:pt x="510" y="129"/>
                    </a:cubicBezTo>
                    <a:cubicBezTo>
                      <a:pt x="509" y="129"/>
                      <a:pt x="507" y="128"/>
                      <a:pt x="507" y="128"/>
                    </a:cubicBezTo>
                    <a:cubicBezTo>
                      <a:pt x="509" y="130"/>
                      <a:pt x="511" y="130"/>
                      <a:pt x="513" y="132"/>
                    </a:cubicBezTo>
                    <a:cubicBezTo>
                      <a:pt x="513" y="131"/>
                      <a:pt x="513" y="131"/>
                      <a:pt x="514" y="131"/>
                    </a:cubicBezTo>
                    <a:cubicBezTo>
                      <a:pt x="514" y="132"/>
                      <a:pt x="516" y="133"/>
                      <a:pt x="517" y="133"/>
                    </a:cubicBezTo>
                    <a:cubicBezTo>
                      <a:pt x="518" y="134"/>
                      <a:pt x="517" y="134"/>
                      <a:pt x="517" y="135"/>
                    </a:cubicBezTo>
                    <a:cubicBezTo>
                      <a:pt x="518" y="134"/>
                      <a:pt x="521" y="136"/>
                      <a:pt x="521" y="135"/>
                    </a:cubicBezTo>
                    <a:cubicBezTo>
                      <a:pt x="520" y="135"/>
                      <a:pt x="520" y="135"/>
                      <a:pt x="520" y="134"/>
                    </a:cubicBezTo>
                    <a:cubicBezTo>
                      <a:pt x="521" y="134"/>
                      <a:pt x="521" y="135"/>
                      <a:pt x="523" y="136"/>
                    </a:cubicBezTo>
                    <a:cubicBezTo>
                      <a:pt x="524" y="135"/>
                      <a:pt x="521" y="134"/>
                      <a:pt x="521" y="134"/>
                    </a:cubicBezTo>
                    <a:cubicBezTo>
                      <a:pt x="524" y="135"/>
                      <a:pt x="522" y="133"/>
                      <a:pt x="522" y="133"/>
                    </a:cubicBezTo>
                    <a:cubicBezTo>
                      <a:pt x="523" y="133"/>
                      <a:pt x="525" y="135"/>
                      <a:pt x="525" y="136"/>
                    </a:cubicBezTo>
                    <a:cubicBezTo>
                      <a:pt x="524" y="134"/>
                      <a:pt x="527" y="135"/>
                      <a:pt x="525" y="133"/>
                    </a:cubicBezTo>
                    <a:cubicBezTo>
                      <a:pt x="524" y="134"/>
                      <a:pt x="523" y="132"/>
                      <a:pt x="521" y="132"/>
                    </a:cubicBezTo>
                    <a:cubicBezTo>
                      <a:pt x="521" y="131"/>
                      <a:pt x="521" y="131"/>
                      <a:pt x="520" y="130"/>
                    </a:cubicBezTo>
                    <a:cubicBezTo>
                      <a:pt x="519" y="130"/>
                      <a:pt x="521" y="132"/>
                      <a:pt x="519" y="131"/>
                    </a:cubicBezTo>
                    <a:cubicBezTo>
                      <a:pt x="514" y="129"/>
                      <a:pt x="518" y="128"/>
                      <a:pt x="522" y="130"/>
                    </a:cubicBezTo>
                    <a:cubicBezTo>
                      <a:pt x="521" y="128"/>
                      <a:pt x="521" y="129"/>
                      <a:pt x="519" y="128"/>
                    </a:cubicBezTo>
                    <a:cubicBezTo>
                      <a:pt x="521" y="128"/>
                      <a:pt x="518" y="127"/>
                      <a:pt x="517" y="126"/>
                    </a:cubicBezTo>
                    <a:cubicBezTo>
                      <a:pt x="519" y="126"/>
                      <a:pt x="523" y="129"/>
                      <a:pt x="524" y="128"/>
                    </a:cubicBezTo>
                    <a:cubicBezTo>
                      <a:pt x="520" y="126"/>
                      <a:pt x="517" y="125"/>
                      <a:pt x="515" y="124"/>
                    </a:cubicBezTo>
                    <a:cubicBezTo>
                      <a:pt x="518" y="123"/>
                      <a:pt x="522" y="126"/>
                      <a:pt x="526" y="127"/>
                    </a:cubicBezTo>
                    <a:cubicBezTo>
                      <a:pt x="526" y="128"/>
                      <a:pt x="526" y="128"/>
                      <a:pt x="527" y="129"/>
                    </a:cubicBezTo>
                    <a:cubicBezTo>
                      <a:pt x="529" y="129"/>
                      <a:pt x="531" y="131"/>
                      <a:pt x="533" y="131"/>
                    </a:cubicBezTo>
                    <a:cubicBezTo>
                      <a:pt x="533" y="132"/>
                      <a:pt x="536" y="133"/>
                      <a:pt x="537" y="134"/>
                    </a:cubicBezTo>
                    <a:cubicBezTo>
                      <a:pt x="537" y="133"/>
                      <a:pt x="538" y="132"/>
                      <a:pt x="536" y="131"/>
                    </a:cubicBezTo>
                    <a:cubicBezTo>
                      <a:pt x="537" y="132"/>
                      <a:pt x="536" y="132"/>
                      <a:pt x="535" y="132"/>
                    </a:cubicBezTo>
                    <a:cubicBezTo>
                      <a:pt x="534" y="132"/>
                      <a:pt x="534" y="131"/>
                      <a:pt x="533" y="131"/>
                    </a:cubicBezTo>
                    <a:cubicBezTo>
                      <a:pt x="533" y="130"/>
                      <a:pt x="531" y="130"/>
                      <a:pt x="530" y="128"/>
                    </a:cubicBezTo>
                    <a:cubicBezTo>
                      <a:pt x="530" y="129"/>
                      <a:pt x="530" y="129"/>
                      <a:pt x="530" y="129"/>
                    </a:cubicBezTo>
                    <a:cubicBezTo>
                      <a:pt x="525" y="126"/>
                      <a:pt x="523" y="125"/>
                      <a:pt x="519" y="123"/>
                    </a:cubicBezTo>
                    <a:cubicBezTo>
                      <a:pt x="516" y="123"/>
                      <a:pt x="510" y="120"/>
                      <a:pt x="508" y="118"/>
                    </a:cubicBezTo>
                    <a:cubicBezTo>
                      <a:pt x="507" y="118"/>
                      <a:pt x="508" y="119"/>
                      <a:pt x="507" y="119"/>
                    </a:cubicBezTo>
                    <a:cubicBezTo>
                      <a:pt x="506" y="117"/>
                      <a:pt x="505" y="117"/>
                      <a:pt x="502" y="116"/>
                    </a:cubicBezTo>
                    <a:cubicBezTo>
                      <a:pt x="502" y="116"/>
                      <a:pt x="502" y="115"/>
                      <a:pt x="501" y="115"/>
                    </a:cubicBezTo>
                    <a:cubicBezTo>
                      <a:pt x="501" y="116"/>
                      <a:pt x="498" y="115"/>
                      <a:pt x="498" y="114"/>
                    </a:cubicBezTo>
                    <a:cubicBezTo>
                      <a:pt x="498" y="114"/>
                      <a:pt x="498" y="114"/>
                      <a:pt x="497" y="114"/>
                    </a:cubicBezTo>
                    <a:cubicBezTo>
                      <a:pt x="497" y="113"/>
                      <a:pt x="500" y="114"/>
                      <a:pt x="499" y="113"/>
                    </a:cubicBezTo>
                    <a:cubicBezTo>
                      <a:pt x="498" y="114"/>
                      <a:pt x="496" y="112"/>
                      <a:pt x="496" y="113"/>
                    </a:cubicBezTo>
                    <a:cubicBezTo>
                      <a:pt x="497" y="114"/>
                      <a:pt x="497" y="114"/>
                      <a:pt x="497" y="115"/>
                    </a:cubicBezTo>
                    <a:cubicBezTo>
                      <a:pt x="495" y="114"/>
                      <a:pt x="494" y="114"/>
                      <a:pt x="492" y="113"/>
                    </a:cubicBezTo>
                    <a:cubicBezTo>
                      <a:pt x="493" y="115"/>
                      <a:pt x="491" y="115"/>
                      <a:pt x="494" y="116"/>
                    </a:cubicBezTo>
                    <a:cubicBezTo>
                      <a:pt x="494" y="115"/>
                      <a:pt x="493" y="115"/>
                      <a:pt x="493" y="114"/>
                    </a:cubicBezTo>
                    <a:cubicBezTo>
                      <a:pt x="495" y="115"/>
                      <a:pt x="499" y="116"/>
                      <a:pt x="498" y="117"/>
                    </a:cubicBezTo>
                    <a:cubicBezTo>
                      <a:pt x="498" y="116"/>
                      <a:pt x="504" y="120"/>
                      <a:pt x="502" y="118"/>
                    </a:cubicBezTo>
                    <a:cubicBezTo>
                      <a:pt x="503" y="118"/>
                      <a:pt x="504" y="119"/>
                      <a:pt x="504" y="119"/>
                    </a:cubicBezTo>
                    <a:cubicBezTo>
                      <a:pt x="504" y="120"/>
                      <a:pt x="503" y="120"/>
                      <a:pt x="503" y="121"/>
                    </a:cubicBezTo>
                    <a:cubicBezTo>
                      <a:pt x="504" y="122"/>
                      <a:pt x="505" y="122"/>
                      <a:pt x="506" y="123"/>
                    </a:cubicBezTo>
                    <a:cubicBezTo>
                      <a:pt x="505" y="123"/>
                      <a:pt x="506" y="124"/>
                      <a:pt x="505" y="124"/>
                    </a:cubicBezTo>
                    <a:cubicBezTo>
                      <a:pt x="503" y="123"/>
                      <a:pt x="502" y="124"/>
                      <a:pt x="502" y="122"/>
                    </a:cubicBezTo>
                    <a:cubicBezTo>
                      <a:pt x="502" y="122"/>
                      <a:pt x="504" y="123"/>
                      <a:pt x="504" y="122"/>
                    </a:cubicBezTo>
                    <a:cubicBezTo>
                      <a:pt x="502" y="122"/>
                      <a:pt x="503" y="121"/>
                      <a:pt x="500" y="120"/>
                    </a:cubicBezTo>
                    <a:cubicBezTo>
                      <a:pt x="499" y="121"/>
                      <a:pt x="490" y="119"/>
                      <a:pt x="492" y="117"/>
                    </a:cubicBezTo>
                    <a:cubicBezTo>
                      <a:pt x="489" y="117"/>
                      <a:pt x="488" y="117"/>
                      <a:pt x="490" y="118"/>
                    </a:cubicBezTo>
                    <a:cubicBezTo>
                      <a:pt x="488" y="117"/>
                      <a:pt x="484" y="116"/>
                      <a:pt x="485" y="117"/>
                    </a:cubicBezTo>
                    <a:cubicBezTo>
                      <a:pt x="485" y="117"/>
                      <a:pt x="483" y="116"/>
                      <a:pt x="483" y="116"/>
                    </a:cubicBezTo>
                    <a:cubicBezTo>
                      <a:pt x="484" y="115"/>
                      <a:pt x="487" y="117"/>
                      <a:pt x="486" y="116"/>
                    </a:cubicBezTo>
                    <a:cubicBezTo>
                      <a:pt x="486" y="115"/>
                      <a:pt x="482" y="115"/>
                      <a:pt x="482" y="114"/>
                    </a:cubicBezTo>
                    <a:cubicBezTo>
                      <a:pt x="484" y="115"/>
                      <a:pt x="483" y="113"/>
                      <a:pt x="485" y="114"/>
                    </a:cubicBezTo>
                    <a:cubicBezTo>
                      <a:pt x="483" y="114"/>
                      <a:pt x="486" y="115"/>
                      <a:pt x="487" y="115"/>
                    </a:cubicBezTo>
                    <a:cubicBezTo>
                      <a:pt x="486" y="115"/>
                      <a:pt x="487" y="116"/>
                      <a:pt x="489" y="117"/>
                    </a:cubicBezTo>
                    <a:cubicBezTo>
                      <a:pt x="487" y="115"/>
                      <a:pt x="488" y="115"/>
                      <a:pt x="490" y="115"/>
                    </a:cubicBezTo>
                    <a:cubicBezTo>
                      <a:pt x="488" y="115"/>
                      <a:pt x="487" y="114"/>
                      <a:pt x="485" y="113"/>
                    </a:cubicBezTo>
                    <a:cubicBezTo>
                      <a:pt x="483" y="113"/>
                      <a:pt x="482" y="112"/>
                      <a:pt x="480" y="112"/>
                    </a:cubicBezTo>
                    <a:cubicBezTo>
                      <a:pt x="481" y="112"/>
                      <a:pt x="478" y="112"/>
                      <a:pt x="478" y="112"/>
                    </a:cubicBezTo>
                    <a:cubicBezTo>
                      <a:pt x="476" y="112"/>
                      <a:pt x="475" y="111"/>
                      <a:pt x="473" y="111"/>
                    </a:cubicBezTo>
                    <a:cubicBezTo>
                      <a:pt x="472" y="110"/>
                      <a:pt x="471" y="110"/>
                      <a:pt x="468" y="109"/>
                    </a:cubicBezTo>
                    <a:cubicBezTo>
                      <a:pt x="470" y="109"/>
                      <a:pt x="468" y="108"/>
                      <a:pt x="469" y="108"/>
                    </a:cubicBezTo>
                    <a:cubicBezTo>
                      <a:pt x="469" y="109"/>
                      <a:pt x="474" y="110"/>
                      <a:pt x="474" y="110"/>
                    </a:cubicBezTo>
                    <a:cubicBezTo>
                      <a:pt x="473" y="109"/>
                      <a:pt x="474" y="109"/>
                      <a:pt x="474" y="109"/>
                    </a:cubicBezTo>
                    <a:cubicBezTo>
                      <a:pt x="468" y="109"/>
                      <a:pt x="468" y="105"/>
                      <a:pt x="473" y="107"/>
                    </a:cubicBezTo>
                    <a:cubicBezTo>
                      <a:pt x="473" y="107"/>
                      <a:pt x="473" y="108"/>
                      <a:pt x="474" y="108"/>
                    </a:cubicBezTo>
                    <a:cubicBezTo>
                      <a:pt x="475" y="108"/>
                      <a:pt x="478" y="110"/>
                      <a:pt x="477" y="108"/>
                    </a:cubicBezTo>
                    <a:cubicBezTo>
                      <a:pt x="473" y="108"/>
                      <a:pt x="476" y="106"/>
                      <a:pt x="473" y="105"/>
                    </a:cubicBezTo>
                    <a:cubicBezTo>
                      <a:pt x="472" y="105"/>
                      <a:pt x="473" y="106"/>
                      <a:pt x="471" y="106"/>
                    </a:cubicBezTo>
                    <a:cubicBezTo>
                      <a:pt x="470" y="105"/>
                      <a:pt x="471" y="104"/>
                      <a:pt x="470" y="104"/>
                    </a:cubicBezTo>
                    <a:cubicBezTo>
                      <a:pt x="468" y="103"/>
                      <a:pt x="469" y="105"/>
                      <a:pt x="468" y="105"/>
                    </a:cubicBezTo>
                    <a:cubicBezTo>
                      <a:pt x="466" y="104"/>
                      <a:pt x="464" y="103"/>
                      <a:pt x="467" y="103"/>
                    </a:cubicBezTo>
                    <a:cubicBezTo>
                      <a:pt x="466" y="103"/>
                      <a:pt x="465" y="103"/>
                      <a:pt x="464" y="102"/>
                    </a:cubicBezTo>
                    <a:cubicBezTo>
                      <a:pt x="465" y="102"/>
                      <a:pt x="465" y="102"/>
                      <a:pt x="466" y="102"/>
                    </a:cubicBezTo>
                    <a:cubicBezTo>
                      <a:pt x="469" y="102"/>
                      <a:pt x="471" y="103"/>
                      <a:pt x="474" y="104"/>
                    </a:cubicBezTo>
                    <a:cubicBezTo>
                      <a:pt x="476" y="104"/>
                      <a:pt x="478" y="105"/>
                      <a:pt x="480" y="106"/>
                    </a:cubicBezTo>
                    <a:cubicBezTo>
                      <a:pt x="479" y="106"/>
                      <a:pt x="477" y="105"/>
                      <a:pt x="479" y="105"/>
                    </a:cubicBezTo>
                    <a:cubicBezTo>
                      <a:pt x="480" y="106"/>
                      <a:pt x="482" y="106"/>
                      <a:pt x="482" y="107"/>
                    </a:cubicBezTo>
                    <a:cubicBezTo>
                      <a:pt x="482" y="106"/>
                      <a:pt x="483" y="106"/>
                      <a:pt x="484" y="107"/>
                    </a:cubicBezTo>
                    <a:cubicBezTo>
                      <a:pt x="484" y="106"/>
                      <a:pt x="484" y="106"/>
                      <a:pt x="484" y="105"/>
                    </a:cubicBezTo>
                    <a:cubicBezTo>
                      <a:pt x="488" y="106"/>
                      <a:pt x="491" y="107"/>
                      <a:pt x="492" y="108"/>
                    </a:cubicBezTo>
                    <a:cubicBezTo>
                      <a:pt x="490" y="108"/>
                      <a:pt x="492" y="110"/>
                      <a:pt x="493" y="111"/>
                    </a:cubicBezTo>
                    <a:cubicBezTo>
                      <a:pt x="491" y="111"/>
                      <a:pt x="488" y="110"/>
                      <a:pt x="486" y="109"/>
                    </a:cubicBezTo>
                    <a:cubicBezTo>
                      <a:pt x="484" y="108"/>
                      <a:pt x="482" y="107"/>
                      <a:pt x="480" y="107"/>
                    </a:cubicBezTo>
                    <a:cubicBezTo>
                      <a:pt x="481" y="108"/>
                      <a:pt x="484" y="109"/>
                      <a:pt x="485" y="110"/>
                    </a:cubicBezTo>
                    <a:cubicBezTo>
                      <a:pt x="481" y="109"/>
                      <a:pt x="480" y="107"/>
                      <a:pt x="477" y="106"/>
                    </a:cubicBezTo>
                    <a:cubicBezTo>
                      <a:pt x="477" y="107"/>
                      <a:pt x="479" y="108"/>
                      <a:pt x="481" y="110"/>
                    </a:cubicBezTo>
                    <a:cubicBezTo>
                      <a:pt x="482" y="112"/>
                      <a:pt x="476" y="109"/>
                      <a:pt x="474" y="110"/>
                    </a:cubicBezTo>
                    <a:cubicBezTo>
                      <a:pt x="478" y="111"/>
                      <a:pt x="481" y="111"/>
                      <a:pt x="484" y="111"/>
                    </a:cubicBezTo>
                    <a:cubicBezTo>
                      <a:pt x="485" y="113"/>
                      <a:pt x="488" y="113"/>
                      <a:pt x="491" y="115"/>
                    </a:cubicBezTo>
                    <a:cubicBezTo>
                      <a:pt x="490" y="113"/>
                      <a:pt x="489" y="114"/>
                      <a:pt x="491" y="113"/>
                    </a:cubicBezTo>
                    <a:cubicBezTo>
                      <a:pt x="489" y="112"/>
                      <a:pt x="488" y="113"/>
                      <a:pt x="488" y="112"/>
                    </a:cubicBezTo>
                    <a:cubicBezTo>
                      <a:pt x="489" y="112"/>
                      <a:pt x="491" y="113"/>
                      <a:pt x="492" y="112"/>
                    </a:cubicBezTo>
                    <a:cubicBezTo>
                      <a:pt x="493" y="113"/>
                      <a:pt x="494" y="113"/>
                      <a:pt x="495" y="113"/>
                    </a:cubicBezTo>
                    <a:cubicBezTo>
                      <a:pt x="496" y="113"/>
                      <a:pt x="492" y="111"/>
                      <a:pt x="495" y="111"/>
                    </a:cubicBezTo>
                    <a:cubicBezTo>
                      <a:pt x="497" y="113"/>
                      <a:pt x="496" y="111"/>
                      <a:pt x="498" y="112"/>
                    </a:cubicBezTo>
                    <a:cubicBezTo>
                      <a:pt x="500" y="113"/>
                      <a:pt x="498" y="113"/>
                      <a:pt x="500" y="114"/>
                    </a:cubicBezTo>
                    <a:cubicBezTo>
                      <a:pt x="500" y="113"/>
                      <a:pt x="504" y="113"/>
                      <a:pt x="505" y="115"/>
                    </a:cubicBezTo>
                    <a:cubicBezTo>
                      <a:pt x="504" y="115"/>
                      <a:pt x="503" y="114"/>
                      <a:pt x="504" y="115"/>
                    </a:cubicBezTo>
                    <a:cubicBezTo>
                      <a:pt x="506" y="115"/>
                      <a:pt x="508" y="117"/>
                      <a:pt x="508" y="115"/>
                    </a:cubicBezTo>
                    <a:cubicBezTo>
                      <a:pt x="510" y="117"/>
                      <a:pt x="512" y="116"/>
                      <a:pt x="514" y="118"/>
                    </a:cubicBezTo>
                    <a:cubicBezTo>
                      <a:pt x="515" y="118"/>
                      <a:pt x="514" y="117"/>
                      <a:pt x="515" y="118"/>
                    </a:cubicBezTo>
                    <a:cubicBezTo>
                      <a:pt x="516" y="119"/>
                      <a:pt x="519" y="118"/>
                      <a:pt x="520" y="120"/>
                    </a:cubicBezTo>
                    <a:cubicBezTo>
                      <a:pt x="519" y="119"/>
                      <a:pt x="518" y="119"/>
                      <a:pt x="518" y="119"/>
                    </a:cubicBezTo>
                    <a:cubicBezTo>
                      <a:pt x="522" y="120"/>
                      <a:pt x="518" y="120"/>
                      <a:pt x="520" y="121"/>
                    </a:cubicBezTo>
                    <a:cubicBezTo>
                      <a:pt x="521" y="121"/>
                      <a:pt x="524" y="121"/>
                      <a:pt x="526" y="122"/>
                    </a:cubicBezTo>
                    <a:cubicBezTo>
                      <a:pt x="527" y="123"/>
                      <a:pt x="529" y="125"/>
                      <a:pt x="527" y="126"/>
                    </a:cubicBezTo>
                    <a:cubicBezTo>
                      <a:pt x="526" y="125"/>
                      <a:pt x="524" y="124"/>
                      <a:pt x="525" y="125"/>
                    </a:cubicBezTo>
                    <a:cubicBezTo>
                      <a:pt x="525" y="125"/>
                      <a:pt x="527" y="126"/>
                      <a:pt x="527" y="126"/>
                    </a:cubicBezTo>
                    <a:cubicBezTo>
                      <a:pt x="529" y="125"/>
                      <a:pt x="530" y="125"/>
                      <a:pt x="532" y="127"/>
                    </a:cubicBezTo>
                    <a:cubicBezTo>
                      <a:pt x="532" y="127"/>
                      <a:pt x="530" y="127"/>
                      <a:pt x="531" y="128"/>
                    </a:cubicBezTo>
                    <a:cubicBezTo>
                      <a:pt x="532" y="127"/>
                      <a:pt x="533" y="130"/>
                      <a:pt x="534" y="130"/>
                    </a:cubicBezTo>
                    <a:cubicBezTo>
                      <a:pt x="534" y="129"/>
                      <a:pt x="536" y="129"/>
                      <a:pt x="537" y="129"/>
                    </a:cubicBezTo>
                    <a:cubicBezTo>
                      <a:pt x="537" y="129"/>
                      <a:pt x="534" y="127"/>
                      <a:pt x="536" y="127"/>
                    </a:cubicBezTo>
                    <a:cubicBezTo>
                      <a:pt x="537" y="128"/>
                      <a:pt x="537" y="129"/>
                      <a:pt x="538" y="129"/>
                    </a:cubicBezTo>
                    <a:cubicBezTo>
                      <a:pt x="538" y="130"/>
                      <a:pt x="538" y="130"/>
                      <a:pt x="538" y="130"/>
                    </a:cubicBezTo>
                    <a:cubicBezTo>
                      <a:pt x="543" y="131"/>
                      <a:pt x="545" y="133"/>
                      <a:pt x="549" y="136"/>
                    </a:cubicBezTo>
                    <a:cubicBezTo>
                      <a:pt x="550" y="136"/>
                      <a:pt x="551" y="138"/>
                      <a:pt x="552" y="138"/>
                    </a:cubicBezTo>
                    <a:cubicBezTo>
                      <a:pt x="552" y="137"/>
                      <a:pt x="550" y="135"/>
                      <a:pt x="551" y="136"/>
                    </a:cubicBezTo>
                    <a:cubicBezTo>
                      <a:pt x="554" y="137"/>
                      <a:pt x="554" y="139"/>
                      <a:pt x="556" y="140"/>
                    </a:cubicBezTo>
                    <a:cubicBezTo>
                      <a:pt x="556" y="140"/>
                      <a:pt x="556" y="141"/>
                      <a:pt x="556" y="141"/>
                    </a:cubicBezTo>
                    <a:cubicBezTo>
                      <a:pt x="557" y="140"/>
                      <a:pt x="559" y="143"/>
                      <a:pt x="558" y="141"/>
                    </a:cubicBezTo>
                    <a:cubicBezTo>
                      <a:pt x="559" y="142"/>
                      <a:pt x="560" y="142"/>
                      <a:pt x="561" y="143"/>
                    </a:cubicBezTo>
                    <a:cubicBezTo>
                      <a:pt x="563" y="144"/>
                      <a:pt x="560" y="143"/>
                      <a:pt x="561" y="145"/>
                    </a:cubicBezTo>
                    <a:cubicBezTo>
                      <a:pt x="563" y="144"/>
                      <a:pt x="567" y="149"/>
                      <a:pt x="569" y="148"/>
                    </a:cubicBezTo>
                    <a:cubicBezTo>
                      <a:pt x="569" y="149"/>
                      <a:pt x="567" y="148"/>
                      <a:pt x="568" y="150"/>
                    </a:cubicBezTo>
                    <a:cubicBezTo>
                      <a:pt x="571" y="150"/>
                      <a:pt x="574" y="153"/>
                      <a:pt x="577" y="155"/>
                    </a:cubicBezTo>
                    <a:cubicBezTo>
                      <a:pt x="575" y="153"/>
                      <a:pt x="573" y="151"/>
                      <a:pt x="571" y="149"/>
                    </a:cubicBezTo>
                    <a:cubicBezTo>
                      <a:pt x="569" y="147"/>
                      <a:pt x="566" y="145"/>
                      <a:pt x="564" y="145"/>
                    </a:cubicBezTo>
                    <a:cubicBezTo>
                      <a:pt x="562" y="143"/>
                      <a:pt x="560" y="141"/>
                      <a:pt x="558" y="140"/>
                    </a:cubicBezTo>
                    <a:cubicBezTo>
                      <a:pt x="556" y="138"/>
                      <a:pt x="554" y="137"/>
                      <a:pt x="552" y="135"/>
                    </a:cubicBezTo>
                    <a:cubicBezTo>
                      <a:pt x="550" y="135"/>
                      <a:pt x="549" y="134"/>
                      <a:pt x="548" y="133"/>
                    </a:cubicBezTo>
                    <a:cubicBezTo>
                      <a:pt x="547" y="132"/>
                      <a:pt x="546" y="132"/>
                      <a:pt x="545" y="131"/>
                    </a:cubicBezTo>
                    <a:cubicBezTo>
                      <a:pt x="543" y="130"/>
                      <a:pt x="540" y="128"/>
                      <a:pt x="538" y="126"/>
                    </a:cubicBezTo>
                    <a:cubicBezTo>
                      <a:pt x="538" y="126"/>
                      <a:pt x="539" y="127"/>
                      <a:pt x="538" y="127"/>
                    </a:cubicBezTo>
                    <a:cubicBezTo>
                      <a:pt x="535" y="126"/>
                      <a:pt x="534" y="124"/>
                      <a:pt x="532" y="123"/>
                    </a:cubicBezTo>
                    <a:cubicBezTo>
                      <a:pt x="531" y="124"/>
                      <a:pt x="534" y="124"/>
                      <a:pt x="533" y="125"/>
                    </a:cubicBezTo>
                    <a:cubicBezTo>
                      <a:pt x="531" y="125"/>
                      <a:pt x="529" y="123"/>
                      <a:pt x="526" y="122"/>
                    </a:cubicBezTo>
                    <a:cubicBezTo>
                      <a:pt x="527" y="121"/>
                      <a:pt x="526" y="120"/>
                      <a:pt x="526" y="120"/>
                    </a:cubicBezTo>
                    <a:cubicBezTo>
                      <a:pt x="525" y="119"/>
                      <a:pt x="524" y="119"/>
                      <a:pt x="523" y="119"/>
                    </a:cubicBezTo>
                    <a:cubicBezTo>
                      <a:pt x="525" y="119"/>
                      <a:pt x="523" y="120"/>
                      <a:pt x="523" y="119"/>
                    </a:cubicBezTo>
                    <a:cubicBezTo>
                      <a:pt x="521" y="118"/>
                      <a:pt x="519" y="118"/>
                      <a:pt x="519" y="117"/>
                    </a:cubicBezTo>
                    <a:cubicBezTo>
                      <a:pt x="521" y="118"/>
                      <a:pt x="523" y="119"/>
                      <a:pt x="523" y="118"/>
                    </a:cubicBezTo>
                    <a:cubicBezTo>
                      <a:pt x="519" y="116"/>
                      <a:pt x="518" y="116"/>
                      <a:pt x="516" y="114"/>
                    </a:cubicBezTo>
                    <a:cubicBezTo>
                      <a:pt x="516" y="115"/>
                      <a:pt x="516" y="115"/>
                      <a:pt x="514" y="114"/>
                    </a:cubicBezTo>
                    <a:cubicBezTo>
                      <a:pt x="513" y="112"/>
                      <a:pt x="508" y="112"/>
                      <a:pt x="506" y="112"/>
                    </a:cubicBezTo>
                    <a:cubicBezTo>
                      <a:pt x="505" y="111"/>
                      <a:pt x="504" y="110"/>
                      <a:pt x="503" y="109"/>
                    </a:cubicBezTo>
                    <a:cubicBezTo>
                      <a:pt x="503" y="109"/>
                      <a:pt x="504" y="110"/>
                      <a:pt x="503" y="110"/>
                    </a:cubicBezTo>
                    <a:cubicBezTo>
                      <a:pt x="501" y="109"/>
                      <a:pt x="500" y="108"/>
                      <a:pt x="499" y="107"/>
                    </a:cubicBezTo>
                    <a:cubicBezTo>
                      <a:pt x="499" y="109"/>
                      <a:pt x="497" y="107"/>
                      <a:pt x="494" y="107"/>
                    </a:cubicBezTo>
                    <a:cubicBezTo>
                      <a:pt x="495" y="106"/>
                      <a:pt x="495" y="107"/>
                      <a:pt x="496" y="106"/>
                    </a:cubicBezTo>
                    <a:cubicBezTo>
                      <a:pt x="494" y="105"/>
                      <a:pt x="490" y="105"/>
                      <a:pt x="489" y="104"/>
                    </a:cubicBezTo>
                    <a:cubicBezTo>
                      <a:pt x="489" y="103"/>
                      <a:pt x="490" y="104"/>
                      <a:pt x="491" y="103"/>
                    </a:cubicBezTo>
                    <a:cubicBezTo>
                      <a:pt x="490" y="103"/>
                      <a:pt x="488" y="103"/>
                      <a:pt x="489" y="102"/>
                    </a:cubicBezTo>
                    <a:cubicBezTo>
                      <a:pt x="488" y="102"/>
                      <a:pt x="486" y="101"/>
                      <a:pt x="485" y="101"/>
                    </a:cubicBezTo>
                    <a:cubicBezTo>
                      <a:pt x="486" y="102"/>
                      <a:pt x="488" y="103"/>
                      <a:pt x="488" y="104"/>
                    </a:cubicBezTo>
                    <a:cubicBezTo>
                      <a:pt x="486" y="103"/>
                      <a:pt x="488" y="103"/>
                      <a:pt x="486" y="104"/>
                    </a:cubicBezTo>
                    <a:cubicBezTo>
                      <a:pt x="486" y="103"/>
                      <a:pt x="483" y="102"/>
                      <a:pt x="486" y="102"/>
                    </a:cubicBezTo>
                    <a:cubicBezTo>
                      <a:pt x="484" y="101"/>
                      <a:pt x="482" y="101"/>
                      <a:pt x="482" y="100"/>
                    </a:cubicBezTo>
                    <a:cubicBezTo>
                      <a:pt x="483" y="100"/>
                      <a:pt x="485" y="100"/>
                      <a:pt x="486" y="101"/>
                    </a:cubicBezTo>
                    <a:cubicBezTo>
                      <a:pt x="485" y="99"/>
                      <a:pt x="487" y="100"/>
                      <a:pt x="489" y="100"/>
                    </a:cubicBezTo>
                    <a:cubicBezTo>
                      <a:pt x="487" y="99"/>
                      <a:pt x="485" y="99"/>
                      <a:pt x="484" y="99"/>
                    </a:cubicBezTo>
                    <a:cubicBezTo>
                      <a:pt x="485" y="100"/>
                      <a:pt x="485" y="100"/>
                      <a:pt x="485" y="100"/>
                    </a:cubicBezTo>
                    <a:cubicBezTo>
                      <a:pt x="483" y="100"/>
                      <a:pt x="482" y="100"/>
                      <a:pt x="482" y="99"/>
                    </a:cubicBezTo>
                    <a:cubicBezTo>
                      <a:pt x="481" y="99"/>
                      <a:pt x="482" y="100"/>
                      <a:pt x="481" y="100"/>
                    </a:cubicBezTo>
                    <a:cubicBezTo>
                      <a:pt x="480" y="100"/>
                      <a:pt x="480" y="99"/>
                      <a:pt x="479" y="99"/>
                    </a:cubicBezTo>
                    <a:cubicBezTo>
                      <a:pt x="481" y="98"/>
                      <a:pt x="484" y="98"/>
                      <a:pt x="488" y="99"/>
                    </a:cubicBezTo>
                    <a:cubicBezTo>
                      <a:pt x="489" y="99"/>
                      <a:pt x="488" y="97"/>
                      <a:pt x="489" y="98"/>
                    </a:cubicBezTo>
                    <a:cubicBezTo>
                      <a:pt x="489" y="98"/>
                      <a:pt x="490" y="98"/>
                      <a:pt x="490" y="99"/>
                    </a:cubicBezTo>
                    <a:cubicBezTo>
                      <a:pt x="490" y="100"/>
                      <a:pt x="488" y="100"/>
                      <a:pt x="490" y="100"/>
                    </a:cubicBezTo>
                    <a:cubicBezTo>
                      <a:pt x="492" y="98"/>
                      <a:pt x="500" y="102"/>
                      <a:pt x="502" y="103"/>
                    </a:cubicBezTo>
                    <a:cubicBezTo>
                      <a:pt x="504" y="104"/>
                      <a:pt x="501" y="102"/>
                      <a:pt x="503" y="102"/>
                    </a:cubicBezTo>
                    <a:cubicBezTo>
                      <a:pt x="506" y="104"/>
                      <a:pt x="508" y="105"/>
                      <a:pt x="510" y="106"/>
                    </a:cubicBezTo>
                    <a:cubicBezTo>
                      <a:pt x="510" y="106"/>
                      <a:pt x="510" y="107"/>
                      <a:pt x="510" y="107"/>
                    </a:cubicBezTo>
                    <a:cubicBezTo>
                      <a:pt x="512" y="106"/>
                      <a:pt x="514" y="107"/>
                      <a:pt x="517" y="109"/>
                    </a:cubicBezTo>
                    <a:cubicBezTo>
                      <a:pt x="519" y="110"/>
                      <a:pt x="522" y="112"/>
                      <a:pt x="523" y="112"/>
                    </a:cubicBezTo>
                    <a:cubicBezTo>
                      <a:pt x="522" y="112"/>
                      <a:pt x="522" y="111"/>
                      <a:pt x="523" y="111"/>
                    </a:cubicBezTo>
                    <a:cubicBezTo>
                      <a:pt x="525" y="112"/>
                      <a:pt x="523" y="113"/>
                      <a:pt x="525" y="114"/>
                    </a:cubicBezTo>
                    <a:cubicBezTo>
                      <a:pt x="526" y="114"/>
                      <a:pt x="523" y="112"/>
                      <a:pt x="525" y="112"/>
                    </a:cubicBezTo>
                    <a:cubicBezTo>
                      <a:pt x="526" y="114"/>
                      <a:pt x="526" y="113"/>
                      <a:pt x="527" y="113"/>
                    </a:cubicBezTo>
                    <a:cubicBezTo>
                      <a:pt x="528" y="114"/>
                      <a:pt x="530" y="115"/>
                      <a:pt x="530" y="116"/>
                    </a:cubicBezTo>
                    <a:cubicBezTo>
                      <a:pt x="535" y="116"/>
                      <a:pt x="539" y="121"/>
                      <a:pt x="542" y="122"/>
                    </a:cubicBezTo>
                    <a:cubicBezTo>
                      <a:pt x="542" y="123"/>
                      <a:pt x="544" y="125"/>
                      <a:pt x="546" y="126"/>
                    </a:cubicBezTo>
                    <a:cubicBezTo>
                      <a:pt x="546" y="125"/>
                      <a:pt x="543" y="124"/>
                      <a:pt x="543" y="123"/>
                    </a:cubicBezTo>
                    <a:cubicBezTo>
                      <a:pt x="546" y="125"/>
                      <a:pt x="549" y="126"/>
                      <a:pt x="552" y="128"/>
                    </a:cubicBezTo>
                    <a:cubicBezTo>
                      <a:pt x="555" y="129"/>
                      <a:pt x="559" y="131"/>
                      <a:pt x="561" y="132"/>
                    </a:cubicBezTo>
                    <a:cubicBezTo>
                      <a:pt x="561" y="133"/>
                      <a:pt x="560" y="132"/>
                      <a:pt x="560" y="132"/>
                    </a:cubicBezTo>
                    <a:cubicBezTo>
                      <a:pt x="562" y="134"/>
                      <a:pt x="561" y="132"/>
                      <a:pt x="563" y="133"/>
                    </a:cubicBezTo>
                    <a:cubicBezTo>
                      <a:pt x="565" y="136"/>
                      <a:pt x="567" y="140"/>
                      <a:pt x="571" y="140"/>
                    </a:cubicBezTo>
                    <a:cubicBezTo>
                      <a:pt x="570" y="139"/>
                      <a:pt x="569" y="139"/>
                      <a:pt x="569" y="138"/>
                    </a:cubicBezTo>
                    <a:cubicBezTo>
                      <a:pt x="570" y="139"/>
                      <a:pt x="575" y="141"/>
                      <a:pt x="576" y="144"/>
                    </a:cubicBezTo>
                    <a:cubicBezTo>
                      <a:pt x="575" y="144"/>
                      <a:pt x="575" y="144"/>
                      <a:pt x="574" y="143"/>
                    </a:cubicBezTo>
                    <a:cubicBezTo>
                      <a:pt x="574" y="143"/>
                      <a:pt x="573" y="142"/>
                      <a:pt x="572" y="141"/>
                    </a:cubicBezTo>
                    <a:cubicBezTo>
                      <a:pt x="572" y="142"/>
                      <a:pt x="570" y="141"/>
                      <a:pt x="570" y="142"/>
                    </a:cubicBezTo>
                    <a:cubicBezTo>
                      <a:pt x="572" y="143"/>
                      <a:pt x="571" y="142"/>
                      <a:pt x="573" y="143"/>
                    </a:cubicBezTo>
                    <a:cubicBezTo>
                      <a:pt x="572" y="144"/>
                      <a:pt x="572" y="143"/>
                      <a:pt x="572" y="144"/>
                    </a:cubicBezTo>
                    <a:cubicBezTo>
                      <a:pt x="573" y="144"/>
                      <a:pt x="577" y="146"/>
                      <a:pt x="576" y="145"/>
                    </a:cubicBezTo>
                    <a:cubicBezTo>
                      <a:pt x="577" y="147"/>
                      <a:pt x="582" y="149"/>
                      <a:pt x="583" y="151"/>
                    </a:cubicBezTo>
                    <a:cubicBezTo>
                      <a:pt x="582" y="152"/>
                      <a:pt x="580" y="149"/>
                      <a:pt x="580" y="150"/>
                    </a:cubicBezTo>
                    <a:cubicBezTo>
                      <a:pt x="581" y="151"/>
                      <a:pt x="583" y="152"/>
                      <a:pt x="584" y="153"/>
                    </a:cubicBezTo>
                    <a:cubicBezTo>
                      <a:pt x="585" y="152"/>
                      <a:pt x="583" y="152"/>
                      <a:pt x="583" y="152"/>
                    </a:cubicBezTo>
                    <a:cubicBezTo>
                      <a:pt x="584" y="150"/>
                      <a:pt x="588" y="155"/>
                      <a:pt x="588" y="153"/>
                    </a:cubicBezTo>
                    <a:cubicBezTo>
                      <a:pt x="584" y="152"/>
                      <a:pt x="581" y="147"/>
                      <a:pt x="580" y="148"/>
                    </a:cubicBezTo>
                    <a:cubicBezTo>
                      <a:pt x="579" y="146"/>
                      <a:pt x="577" y="144"/>
                      <a:pt x="577" y="143"/>
                    </a:cubicBezTo>
                    <a:cubicBezTo>
                      <a:pt x="578" y="144"/>
                      <a:pt x="578" y="144"/>
                      <a:pt x="581" y="146"/>
                    </a:cubicBezTo>
                    <a:cubicBezTo>
                      <a:pt x="581" y="147"/>
                      <a:pt x="584" y="152"/>
                      <a:pt x="585" y="150"/>
                    </a:cubicBezTo>
                    <a:cubicBezTo>
                      <a:pt x="583" y="149"/>
                      <a:pt x="583" y="148"/>
                      <a:pt x="583" y="147"/>
                    </a:cubicBezTo>
                    <a:cubicBezTo>
                      <a:pt x="584" y="149"/>
                      <a:pt x="586" y="148"/>
                      <a:pt x="587" y="150"/>
                    </a:cubicBezTo>
                    <a:cubicBezTo>
                      <a:pt x="588" y="149"/>
                      <a:pt x="583" y="147"/>
                      <a:pt x="582" y="146"/>
                    </a:cubicBezTo>
                    <a:cubicBezTo>
                      <a:pt x="582" y="146"/>
                      <a:pt x="583" y="146"/>
                      <a:pt x="583" y="146"/>
                    </a:cubicBezTo>
                    <a:cubicBezTo>
                      <a:pt x="580" y="144"/>
                      <a:pt x="577" y="141"/>
                      <a:pt x="575" y="139"/>
                    </a:cubicBezTo>
                    <a:cubicBezTo>
                      <a:pt x="572" y="137"/>
                      <a:pt x="570" y="135"/>
                      <a:pt x="568" y="132"/>
                    </a:cubicBezTo>
                    <a:cubicBezTo>
                      <a:pt x="567" y="134"/>
                      <a:pt x="571" y="136"/>
                      <a:pt x="570" y="137"/>
                    </a:cubicBezTo>
                    <a:cubicBezTo>
                      <a:pt x="570" y="137"/>
                      <a:pt x="569" y="137"/>
                      <a:pt x="569" y="137"/>
                    </a:cubicBezTo>
                    <a:cubicBezTo>
                      <a:pt x="569" y="136"/>
                      <a:pt x="568" y="134"/>
                      <a:pt x="566" y="133"/>
                    </a:cubicBezTo>
                    <a:cubicBezTo>
                      <a:pt x="566" y="132"/>
                      <a:pt x="565" y="131"/>
                      <a:pt x="565" y="130"/>
                    </a:cubicBezTo>
                    <a:cubicBezTo>
                      <a:pt x="561" y="131"/>
                      <a:pt x="557" y="126"/>
                      <a:pt x="554" y="124"/>
                    </a:cubicBezTo>
                    <a:cubicBezTo>
                      <a:pt x="555" y="123"/>
                      <a:pt x="555" y="124"/>
                      <a:pt x="556" y="124"/>
                    </a:cubicBezTo>
                    <a:cubicBezTo>
                      <a:pt x="552" y="121"/>
                      <a:pt x="550" y="120"/>
                      <a:pt x="549" y="121"/>
                    </a:cubicBezTo>
                    <a:cubicBezTo>
                      <a:pt x="550" y="120"/>
                      <a:pt x="545" y="119"/>
                      <a:pt x="545" y="118"/>
                    </a:cubicBezTo>
                    <a:cubicBezTo>
                      <a:pt x="546" y="118"/>
                      <a:pt x="548" y="119"/>
                      <a:pt x="546" y="117"/>
                    </a:cubicBezTo>
                    <a:cubicBezTo>
                      <a:pt x="545" y="118"/>
                      <a:pt x="542" y="116"/>
                      <a:pt x="540" y="115"/>
                    </a:cubicBezTo>
                    <a:cubicBezTo>
                      <a:pt x="540" y="114"/>
                      <a:pt x="540" y="113"/>
                      <a:pt x="538" y="113"/>
                    </a:cubicBezTo>
                    <a:cubicBezTo>
                      <a:pt x="537" y="112"/>
                      <a:pt x="539" y="114"/>
                      <a:pt x="537" y="114"/>
                    </a:cubicBezTo>
                    <a:cubicBezTo>
                      <a:pt x="536" y="112"/>
                      <a:pt x="532" y="111"/>
                      <a:pt x="531" y="109"/>
                    </a:cubicBezTo>
                    <a:cubicBezTo>
                      <a:pt x="531" y="110"/>
                      <a:pt x="530" y="110"/>
                      <a:pt x="529" y="109"/>
                    </a:cubicBezTo>
                    <a:cubicBezTo>
                      <a:pt x="529" y="108"/>
                      <a:pt x="531" y="107"/>
                      <a:pt x="529" y="108"/>
                    </a:cubicBezTo>
                    <a:cubicBezTo>
                      <a:pt x="529" y="109"/>
                      <a:pt x="524" y="106"/>
                      <a:pt x="525" y="106"/>
                    </a:cubicBezTo>
                    <a:cubicBezTo>
                      <a:pt x="530" y="108"/>
                      <a:pt x="527" y="105"/>
                      <a:pt x="532" y="106"/>
                    </a:cubicBezTo>
                    <a:cubicBezTo>
                      <a:pt x="531" y="107"/>
                      <a:pt x="532" y="107"/>
                      <a:pt x="532" y="107"/>
                    </a:cubicBezTo>
                    <a:cubicBezTo>
                      <a:pt x="532" y="108"/>
                      <a:pt x="530" y="107"/>
                      <a:pt x="530" y="108"/>
                    </a:cubicBezTo>
                    <a:cubicBezTo>
                      <a:pt x="533" y="109"/>
                      <a:pt x="533" y="110"/>
                      <a:pt x="535" y="110"/>
                    </a:cubicBezTo>
                    <a:cubicBezTo>
                      <a:pt x="536" y="111"/>
                      <a:pt x="537" y="112"/>
                      <a:pt x="536" y="112"/>
                    </a:cubicBezTo>
                    <a:cubicBezTo>
                      <a:pt x="538" y="113"/>
                      <a:pt x="537" y="111"/>
                      <a:pt x="539" y="112"/>
                    </a:cubicBezTo>
                    <a:cubicBezTo>
                      <a:pt x="541" y="113"/>
                      <a:pt x="541" y="114"/>
                      <a:pt x="543" y="114"/>
                    </a:cubicBezTo>
                    <a:cubicBezTo>
                      <a:pt x="542" y="115"/>
                      <a:pt x="542" y="115"/>
                      <a:pt x="542" y="115"/>
                    </a:cubicBezTo>
                    <a:cubicBezTo>
                      <a:pt x="546" y="116"/>
                      <a:pt x="544" y="116"/>
                      <a:pt x="547" y="117"/>
                    </a:cubicBezTo>
                    <a:cubicBezTo>
                      <a:pt x="549" y="118"/>
                      <a:pt x="549" y="119"/>
                      <a:pt x="549" y="120"/>
                    </a:cubicBezTo>
                    <a:cubicBezTo>
                      <a:pt x="550" y="121"/>
                      <a:pt x="549" y="119"/>
                      <a:pt x="551" y="119"/>
                    </a:cubicBezTo>
                    <a:cubicBezTo>
                      <a:pt x="554" y="121"/>
                      <a:pt x="555" y="121"/>
                      <a:pt x="557" y="123"/>
                    </a:cubicBezTo>
                    <a:cubicBezTo>
                      <a:pt x="557" y="124"/>
                      <a:pt x="556" y="123"/>
                      <a:pt x="555" y="123"/>
                    </a:cubicBezTo>
                    <a:cubicBezTo>
                      <a:pt x="558" y="124"/>
                      <a:pt x="558" y="124"/>
                      <a:pt x="558" y="124"/>
                    </a:cubicBezTo>
                    <a:cubicBezTo>
                      <a:pt x="558" y="124"/>
                      <a:pt x="557" y="123"/>
                      <a:pt x="558" y="123"/>
                    </a:cubicBezTo>
                    <a:cubicBezTo>
                      <a:pt x="555" y="121"/>
                      <a:pt x="552" y="120"/>
                      <a:pt x="550" y="118"/>
                    </a:cubicBezTo>
                    <a:cubicBezTo>
                      <a:pt x="547" y="116"/>
                      <a:pt x="545" y="114"/>
                      <a:pt x="542" y="113"/>
                    </a:cubicBezTo>
                    <a:cubicBezTo>
                      <a:pt x="541" y="113"/>
                      <a:pt x="541" y="112"/>
                      <a:pt x="542" y="112"/>
                    </a:cubicBezTo>
                    <a:cubicBezTo>
                      <a:pt x="539" y="111"/>
                      <a:pt x="536" y="109"/>
                      <a:pt x="539" y="112"/>
                    </a:cubicBezTo>
                    <a:cubicBezTo>
                      <a:pt x="539" y="111"/>
                      <a:pt x="538" y="111"/>
                      <a:pt x="537" y="111"/>
                    </a:cubicBezTo>
                    <a:cubicBezTo>
                      <a:pt x="537" y="110"/>
                      <a:pt x="534" y="108"/>
                      <a:pt x="534" y="109"/>
                    </a:cubicBezTo>
                    <a:cubicBezTo>
                      <a:pt x="534" y="108"/>
                      <a:pt x="532" y="109"/>
                      <a:pt x="532" y="108"/>
                    </a:cubicBezTo>
                    <a:cubicBezTo>
                      <a:pt x="532" y="106"/>
                      <a:pt x="536" y="109"/>
                      <a:pt x="538" y="109"/>
                    </a:cubicBezTo>
                    <a:cubicBezTo>
                      <a:pt x="536" y="107"/>
                      <a:pt x="531" y="106"/>
                      <a:pt x="529" y="105"/>
                    </a:cubicBezTo>
                    <a:cubicBezTo>
                      <a:pt x="531" y="105"/>
                      <a:pt x="524" y="103"/>
                      <a:pt x="524" y="102"/>
                    </a:cubicBezTo>
                    <a:cubicBezTo>
                      <a:pt x="524" y="102"/>
                      <a:pt x="528" y="103"/>
                      <a:pt x="526" y="102"/>
                    </a:cubicBezTo>
                    <a:cubicBezTo>
                      <a:pt x="523" y="102"/>
                      <a:pt x="521" y="100"/>
                      <a:pt x="518" y="100"/>
                    </a:cubicBezTo>
                    <a:cubicBezTo>
                      <a:pt x="517" y="99"/>
                      <a:pt x="514" y="98"/>
                      <a:pt x="511" y="97"/>
                    </a:cubicBezTo>
                    <a:cubicBezTo>
                      <a:pt x="510" y="97"/>
                      <a:pt x="508" y="96"/>
                      <a:pt x="507" y="96"/>
                    </a:cubicBezTo>
                    <a:cubicBezTo>
                      <a:pt x="505" y="95"/>
                      <a:pt x="504" y="95"/>
                      <a:pt x="503" y="94"/>
                    </a:cubicBezTo>
                    <a:cubicBezTo>
                      <a:pt x="502" y="94"/>
                      <a:pt x="499" y="93"/>
                      <a:pt x="497" y="92"/>
                    </a:cubicBezTo>
                    <a:cubicBezTo>
                      <a:pt x="498" y="91"/>
                      <a:pt x="501" y="93"/>
                      <a:pt x="500" y="91"/>
                    </a:cubicBezTo>
                    <a:cubicBezTo>
                      <a:pt x="498" y="91"/>
                      <a:pt x="496" y="91"/>
                      <a:pt x="495" y="91"/>
                    </a:cubicBezTo>
                    <a:cubicBezTo>
                      <a:pt x="494" y="91"/>
                      <a:pt x="494" y="90"/>
                      <a:pt x="493" y="89"/>
                    </a:cubicBezTo>
                    <a:cubicBezTo>
                      <a:pt x="493" y="90"/>
                      <a:pt x="490" y="90"/>
                      <a:pt x="490" y="89"/>
                    </a:cubicBezTo>
                    <a:cubicBezTo>
                      <a:pt x="490" y="89"/>
                      <a:pt x="491" y="89"/>
                      <a:pt x="492" y="89"/>
                    </a:cubicBezTo>
                    <a:cubicBezTo>
                      <a:pt x="492" y="89"/>
                      <a:pt x="491" y="88"/>
                      <a:pt x="490" y="88"/>
                    </a:cubicBezTo>
                    <a:cubicBezTo>
                      <a:pt x="490" y="88"/>
                      <a:pt x="490" y="89"/>
                      <a:pt x="489" y="89"/>
                    </a:cubicBezTo>
                    <a:cubicBezTo>
                      <a:pt x="488" y="87"/>
                      <a:pt x="485" y="85"/>
                      <a:pt x="481" y="83"/>
                    </a:cubicBezTo>
                    <a:cubicBezTo>
                      <a:pt x="481" y="85"/>
                      <a:pt x="477" y="82"/>
                      <a:pt x="478" y="84"/>
                    </a:cubicBezTo>
                    <a:cubicBezTo>
                      <a:pt x="480" y="84"/>
                      <a:pt x="484" y="84"/>
                      <a:pt x="481" y="85"/>
                    </a:cubicBezTo>
                    <a:cubicBezTo>
                      <a:pt x="483" y="86"/>
                      <a:pt x="485" y="85"/>
                      <a:pt x="486" y="87"/>
                    </a:cubicBezTo>
                    <a:cubicBezTo>
                      <a:pt x="486" y="87"/>
                      <a:pt x="486" y="87"/>
                      <a:pt x="486" y="87"/>
                    </a:cubicBezTo>
                    <a:cubicBezTo>
                      <a:pt x="483" y="86"/>
                      <a:pt x="480" y="84"/>
                      <a:pt x="477" y="84"/>
                    </a:cubicBezTo>
                    <a:cubicBezTo>
                      <a:pt x="478" y="84"/>
                      <a:pt x="479" y="85"/>
                      <a:pt x="479" y="85"/>
                    </a:cubicBezTo>
                    <a:cubicBezTo>
                      <a:pt x="478" y="85"/>
                      <a:pt x="478" y="85"/>
                      <a:pt x="478" y="85"/>
                    </a:cubicBezTo>
                    <a:cubicBezTo>
                      <a:pt x="476" y="85"/>
                      <a:pt x="477" y="84"/>
                      <a:pt x="475" y="83"/>
                    </a:cubicBezTo>
                    <a:cubicBezTo>
                      <a:pt x="477" y="86"/>
                      <a:pt x="468" y="82"/>
                      <a:pt x="468" y="84"/>
                    </a:cubicBezTo>
                    <a:cubicBezTo>
                      <a:pt x="467" y="83"/>
                      <a:pt x="467" y="84"/>
                      <a:pt x="464" y="83"/>
                    </a:cubicBezTo>
                    <a:cubicBezTo>
                      <a:pt x="465" y="83"/>
                      <a:pt x="464" y="83"/>
                      <a:pt x="464" y="83"/>
                    </a:cubicBezTo>
                    <a:cubicBezTo>
                      <a:pt x="464" y="82"/>
                      <a:pt x="467" y="82"/>
                      <a:pt x="465" y="81"/>
                    </a:cubicBezTo>
                    <a:cubicBezTo>
                      <a:pt x="465" y="82"/>
                      <a:pt x="461" y="81"/>
                      <a:pt x="461" y="82"/>
                    </a:cubicBezTo>
                    <a:cubicBezTo>
                      <a:pt x="462" y="82"/>
                      <a:pt x="464" y="83"/>
                      <a:pt x="463" y="82"/>
                    </a:cubicBezTo>
                    <a:cubicBezTo>
                      <a:pt x="460" y="82"/>
                      <a:pt x="460" y="80"/>
                      <a:pt x="457" y="81"/>
                    </a:cubicBezTo>
                    <a:cubicBezTo>
                      <a:pt x="458" y="81"/>
                      <a:pt x="459" y="82"/>
                      <a:pt x="458" y="82"/>
                    </a:cubicBezTo>
                    <a:cubicBezTo>
                      <a:pt x="455" y="80"/>
                      <a:pt x="453" y="80"/>
                      <a:pt x="449" y="80"/>
                    </a:cubicBezTo>
                    <a:cubicBezTo>
                      <a:pt x="451" y="79"/>
                      <a:pt x="454" y="80"/>
                      <a:pt x="455" y="79"/>
                    </a:cubicBezTo>
                    <a:cubicBezTo>
                      <a:pt x="452" y="79"/>
                      <a:pt x="450" y="78"/>
                      <a:pt x="449" y="78"/>
                    </a:cubicBezTo>
                    <a:cubicBezTo>
                      <a:pt x="449" y="79"/>
                      <a:pt x="451" y="79"/>
                      <a:pt x="449" y="79"/>
                    </a:cubicBezTo>
                    <a:cubicBezTo>
                      <a:pt x="449" y="78"/>
                      <a:pt x="445" y="79"/>
                      <a:pt x="445" y="78"/>
                    </a:cubicBezTo>
                    <a:cubicBezTo>
                      <a:pt x="446" y="79"/>
                      <a:pt x="443" y="79"/>
                      <a:pt x="444" y="79"/>
                    </a:cubicBezTo>
                    <a:cubicBezTo>
                      <a:pt x="446" y="79"/>
                      <a:pt x="445" y="80"/>
                      <a:pt x="446" y="80"/>
                    </a:cubicBezTo>
                    <a:cubicBezTo>
                      <a:pt x="445" y="80"/>
                      <a:pt x="449" y="80"/>
                      <a:pt x="449" y="81"/>
                    </a:cubicBezTo>
                    <a:cubicBezTo>
                      <a:pt x="447" y="80"/>
                      <a:pt x="444" y="81"/>
                      <a:pt x="446" y="81"/>
                    </a:cubicBezTo>
                    <a:cubicBezTo>
                      <a:pt x="446" y="80"/>
                      <a:pt x="448" y="81"/>
                      <a:pt x="447" y="82"/>
                    </a:cubicBezTo>
                    <a:cubicBezTo>
                      <a:pt x="446" y="82"/>
                      <a:pt x="446" y="81"/>
                      <a:pt x="444" y="81"/>
                    </a:cubicBezTo>
                    <a:cubicBezTo>
                      <a:pt x="443" y="82"/>
                      <a:pt x="446" y="82"/>
                      <a:pt x="444" y="82"/>
                    </a:cubicBezTo>
                    <a:cubicBezTo>
                      <a:pt x="440" y="82"/>
                      <a:pt x="437" y="80"/>
                      <a:pt x="432" y="81"/>
                    </a:cubicBezTo>
                    <a:cubicBezTo>
                      <a:pt x="434" y="80"/>
                      <a:pt x="428" y="79"/>
                      <a:pt x="430" y="79"/>
                    </a:cubicBezTo>
                    <a:cubicBezTo>
                      <a:pt x="432" y="79"/>
                      <a:pt x="436" y="80"/>
                      <a:pt x="437" y="79"/>
                    </a:cubicBezTo>
                    <a:cubicBezTo>
                      <a:pt x="434" y="79"/>
                      <a:pt x="428" y="79"/>
                      <a:pt x="426" y="77"/>
                    </a:cubicBezTo>
                    <a:cubicBezTo>
                      <a:pt x="430" y="77"/>
                      <a:pt x="431" y="78"/>
                      <a:pt x="434" y="79"/>
                    </a:cubicBezTo>
                    <a:cubicBezTo>
                      <a:pt x="433" y="77"/>
                      <a:pt x="435" y="77"/>
                      <a:pt x="435" y="75"/>
                    </a:cubicBezTo>
                    <a:cubicBezTo>
                      <a:pt x="433" y="75"/>
                      <a:pt x="431" y="76"/>
                      <a:pt x="432" y="76"/>
                    </a:cubicBezTo>
                    <a:cubicBezTo>
                      <a:pt x="433" y="76"/>
                      <a:pt x="434" y="75"/>
                      <a:pt x="434" y="76"/>
                    </a:cubicBezTo>
                    <a:cubicBezTo>
                      <a:pt x="434" y="77"/>
                      <a:pt x="433" y="77"/>
                      <a:pt x="431" y="77"/>
                    </a:cubicBezTo>
                    <a:cubicBezTo>
                      <a:pt x="429" y="76"/>
                      <a:pt x="428" y="77"/>
                      <a:pt x="426" y="76"/>
                    </a:cubicBezTo>
                    <a:cubicBezTo>
                      <a:pt x="427" y="75"/>
                      <a:pt x="424" y="75"/>
                      <a:pt x="423" y="75"/>
                    </a:cubicBezTo>
                    <a:cubicBezTo>
                      <a:pt x="425" y="74"/>
                      <a:pt x="425" y="75"/>
                      <a:pt x="427" y="75"/>
                    </a:cubicBezTo>
                    <a:cubicBezTo>
                      <a:pt x="426" y="73"/>
                      <a:pt x="424" y="75"/>
                      <a:pt x="422" y="75"/>
                    </a:cubicBezTo>
                    <a:cubicBezTo>
                      <a:pt x="422" y="74"/>
                      <a:pt x="422" y="74"/>
                      <a:pt x="423" y="73"/>
                    </a:cubicBezTo>
                    <a:cubicBezTo>
                      <a:pt x="421" y="73"/>
                      <a:pt x="420" y="74"/>
                      <a:pt x="420" y="74"/>
                    </a:cubicBezTo>
                    <a:cubicBezTo>
                      <a:pt x="423" y="74"/>
                      <a:pt x="420" y="77"/>
                      <a:pt x="416" y="76"/>
                    </a:cubicBezTo>
                    <a:cubicBezTo>
                      <a:pt x="415" y="75"/>
                      <a:pt x="415" y="75"/>
                      <a:pt x="415" y="74"/>
                    </a:cubicBezTo>
                    <a:cubicBezTo>
                      <a:pt x="414" y="74"/>
                      <a:pt x="414" y="75"/>
                      <a:pt x="413" y="75"/>
                    </a:cubicBezTo>
                    <a:cubicBezTo>
                      <a:pt x="413" y="74"/>
                      <a:pt x="410" y="74"/>
                      <a:pt x="410" y="73"/>
                    </a:cubicBezTo>
                    <a:cubicBezTo>
                      <a:pt x="407" y="73"/>
                      <a:pt x="407" y="73"/>
                      <a:pt x="406" y="74"/>
                    </a:cubicBezTo>
                    <a:cubicBezTo>
                      <a:pt x="407" y="75"/>
                      <a:pt x="408" y="74"/>
                      <a:pt x="409" y="74"/>
                    </a:cubicBezTo>
                    <a:cubicBezTo>
                      <a:pt x="409" y="75"/>
                      <a:pt x="406" y="76"/>
                      <a:pt x="405" y="75"/>
                    </a:cubicBezTo>
                    <a:cubicBezTo>
                      <a:pt x="405" y="74"/>
                      <a:pt x="406" y="73"/>
                      <a:pt x="403" y="73"/>
                    </a:cubicBezTo>
                    <a:cubicBezTo>
                      <a:pt x="405" y="75"/>
                      <a:pt x="402" y="73"/>
                      <a:pt x="401" y="74"/>
                    </a:cubicBezTo>
                    <a:cubicBezTo>
                      <a:pt x="402" y="74"/>
                      <a:pt x="404" y="75"/>
                      <a:pt x="404" y="76"/>
                    </a:cubicBezTo>
                    <a:cubicBezTo>
                      <a:pt x="400" y="76"/>
                      <a:pt x="398" y="76"/>
                      <a:pt x="396" y="76"/>
                    </a:cubicBezTo>
                    <a:cubicBezTo>
                      <a:pt x="398" y="75"/>
                      <a:pt x="401" y="75"/>
                      <a:pt x="401" y="75"/>
                    </a:cubicBezTo>
                    <a:cubicBezTo>
                      <a:pt x="398" y="74"/>
                      <a:pt x="394" y="75"/>
                      <a:pt x="391" y="74"/>
                    </a:cubicBezTo>
                    <a:cubicBezTo>
                      <a:pt x="394" y="75"/>
                      <a:pt x="394" y="73"/>
                      <a:pt x="396" y="73"/>
                    </a:cubicBezTo>
                    <a:cubicBezTo>
                      <a:pt x="396" y="73"/>
                      <a:pt x="397" y="74"/>
                      <a:pt x="399" y="73"/>
                    </a:cubicBezTo>
                    <a:cubicBezTo>
                      <a:pt x="399" y="72"/>
                      <a:pt x="399" y="73"/>
                      <a:pt x="401" y="73"/>
                    </a:cubicBezTo>
                    <a:cubicBezTo>
                      <a:pt x="401" y="72"/>
                      <a:pt x="402" y="72"/>
                      <a:pt x="403" y="72"/>
                    </a:cubicBezTo>
                    <a:cubicBezTo>
                      <a:pt x="405" y="73"/>
                      <a:pt x="404" y="73"/>
                      <a:pt x="407" y="73"/>
                    </a:cubicBezTo>
                    <a:cubicBezTo>
                      <a:pt x="406" y="72"/>
                      <a:pt x="404" y="72"/>
                      <a:pt x="402" y="71"/>
                    </a:cubicBezTo>
                    <a:cubicBezTo>
                      <a:pt x="403" y="72"/>
                      <a:pt x="401" y="72"/>
                      <a:pt x="400" y="73"/>
                    </a:cubicBezTo>
                    <a:cubicBezTo>
                      <a:pt x="399" y="72"/>
                      <a:pt x="399" y="72"/>
                      <a:pt x="398" y="71"/>
                    </a:cubicBezTo>
                    <a:cubicBezTo>
                      <a:pt x="398" y="72"/>
                      <a:pt x="398" y="73"/>
                      <a:pt x="396" y="73"/>
                    </a:cubicBezTo>
                    <a:cubicBezTo>
                      <a:pt x="394" y="72"/>
                      <a:pt x="397" y="72"/>
                      <a:pt x="395" y="71"/>
                    </a:cubicBezTo>
                    <a:cubicBezTo>
                      <a:pt x="395" y="72"/>
                      <a:pt x="394" y="72"/>
                      <a:pt x="393" y="73"/>
                    </a:cubicBezTo>
                    <a:cubicBezTo>
                      <a:pt x="393" y="72"/>
                      <a:pt x="389" y="72"/>
                      <a:pt x="390" y="71"/>
                    </a:cubicBezTo>
                    <a:cubicBezTo>
                      <a:pt x="387" y="72"/>
                      <a:pt x="383" y="73"/>
                      <a:pt x="379" y="72"/>
                    </a:cubicBezTo>
                    <a:cubicBezTo>
                      <a:pt x="380" y="71"/>
                      <a:pt x="382" y="72"/>
                      <a:pt x="382" y="71"/>
                    </a:cubicBezTo>
                    <a:cubicBezTo>
                      <a:pt x="381" y="71"/>
                      <a:pt x="381" y="71"/>
                      <a:pt x="382" y="71"/>
                    </a:cubicBezTo>
                    <a:cubicBezTo>
                      <a:pt x="383" y="71"/>
                      <a:pt x="382" y="72"/>
                      <a:pt x="384" y="72"/>
                    </a:cubicBezTo>
                    <a:cubicBezTo>
                      <a:pt x="385" y="70"/>
                      <a:pt x="390" y="70"/>
                      <a:pt x="392" y="69"/>
                    </a:cubicBezTo>
                    <a:cubicBezTo>
                      <a:pt x="392" y="70"/>
                      <a:pt x="394" y="70"/>
                      <a:pt x="395" y="70"/>
                    </a:cubicBezTo>
                    <a:cubicBezTo>
                      <a:pt x="394" y="69"/>
                      <a:pt x="398" y="69"/>
                      <a:pt x="395" y="69"/>
                    </a:cubicBezTo>
                    <a:cubicBezTo>
                      <a:pt x="394" y="70"/>
                      <a:pt x="393" y="68"/>
                      <a:pt x="392" y="69"/>
                    </a:cubicBezTo>
                    <a:cubicBezTo>
                      <a:pt x="391" y="70"/>
                      <a:pt x="387" y="69"/>
                      <a:pt x="384" y="70"/>
                    </a:cubicBezTo>
                    <a:cubicBezTo>
                      <a:pt x="384" y="69"/>
                      <a:pt x="384" y="69"/>
                      <a:pt x="385" y="69"/>
                    </a:cubicBezTo>
                    <a:cubicBezTo>
                      <a:pt x="385" y="69"/>
                      <a:pt x="387" y="69"/>
                      <a:pt x="387" y="68"/>
                    </a:cubicBezTo>
                    <a:cubicBezTo>
                      <a:pt x="386" y="68"/>
                      <a:pt x="385" y="68"/>
                      <a:pt x="383" y="69"/>
                    </a:cubicBezTo>
                    <a:cubicBezTo>
                      <a:pt x="383" y="69"/>
                      <a:pt x="382" y="69"/>
                      <a:pt x="381" y="69"/>
                    </a:cubicBezTo>
                    <a:cubicBezTo>
                      <a:pt x="382" y="70"/>
                      <a:pt x="381" y="70"/>
                      <a:pt x="380" y="71"/>
                    </a:cubicBezTo>
                    <a:cubicBezTo>
                      <a:pt x="379" y="70"/>
                      <a:pt x="381" y="70"/>
                      <a:pt x="379" y="70"/>
                    </a:cubicBezTo>
                    <a:cubicBezTo>
                      <a:pt x="378" y="71"/>
                      <a:pt x="376" y="72"/>
                      <a:pt x="375" y="73"/>
                    </a:cubicBezTo>
                    <a:cubicBezTo>
                      <a:pt x="375" y="72"/>
                      <a:pt x="373" y="72"/>
                      <a:pt x="373" y="72"/>
                    </a:cubicBezTo>
                    <a:cubicBezTo>
                      <a:pt x="374" y="72"/>
                      <a:pt x="374" y="72"/>
                      <a:pt x="374" y="72"/>
                    </a:cubicBezTo>
                    <a:cubicBezTo>
                      <a:pt x="371" y="72"/>
                      <a:pt x="375" y="70"/>
                      <a:pt x="373" y="71"/>
                    </a:cubicBezTo>
                    <a:cubicBezTo>
                      <a:pt x="372" y="73"/>
                      <a:pt x="371" y="71"/>
                      <a:pt x="368" y="73"/>
                    </a:cubicBezTo>
                    <a:cubicBezTo>
                      <a:pt x="369" y="72"/>
                      <a:pt x="369" y="72"/>
                      <a:pt x="367" y="72"/>
                    </a:cubicBezTo>
                    <a:cubicBezTo>
                      <a:pt x="371" y="71"/>
                      <a:pt x="368" y="72"/>
                      <a:pt x="368" y="71"/>
                    </a:cubicBezTo>
                    <a:cubicBezTo>
                      <a:pt x="369" y="71"/>
                      <a:pt x="369" y="71"/>
                      <a:pt x="369" y="70"/>
                    </a:cubicBezTo>
                    <a:cubicBezTo>
                      <a:pt x="368" y="71"/>
                      <a:pt x="372" y="71"/>
                      <a:pt x="372" y="70"/>
                    </a:cubicBezTo>
                    <a:cubicBezTo>
                      <a:pt x="370" y="70"/>
                      <a:pt x="371" y="69"/>
                      <a:pt x="371" y="69"/>
                    </a:cubicBezTo>
                    <a:cubicBezTo>
                      <a:pt x="369" y="70"/>
                      <a:pt x="367" y="70"/>
                      <a:pt x="366" y="71"/>
                    </a:cubicBezTo>
                    <a:cubicBezTo>
                      <a:pt x="363" y="71"/>
                      <a:pt x="360" y="71"/>
                      <a:pt x="361" y="70"/>
                    </a:cubicBezTo>
                    <a:cubicBezTo>
                      <a:pt x="362" y="70"/>
                      <a:pt x="362" y="70"/>
                      <a:pt x="363" y="70"/>
                    </a:cubicBezTo>
                    <a:cubicBezTo>
                      <a:pt x="366" y="69"/>
                      <a:pt x="369" y="69"/>
                      <a:pt x="370" y="68"/>
                    </a:cubicBezTo>
                    <a:cubicBezTo>
                      <a:pt x="369" y="69"/>
                      <a:pt x="368" y="67"/>
                      <a:pt x="369" y="67"/>
                    </a:cubicBezTo>
                    <a:cubicBezTo>
                      <a:pt x="372" y="67"/>
                      <a:pt x="375" y="67"/>
                      <a:pt x="374" y="66"/>
                    </a:cubicBezTo>
                    <a:cubicBezTo>
                      <a:pt x="376" y="68"/>
                      <a:pt x="380" y="67"/>
                      <a:pt x="381" y="68"/>
                    </a:cubicBezTo>
                    <a:cubicBezTo>
                      <a:pt x="383" y="68"/>
                      <a:pt x="383" y="67"/>
                      <a:pt x="384" y="67"/>
                    </a:cubicBezTo>
                    <a:cubicBezTo>
                      <a:pt x="384" y="67"/>
                      <a:pt x="387" y="67"/>
                      <a:pt x="388" y="67"/>
                    </a:cubicBezTo>
                    <a:cubicBezTo>
                      <a:pt x="387" y="68"/>
                      <a:pt x="389" y="68"/>
                      <a:pt x="389" y="69"/>
                    </a:cubicBezTo>
                    <a:cubicBezTo>
                      <a:pt x="389" y="68"/>
                      <a:pt x="394" y="69"/>
                      <a:pt x="392" y="68"/>
                    </a:cubicBezTo>
                    <a:cubicBezTo>
                      <a:pt x="391" y="68"/>
                      <a:pt x="391" y="68"/>
                      <a:pt x="390" y="68"/>
                    </a:cubicBezTo>
                    <a:cubicBezTo>
                      <a:pt x="392" y="68"/>
                      <a:pt x="393" y="67"/>
                      <a:pt x="394" y="67"/>
                    </a:cubicBezTo>
                    <a:cubicBezTo>
                      <a:pt x="394" y="66"/>
                      <a:pt x="391" y="67"/>
                      <a:pt x="392" y="65"/>
                    </a:cubicBezTo>
                    <a:cubicBezTo>
                      <a:pt x="393" y="65"/>
                      <a:pt x="394" y="65"/>
                      <a:pt x="395" y="66"/>
                    </a:cubicBezTo>
                    <a:cubicBezTo>
                      <a:pt x="393" y="66"/>
                      <a:pt x="397" y="66"/>
                      <a:pt x="397" y="67"/>
                    </a:cubicBezTo>
                    <a:cubicBezTo>
                      <a:pt x="400" y="66"/>
                      <a:pt x="400" y="67"/>
                      <a:pt x="404" y="66"/>
                    </a:cubicBezTo>
                    <a:cubicBezTo>
                      <a:pt x="403" y="65"/>
                      <a:pt x="400" y="66"/>
                      <a:pt x="397" y="66"/>
                    </a:cubicBezTo>
                    <a:cubicBezTo>
                      <a:pt x="397" y="65"/>
                      <a:pt x="396" y="64"/>
                      <a:pt x="394" y="64"/>
                    </a:cubicBezTo>
                    <a:cubicBezTo>
                      <a:pt x="392" y="64"/>
                      <a:pt x="390" y="63"/>
                      <a:pt x="390" y="63"/>
                    </a:cubicBezTo>
                    <a:cubicBezTo>
                      <a:pt x="387" y="63"/>
                      <a:pt x="388" y="64"/>
                      <a:pt x="386" y="63"/>
                    </a:cubicBezTo>
                    <a:cubicBezTo>
                      <a:pt x="386" y="65"/>
                      <a:pt x="386" y="65"/>
                      <a:pt x="386" y="65"/>
                    </a:cubicBezTo>
                    <a:cubicBezTo>
                      <a:pt x="388" y="65"/>
                      <a:pt x="387" y="64"/>
                      <a:pt x="390" y="64"/>
                    </a:cubicBezTo>
                    <a:cubicBezTo>
                      <a:pt x="391" y="64"/>
                      <a:pt x="393" y="64"/>
                      <a:pt x="393" y="64"/>
                    </a:cubicBezTo>
                    <a:cubicBezTo>
                      <a:pt x="391" y="65"/>
                      <a:pt x="390" y="65"/>
                      <a:pt x="387" y="65"/>
                    </a:cubicBezTo>
                    <a:cubicBezTo>
                      <a:pt x="388" y="64"/>
                      <a:pt x="384" y="65"/>
                      <a:pt x="384" y="65"/>
                    </a:cubicBezTo>
                    <a:cubicBezTo>
                      <a:pt x="385" y="67"/>
                      <a:pt x="390" y="65"/>
                      <a:pt x="393" y="67"/>
                    </a:cubicBezTo>
                    <a:cubicBezTo>
                      <a:pt x="389" y="67"/>
                      <a:pt x="384" y="67"/>
                      <a:pt x="380" y="65"/>
                    </a:cubicBezTo>
                    <a:cubicBezTo>
                      <a:pt x="379" y="65"/>
                      <a:pt x="381" y="65"/>
                      <a:pt x="380" y="65"/>
                    </a:cubicBezTo>
                    <a:cubicBezTo>
                      <a:pt x="380" y="65"/>
                      <a:pt x="378" y="65"/>
                      <a:pt x="378" y="66"/>
                    </a:cubicBezTo>
                    <a:cubicBezTo>
                      <a:pt x="380" y="65"/>
                      <a:pt x="382" y="66"/>
                      <a:pt x="381" y="66"/>
                    </a:cubicBezTo>
                    <a:cubicBezTo>
                      <a:pt x="379" y="66"/>
                      <a:pt x="376" y="66"/>
                      <a:pt x="375" y="66"/>
                    </a:cubicBezTo>
                    <a:cubicBezTo>
                      <a:pt x="375" y="65"/>
                      <a:pt x="377" y="65"/>
                      <a:pt x="377" y="65"/>
                    </a:cubicBezTo>
                    <a:cubicBezTo>
                      <a:pt x="376" y="65"/>
                      <a:pt x="376" y="64"/>
                      <a:pt x="375" y="64"/>
                    </a:cubicBezTo>
                    <a:cubicBezTo>
                      <a:pt x="375" y="65"/>
                      <a:pt x="373" y="66"/>
                      <a:pt x="371" y="66"/>
                    </a:cubicBezTo>
                    <a:cubicBezTo>
                      <a:pt x="375" y="65"/>
                      <a:pt x="364" y="66"/>
                      <a:pt x="367" y="64"/>
                    </a:cubicBezTo>
                    <a:cubicBezTo>
                      <a:pt x="365" y="65"/>
                      <a:pt x="365" y="65"/>
                      <a:pt x="362" y="65"/>
                    </a:cubicBezTo>
                    <a:cubicBezTo>
                      <a:pt x="363" y="64"/>
                      <a:pt x="361" y="65"/>
                      <a:pt x="360" y="65"/>
                    </a:cubicBezTo>
                    <a:cubicBezTo>
                      <a:pt x="363" y="64"/>
                      <a:pt x="368" y="63"/>
                      <a:pt x="372" y="63"/>
                    </a:cubicBezTo>
                    <a:cubicBezTo>
                      <a:pt x="376" y="62"/>
                      <a:pt x="379" y="62"/>
                      <a:pt x="381" y="63"/>
                    </a:cubicBezTo>
                    <a:cubicBezTo>
                      <a:pt x="385" y="62"/>
                      <a:pt x="387" y="62"/>
                      <a:pt x="390" y="62"/>
                    </a:cubicBezTo>
                    <a:cubicBezTo>
                      <a:pt x="389" y="62"/>
                      <a:pt x="390" y="61"/>
                      <a:pt x="390" y="61"/>
                    </a:cubicBezTo>
                    <a:cubicBezTo>
                      <a:pt x="388" y="61"/>
                      <a:pt x="388" y="60"/>
                      <a:pt x="386" y="60"/>
                    </a:cubicBezTo>
                    <a:cubicBezTo>
                      <a:pt x="387" y="61"/>
                      <a:pt x="387" y="61"/>
                      <a:pt x="387" y="62"/>
                    </a:cubicBezTo>
                    <a:cubicBezTo>
                      <a:pt x="385" y="62"/>
                      <a:pt x="383" y="63"/>
                      <a:pt x="382" y="62"/>
                    </a:cubicBezTo>
                    <a:cubicBezTo>
                      <a:pt x="382" y="62"/>
                      <a:pt x="384" y="61"/>
                      <a:pt x="386" y="61"/>
                    </a:cubicBezTo>
                    <a:cubicBezTo>
                      <a:pt x="385" y="60"/>
                      <a:pt x="381" y="59"/>
                      <a:pt x="378" y="60"/>
                    </a:cubicBezTo>
                    <a:cubicBezTo>
                      <a:pt x="380" y="60"/>
                      <a:pt x="381" y="60"/>
                      <a:pt x="381" y="61"/>
                    </a:cubicBezTo>
                    <a:cubicBezTo>
                      <a:pt x="372" y="61"/>
                      <a:pt x="361" y="64"/>
                      <a:pt x="360" y="61"/>
                    </a:cubicBezTo>
                    <a:cubicBezTo>
                      <a:pt x="359" y="62"/>
                      <a:pt x="356" y="60"/>
                      <a:pt x="355" y="62"/>
                    </a:cubicBezTo>
                    <a:cubicBezTo>
                      <a:pt x="356" y="62"/>
                      <a:pt x="357" y="61"/>
                      <a:pt x="357" y="62"/>
                    </a:cubicBezTo>
                    <a:cubicBezTo>
                      <a:pt x="354" y="63"/>
                      <a:pt x="358" y="62"/>
                      <a:pt x="358" y="63"/>
                    </a:cubicBezTo>
                    <a:cubicBezTo>
                      <a:pt x="353" y="64"/>
                      <a:pt x="353" y="64"/>
                      <a:pt x="353" y="64"/>
                    </a:cubicBezTo>
                    <a:cubicBezTo>
                      <a:pt x="354" y="65"/>
                      <a:pt x="357" y="64"/>
                      <a:pt x="358" y="65"/>
                    </a:cubicBezTo>
                    <a:cubicBezTo>
                      <a:pt x="355" y="65"/>
                      <a:pt x="351" y="64"/>
                      <a:pt x="348" y="64"/>
                    </a:cubicBezTo>
                    <a:cubicBezTo>
                      <a:pt x="346" y="64"/>
                      <a:pt x="343" y="65"/>
                      <a:pt x="343" y="66"/>
                    </a:cubicBezTo>
                    <a:cubicBezTo>
                      <a:pt x="342" y="67"/>
                      <a:pt x="342" y="67"/>
                      <a:pt x="342" y="67"/>
                    </a:cubicBezTo>
                    <a:cubicBezTo>
                      <a:pt x="341" y="66"/>
                      <a:pt x="344" y="65"/>
                      <a:pt x="341" y="65"/>
                    </a:cubicBezTo>
                    <a:cubicBezTo>
                      <a:pt x="341" y="66"/>
                      <a:pt x="341" y="66"/>
                      <a:pt x="339" y="67"/>
                    </a:cubicBezTo>
                    <a:cubicBezTo>
                      <a:pt x="339" y="66"/>
                      <a:pt x="336" y="68"/>
                      <a:pt x="334" y="67"/>
                    </a:cubicBezTo>
                    <a:cubicBezTo>
                      <a:pt x="336" y="65"/>
                      <a:pt x="342" y="64"/>
                      <a:pt x="347" y="63"/>
                    </a:cubicBezTo>
                    <a:cubicBezTo>
                      <a:pt x="347" y="63"/>
                      <a:pt x="347" y="63"/>
                      <a:pt x="348" y="63"/>
                    </a:cubicBezTo>
                    <a:cubicBezTo>
                      <a:pt x="349" y="61"/>
                      <a:pt x="345" y="62"/>
                      <a:pt x="346" y="61"/>
                    </a:cubicBezTo>
                    <a:cubicBezTo>
                      <a:pt x="348" y="61"/>
                      <a:pt x="347" y="61"/>
                      <a:pt x="349" y="60"/>
                    </a:cubicBezTo>
                    <a:cubicBezTo>
                      <a:pt x="350" y="61"/>
                      <a:pt x="352" y="61"/>
                      <a:pt x="355" y="60"/>
                    </a:cubicBezTo>
                    <a:cubicBezTo>
                      <a:pt x="354" y="59"/>
                      <a:pt x="352" y="61"/>
                      <a:pt x="351" y="60"/>
                    </a:cubicBezTo>
                    <a:cubicBezTo>
                      <a:pt x="354" y="59"/>
                      <a:pt x="357" y="59"/>
                      <a:pt x="359" y="58"/>
                    </a:cubicBezTo>
                    <a:cubicBezTo>
                      <a:pt x="360" y="58"/>
                      <a:pt x="362" y="58"/>
                      <a:pt x="363" y="58"/>
                    </a:cubicBezTo>
                    <a:cubicBezTo>
                      <a:pt x="364" y="58"/>
                      <a:pt x="366" y="58"/>
                      <a:pt x="368" y="57"/>
                    </a:cubicBezTo>
                    <a:cubicBezTo>
                      <a:pt x="368" y="56"/>
                      <a:pt x="371" y="56"/>
                      <a:pt x="371" y="55"/>
                    </a:cubicBezTo>
                    <a:cubicBezTo>
                      <a:pt x="372" y="56"/>
                      <a:pt x="374" y="56"/>
                      <a:pt x="371" y="57"/>
                    </a:cubicBezTo>
                    <a:cubicBezTo>
                      <a:pt x="374" y="57"/>
                      <a:pt x="376" y="56"/>
                      <a:pt x="374" y="56"/>
                    </a:cubicBezTo>
                    <a:cubicBezTo>
                      <a:pt x="373" y="56"/>
                      <a:pt x="376" y="55"/>
                      <a:pt x="372" y="55"/>
                    </a:cubicBezTo>
                    <a:cubicBezTo>
                      <a:pt x="373" y="54"/>
                      <a:pt x="374" y="54"/>
                      <a:pt x="376" y="54"/>
                    </a:cubicBezTo>
                    <a:cubicBezTo>
                      <a:pt x="378" y="54"/>
                      <a:pt x="376" y="54"/>
                      <a:pt x="376" y="55"/>
                    </a:cubicBezTo>
                    <a:cubicBezTo>
                      <a:pt x="379" y="55"/>
                      <a:pt x="379" y="55"/>
                      <a:pt x="381" y="55"/>
                    </a:cubicBezTo>
                    <a:cubicBezTo>
                      <a:pt x="383" y="54"/>
                      <a:pt x="380" y="54"/>
                      <a:pt x="382" y="53"/>
                    </a:cubicBezTo>
                    <a:cubicBezTo>
                      <a:pt x="383" y="54"/>
                      <a:pt x="385" y="54"/>
                      <a:pt x="387" y="54"/>
                    </a:cubicBezTo>
                    <a:cubicBezTo>
                      <a:pt x="389" y="53"/>
                      <a:pt x="391" y="53"/>
                      <a:pt x="394" y="53"/>
                    </a:cubicBezTo>
                    <a:cubicBezTo>
                      <a:pt x="396" y="53"/>
                      <a:pt x="399" y="53"/>
                      <a:pt x="401" y="53"/>
                    </a:cubicBezTo>
                    <a:cubicBezTo>
                      <a:pt x="401" y="53"/>
                      <a:pt x="403" y="55"/>
                      <a:pt x="404" y="54"/>
                    </a:cubicBezTo>
                    <a:cubicBezTo>
                      <a:pt x="402" y="53"/>
                      <a:pt x="402" y="53"/>
                      <a:pt x="401" y="52"/>
                    </a:cubicBezTo>
                    <a:cubicBezTo>
                      <a:pt x="404" y="53"/>
                      <a:pt x="404" y="53"/>
                      <a:pt x="407" y="52"/>
                    </a:cubicBezTo>
                    <a:cubicBezTo>
                      <a:pt x="407" y="54"/>
                      <a:pt x="411" y="52"/>
                      <a:pt x="412" y="53"/>
                    </a:cubicBezTo>
                    <a:cubicBezTo>
                      <a:pt x="413" y="53"/>
                      <a:pt x="411" y="52"/>
                      <a:pt x="413" y="52"/>
                    </a:cubicBezTo>
                    <a:cubicBezTo>
                      <a:pt x="414" y="52"/>
                      <a:pt x="414" y="52"/>
                      <a:pt x="414" y="52"/>
                    </a:cubicBezTo>
                    <a:cubicBezTo>
                      <a:pt x="414" y="53"/>
                      <a:pt x="413" y="53"/>
                      <a:pt x="413" y="54"/>
                    </a:cubicBezTo>
                    <a:cubicBezTo>
                      <a:pt x="416" y="55"/>
                      <a:pt x="413" y="53"/>
                      <a:pt x="416" y="54"/>
                    </a:cubicBezTo>
                    <a:cubicBezTo>
                      <a:pt x="416" y="53"/>
                      <a:pt x="415" y="53"/>
                      <a:pt x="415" y="52"/>
                    </a:cubicBezTo>
                    <a:cubicBezTo>
                      <a:pt x="418" y="52"/>
                      <a:pt x="422" y="51"/>
                      <a:pt x="425" y="53"/>
                    </a:cubicBezTo>
                    <a:cubicBezTo>
                      <a:pt x="426" y="52"/>
                      <a:pt x="428" y="52"/>
                      <a:pt x="429" y="52"/>
                    </a:cubicBezTo>
                    <a:cubicBezTo>
                      <a:pt x="430" y="53"/>
                      <a:pt x="429" y="54"/>
                      <a:pt x="431" y="54"/>
                    </a:cubicBezTo>
                    <a:cubicBezTo>
                      <a:pt x="431" y="53"/>
                      <a:pt x="432" y="53"/>
                      <a:pt x="432" y="52"/>
                    </a:cubicBezTo>
                    <a:cubicBezTo>
                      <a:pt x="431" y="52"/>
                      <a:pt x="430" y="52"/>
                      <a:pt x="431" y="52"/>
                    </a:cubicBezTo>
                    <a:cubicBezTo>
                      <a:pt x="433" y="50"/>
                      <a:pt x="440" y="52"/>
                      <a:pt x="444" y="52"/>
                    </a:cubicBezTo>
                    <a:cubicBezTo>
                      <a:pt x="445" y="53"/>
                      <a:pt x="451" y="52"/>
                      <a:pt x="448" y="54"/>
                    </a:cubicBezTo>
                    <a:cubicBezTo>
                      <a:pt x="450" y="54"/>
                      <a:pt x="453" y="54"/>
                      <a:pt x="452" y="55"/>
                    </a:cubicBezTo>
                    <a:cubicBezTo>
                      <a:pt x="451" y="55"/>
                      <a:pt x="450" y="54"/>
                      <a:pt x="448" y="54"/>
                    </a:cubicBezTo>
                    <a:cubicBezTo>
                      <a:pt x="448" y="55"/>
                      <a:pt x="446" y="55"/>
                      <a:pt x="446" y="55"/>
                    </a:cubicBezTo>
                    <a:cubicBezTo>
                      <a:pt x="449" y="56"/>
                      <a:pt x="445" y="56"/>
                      <a:pt x="448" y="56"/>
                    </a:cubicBezTo>
                    <a:cubicBezTo>
                      <a:pt x="450" y="57"/>
                      <a:pt x="446" y="55"/>
                      <a:pt x="449" y="55"/>
                    </a:cubicBezTo>
                    <a:cubicBezTo>
                      <a:pt x="450" y="55"/>
                      <a:pt x="451" y="55"/>
                      <a:pt x="452" y="56"/>
                    </a:cubicBezTo>
                    <a:cubicBezTo>
                      <a:pt x="450" y="56"/>
                      <a:pt x="451" y="56"/>
                      <a:pt x="450" y="57"/>
                    </a:cubicBezTo>
                    <a:cubicBezTo>
                      <a:pt x="451" y="57"/>
                      <a:pt x="455" y="58"/>
                      <a:pt x="456" y="58"/>
                    </a:cubicBezTo>
                    <a:cubicBezTo>
                      <a:pt x="455" y="57"/>
                      <a:pt x="452" y="57"/>
                      <a:pt x="452" y="57"/>
                    </a:cubicBezTo>
                    <a:cubicBezTo>
                      <a:pt x="452" y="56"/>
                      <a:pt x="454" y="54"/>
                      <a:pt x="453" y="56"/>
                    </a:cubicBezTo>
                    <a:cubicBezTo>
                      <a:pt x="456" y="56"/>
                      <a:pt x="454" y="54"/>
                      <a:pt x="457" y="55"/>
                    </a:cubicBezTo>
                    <a:cubicBezTo>
                      <a:pt x="457" y="56"/>
                      <a:pt x="456" y="56"/>
                      <a:pt x="457" y="56"/>
                    </a:cubicBezTo>
                    <a:cubicBezTo>
                      <a:pt x="460" y="57"/>
                      <a:pt x="457" y="55"/>
                      <a:pt x="459" y="55"/>
                    </a:cubicBezTo>
                    <a:cubicBezTo>
                      <a:pt x="461" y="56"/>
                      <a:pt x="461" y="57"/>
                      <a:pt x="461" y="57"/>
                    </a:cubicBezTo>
                    <a:cubicBezTo>
                      <a:pt x="464" y="57"/>
                      <a:pt x="470" y="59"/>
                      <a:pt x="466" y="57"/>
                    </a:cubicBezTo>
                    <a:cubicBezTo>
                      <a:pt x="468" y="57"/>
                      <a:pt x="469" y="57"/>
                      <a:pt x="470" y="58"/>
                    </a:cubicBezTo>
                    <a:cubicBezTo>
                      <a:pt x="468" y="58"/>
                      <a:pt x="469" y="58"/>
                      <a:pt x="469" y="59"/>
                    </a:cubicBezTo>
                    <a:cubicBezTo>
                      <a:pt x="473" y="59"/>
                      <a:pt x="475" y="61"/>
                      <a:pt x="478" y="62"/>
                    </a:cubicBezTo>
                    <a:cubicBezTo>
                      <a:pt x="479" y="61"/>
                      <a:pt x="477" y="60"/>
                      <a:pt x="478" y="60"/>
                    </a:cubicBezTo>
                    <a:cubicBezTo>
                      <a:pt x="479" y="61"/>
                      <a:pt x="480" y="60"/>
                      <a:pt x="481" y="61"/>
                    </a:cubicBezTo>
                    <a:cubicBezTo>
                      <a:pt x="481" y="61"/>
                      <a:pt x="481" y="62"/>
                      <a:pt x="482" y="62"/>
                    </a:cubicBezTo>
                    <a:cubicBezTo>
                      <a:pt x="483" y="63"/>
                      <a:pt x="485" y="63"/>
                      <a:pt x="486" y="63"/>
                    </a:cubicBezTo>
                    <a:cubicBezTo>
                      <a:pt x="488" y="64"/>
                      <a:pt x="489" y="64"/>
                      <a:pt x="489" y="65"/>
                    </a:cubicBezTo>
                    <a:cubicBezTo>
                      <a:pt x="488" y="65"/>
                      <a:pt x="485" y="63"/>
                      <a:pt x="485" y="64"/>
                    </a:cubicBezTo>
                    <a:cubicBezTo>
                      <a:pt x="488" y="66"/>
                      <a:pt x="490" y="65"/>
                      <a:pt x="492" y="66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5" y="66"/>
                      <a:pt x="498" y="65"/>
                      <a:pt x="498" y="67"/>
                    </a:cubicBezTo>
                    <a:cubicBezTo>
                      <a:pt x="495" y="66"/>
                      <a:pt x="492" y="67"/>
                      <a:pt x="493" y="68"/>
                    </a:cubicBezTo>
                    <a:cubicBezTo>
                      <a:pt x="495" y="69"/>
                      <a:pt x="498" y="69"/>
                      <a:pt x="499" y="70"/>
                    </a:cubicBezTo>
                    <a:cubicBezTo>
                      <a:pt x="501" y="70"/>
                      <a:pt x="498" y="69"/>
                      <a:pt x="500" y="69"/>
                    </a:cubicBezTo>
                    <a:cubicBezTo>
                      <a:pt x="502" y="70"/>
                      <a:pt x="508" y="71"/>
                      <a:pt x="511" y="72"/>
                    </a:cubicBezTo>
                    <a:cubicBezTo>
                      <a:pt x="511" y="72"/>
                      <a:pt x="508" y="71"/>
                      <a:pt x="508" y="70"/>
                    </a:cubicBezTo>
                    <a:cubicBezTo>
                      <a:pt x="511" y="70"/>
                      <a:pt x="513" y="72"/>
                      <a:pt x="516" y="73"/>
                    </a:cubicBezTo>
                    <a:cubicBezTo>
                      <a:pt x="518" y="74"/>
                      <a:pt x="520" y="75"/>
                      <a:pt x="522" y="76"/>
                    </a:cubicBezTo>
                    <a:cubicBezTo>
                      <a:pt x="521" y="75"/>
                      <a:pt x="519" y="74"/>
                      <a:pt x="518" y="73"/>
                    </a:cubicBezTo>
                    <a:cubicBezTo>
                      <a:pt x="522" y="74"/>
                      <a:pt x="524" y="76"/>
                      <a:pt x="529" y="78"/>
                    </a:cubicBezTo>
                    <a:cubicBezTo>
                      <a:pt x="528" y="78"/>
                      <a:pt x="528" y="79"/>
                      <a:pt x="527" y="79"/>
                    </a:cubicBezTo>
                    <a:cubicBezTo>
                      <a:pt x="530" y="81"/>
                      <a:pt x="531" y="80"/>
                      <a:pt x="532" y="80"/>
                    </a:cubicBezTo>
                    <a:cubicBezTo>
                      <a:pt x="531" y="79"/>
                      <a:pt x="530" y="79"/>
                      <a:pt x="529" y="78"/>
                    </a:cubicBezTo>
                    <a:cubicBezTo>
                      <a:pt x="530" y="79"/>
                      <a:pt x="530" y="78"/>
                      <a:pt x="531" y="78"/>
                    </a:cubicBezTo>
                    <a:cubicBezTo>
                      <a:pt x="533" y="79"/>
                      <a:pt x="536" y="83"/>
                      <a:pt x="537" y="84"/>
                    </a:cubicBezTo>
                    <a:cubicBezTo>
                      <a:pt x="538" y="82"/>
                      <a:pt x="535" y="81"/>
                      <a:pt x="533" y="79"/>
                    </a:cubicBezTo>
                    <a:cubicBezTo>
                      <a:pt x="537" y="80"/>
                      <a:pt x="537" y="82"/>
                      <a:pt x="540" y="83"/>
                    </a:cubicBezTo>
                    <a:cubicBezTo>
                      <a:pt x="540" y="82"/>
                      <a:pt x="537" y="81"/>
                      <a:pt x="538" y="80"/>
                    </a:cubicBezTo>
                    <a:cubicBezTo>
                      <a:pt x="535" y="79"/>
                      <a:pt x="532" y="78"/>
                      <a:pt x="530" y="77"/>
                    </a:cubicBezTo>
                    <a:cubicBezTo>
                      <a:pt x="527" y="76"/>
                      <a:pt x="525" y="75"/>
                      <a:pt x="523" y="73"/>
                    </a:cubicBezTo>
                    <a:cubicBezTo>
                      <a:pt x="527" y="76"/>
                      <a:pt x="525" y="74"/>
                      <a:pt x="527" y="74"/>
                    </a:cubicBezTo>
                    <a:cubicBezTo>
                      <a:pt x="529" y="75"/>
                      <a:pt x="532" y="77"/>
                      <a:pt x="533" y="78"/>
                    </a:cubicBezTo>
                    <a:cubicBezTo>
                      <a:pt x="532" y="77"/>
                      <a:pt x="532" y="77"/>
                      <a:pt x="532" y="77"/>
                    </a:cubicBezTo>
                    <a:cubicBezTo>
                      <a:pt x="535" y="77"/>
                      <a:pt x="538" y="80"/>
                      <a:pt x="538" y="79"/>
                    </a:cubicBezTo>
                    <a:cubicBezTo>
                      <a:pt x="537" y="79"/>
                      <a:pt x="536" y="78"/>
                      <a:pt x="536" y="78"/>
                    </a:cubicBezTo>
                    <a:cubicBezTo>
                      <a:pt x="542" y="80"/>
                      <a:pt x="545" y="82"/>
                      <a:pt x="549" y="83"/>
                    </a:cubicBezTo>
                    <a:cubicBezTo>
                      <a:pt x="548" y="85"/>
                      <a:pt x="559" y="88"/>
                      <a:pt x="558" y="90"/>
                    </a:cubicBezTo>
                    <a:cubicBezTo>
                      <a:pt x="552" y="87"/>
                      <a:pt x="549" y="85"/>
                      <a:pt x="544" y="83"/>
                    </a:cubicBezTo>
                    <a:cubicBezTo>
                      <a:pt x="545" y="84"/>
                      <a:pt x="542" y="82"/>
                      <a:pt x="541" y="82"/>
                    </a:cubicBezTo>
                    <a:cubicBezTo>
                      <a:pt x="544" y="85"/>
                      <a:pt x="549" y="86"/>
                      <a:pt x="553" y="87"/>
                    </a:cubicBezTo>
                    <a:cubicBezTo>
                      <a:pt x="552" y="88"/>
                      <a:pt x="553" y="88"/>
                      <a:pt x="553" y="88"/>
                    </a:cubicBezTo>
                    <a:cubicBezTo>
                      <a:pt x="551" y="87"/>
                      <a:pt x="550" y="87"/>
                      <a:pt x="548" y="86"/>
                    </a:cubicBezTo>
                    <a:cubicBezTo>
                      <a:pt x="548" y="87"/>
                      <a:pt x="547" y="88"/>
                      <a:pt x="549" y="88"/>
                    </a:cubicBezTo>
                    <a:cubicBezTo>
                      <a:pt x="549" y="88"/>
                      <a:pt x="549" y="87"/>
                      <a:pt x="549" y="87"/>
                    </a:cubicBezTo>
                    <a:cubicBezTo>
                      <a:pt x="551" y="88"/>
                      <a:pt x="552" y="89"/>
                      <a:pt x="554" y="90"/>
                    </a:cubicBezTo>
                    <a:cubicBezTo>
                      <a:pt x="555" y="92"/>
                      <a:pt x="553" y="91"/>
                      <a:pt x="552" y="93"/>
                    </a:cubicBezTo>
                    <a:cubicBezTo>
                      <a:pt x="551" y="93"/>
                      <a:pt x="551" y="92"/>
                      <a:pt x="550" y="92"/>
                    </a:cubicBezTo>
                    <a:cubicBezTo>
                      <a:pt x="550" y="94"/>
                      <a:pt x="546" y="92"/>
                      <a:pt x="543" y="92"/>
                    </a:cubicBezTo>
                    <a:cubicBezTo>
                      <a:pt x="545" y="94"/>
                      <a:pt x="546" y="92"/>
                      <a:pt x="549" y="94"/>
                    </a:cubicBezTo>
                    <a:cubicBezTo>
                      <a:pt x="549" y="95"/>
                      <a:pt x="548" y="94"/>
                      <a:pt x="549" y="95"/>
                    </a:cubicBezTo>
                    <a:cubicBezTo>
                      <a:pt x="549" y="94"/>
                      <a:pt x="552" y="97"/>
                      <a:pt x="552" y="95"/>
                    </a:cubicBezTo>
                    <a:cubicBezTo>
                      <a:pt x="550" y="94"/>
                      <a:pt x="549" y="94"/>
                      <a:pt x="549" y="93"/>
                    </a:cubicBezTo>
                    <a:cubicBezTo>
                      <a:pt x="550" y="93"/>
                      <a:pt x="550" y="93"/>
                      <a:pt x="550" y="93"/>
                    </a:cubicBezTo>
                    <a:cubicBezTo>
                      <a:pt x="553" y="94"/>
                      <a:pt x="552" y="95"/>
                      <a:pt x="553" y="95"/>
                    </a:cubicBezTo>
                    <a:cubicBezTo>
                      <a:pt x="554" y="95"/>
                      <a:pt x="554" y="95"/>
                      <a:pt x="554" y="95"/>
                    </a:cubicBezTo>
                    <a:cubicBezTo>
                      <a:pt x="555" y="94"/>
                      <a:pt x="552" y="94"/>
                      <a:pt x="553" y="93"/>
                    </a:cubicBezTo>
                    <a:cubicBezTo>
                      <a:pt x="554" y="93"/>
                      <a:pt x="555" y="92"/>
                      <a:pt x="556" y="92"/>
                    </a:cubicBezTo>
                    <a:cubicBezTo>
                      <a:pt x="557" y="91"/>
                      <a:pt x="558" y="91"/>
                      <a:pt x="560" y="93"/>
                    </a:cubicBezTo>
                    <a:cubicBezTo>
                      <a:pt x="561" y="96"/>
                      <a:pt x="564" y="96"/>
                      <a:pt x="568" y="98"/>
                    </a:cubicBezTo>
                    <a:cubicBezTo>
                      <a:pt x="567" y="99"/>
                      <a:pt x="567" y="99"/>
                      <a:pt x="567" y="99"/>
                    </a:cubicBezTo>
                    <a:cubicBezTo>
                      <a:pt x="568" y="99"/>
                      <a:pt x="573" y="104"/>
                      <a:pt x="573" y="103"/>
                    </a:cubicBezTo>
                    <a:cubicBezTo>
                      <a:pt x="574" y="102"/>
                      <a:pt x="572" y="102"/>
                      <a:pt x="570" y="101"/>
                    </a:cubicBezTo>
                    <a:cubicBezTo>
                      <a:pt x="571" y="100"/>
                      <a:pt x="569" y="99"/>
                      <a:pt x="569" y="98"/>
                    </a:cubicBezTo>
                    <a:cubicBezTo>
                      <a:pt x="575" y="101"/>
                      <a:pt x="575" y="102"/>
                      <a:pt x="575" y="104"/>
                    </a:cubicBezTo>
                    <a:cubicBezTo>
                      <a:pt x="578" y="106"/>
                      <a:pt x="580" y="108"/>
                      <a:pt x="582" y="109"/>
                    </a:cubicBezTo>
                    <a:cubicBezTo>
                      <a:pt x="584" y="111"/>
                      <a:pt x="587" y="113"/>
                      <a:pt x="591" y="116"/>
                    </a:cubicBezTo>
                    <a:cubicBezTo>
                      <a:pt x="592" y="116"/>
                      <a:pt x="590" y="114"/>
                      <a:pt x="591" y="115"/>
                    </a:cubicBezTo>
                    <a:cubicBezTo>
                      <a:pt x="593" y="117"/>
                      <a:pt x="594" y="117"/>
                      <a:pt x="596" y="119"/>
                    </a:cubicBezTo>
                    <a:cubicBezTo>
                      <a:pt x="596" y="119"/>
                      <a:pt x="595" y="119"/>
                      <a:pt x="596" y="120"/>
                    </a:cubicBezTo>
                    <a:cubicBezTo>
                      <a:pt x="599" y="121"/>
                      <a:pt x="599" y="123"/>
                      <a:pt x="600" y="123"/>
                    </a:cubicBezTo>
                    <a:cubicBezTo>
                      <a:pt x="602" y="124"/>
                      <a:pt x="601" y="125"/>
                      <a:pt x="602" y="126"/>
                    </a:cubicBezTo>
                    <a:cubicBezTo>
                      <a:pt x="602" y="126"/>
                      <a:pt x="603" y="125"/>
                      <a:pt x="604" y="125"/>
                    </a:cubicBezTo>
                    <a:cubicBezTo>
                      <a:pt x="601" y="123"/>
                      <a:pt x="599" y="120"/>
                      <a:pt x="600" y="120"/>
                    </a:cubicBezTo>
                    <a:cubicBezTo>
                      <a:pt x="599" y="119"/>
                      <a:pt x="595" y="117"/>
                      <a:pt x="594" y="116"/>
                    </a:cubicBezTo>
                    <a:cubicBezTo>
                      <a:pt x="597" y="116"/>
                      <a:pt x="610" y="127"/>
                      <a:pt x="604" y="125"/>
                    </a:cubicBezTo>
                    <a:cubicBezTo>
                      <a:pt x="605" y="126"/>
                      <a:pt x="606" y="127"/>
                      <a:pt x="606" y="128"/>
                    </a:cubicBezTo>
                    <a:cubicBezTo>
                      <a:pt x="607" y="128"/>
                      <a:pt x="607" y="127"/>
                      <a:pt x="608" y="127"/>
                    </a:cubicBezTo>
                    <a:cubicBezTo>
                      <a:pt x="606" y="126"/>
                      <a:pt x="606" y="125"/>
                      <a:pt x="606" y="124"/>
                    </a:cubicBezTo>
                    <a:cubicBezTo>
                      <a:pt x="604" y="122"/>
                      <a:pt x="604" y="123"/>
                      <a:pt x="602" y="122"/>
                    </a:cubicBezTo>
                    <a:cubicBezTo>
                      <a:pt x="603" y="121"/>
                      <a:pt x="603" y="121"/>
                      <a:pt x="603" y="121"/>
                    </a:cubicBezTo>
                    <a:cubicBezTo>
                      <a:pt x="605" y="122"/>
                      <a:pt x="605" y="123"/>
                      <a:pt x="606" y="123"/>
                    </a:cubicBezTo>
                    <a:cubicBezTo>
                      <a:pt x="604" y="120"/>
                      <a:pt x="601" y="121"/>
                      <a:pt x="598" y="117"/>
                    </a:cubicBezTo>
                    <a:cubicBezTo>
                      <a:pt x="601" y="119"/>
                      <a:pt x="599" y="116"/>
                      <a:pt x="600" y="117"/>
                    </a:cubicBezTo>
                    <a:cubicBezTo>
                      <a:pt x="597" y="114"/>
                      <a:pt x="590" y="106"/>
                      <a:pt x="597" y="111"/>
                    </a:cubicBezTo>
                    <a:cubicBezTo>
                      <a:pt x="598" y="111"/>
                      <a:pt x="597" y="110"/>
                      <a:pt x="596" y="108"/>
                    </a:cubicBezTo>
                    <a:cubicBezTo>
                      <a:pt x="596" y="109"/>
                      <a:pt x="595" y="109"/>
                      <a:pt x="593" y="108"/>
                    </a:cubicBezTo>
                    <a:cubicBezTo>
                      <a:pt x="593" y="108"/>
                      <a:pt x="593" y="110"/>
                      <a:pt x="592" y="109"/>
                    </a:cubicBezTo>
                    <a:cubicBezTo>
                      <a:pt x="590" y="108"/>
                      <a:pt x="589" y="106"/>
                      <a:pt x="587" y="106"/>
                    </a:cubicBezTo>
                    <a:cubicBezTo>
                      <a:pt x="585" y="104"/>
                      <a:pt x="582" y="102"/>
                      <a:pt x="579" y="100"/>
                    </a:cubicBezTo>
                    <a:cubicBezTo>
                      <a:pt x="577" y="98"/>
                      <a:pt x="574" y="96"/>
                      <a:pt x="571" y="94"/>
                    </a:cubicBezTo>
                    <a:cubicBezTo>
                      <a:pt x="565" y="91"/>
                      <a:pt x="559" y="87"/>
                      <a:pt x="554" y="84"/>
                    </a:cubicBezTo>
                    <a:cubicBezTo>
                      <a:pt x="556" y="85"/>
                      <a:pt x="556" y="85"/>
                      <a:pt x="559" y="87"/>
                    </a:cubicBezTo>
                    <a:cubicBezTo>
                      <a:pt x="559" y="85"/>
                      <a:pt x="562" y="88"/>
                      <a:pt x="563" y="88"/>
                    </a:cubicBezTo>
                    <a:cubicBezTo>
                      <a:pt x="561" y="87"/>
                      <a:pt x="565" y="89"/>
                      <a:pt x="563" y="87"/>
                    </a:cubicBezTo>
                    <a:cubicBezTo>
                      <a:pt x="568" y="90"/>
                      <a:pt x="572" y="93"/>
                      <a:pt x="576" y="94"/>
                    </a:cubicBezTo>
                    <a:cubicBezTo>
                      <a:pt x="571" y="91"/>
                      <a:pt x="579" y="93"/>
                      <a:pt x="575" y="91"/>
                    </a:cubicBezTo>
                    <a:cubicBezTo>
                      <a:pt x="572" y="91"/>
                      <a:pt x="568" y="89"/>
                      <a:pt x="565" y="86"/>
                    </a:cubicBezTo>
                    <a:cubicBezTo>
                      <a:pt x="565" y="86"/>
                      <a:pt x="565" y="86"/>
                      <a:pt x="564" y="86"/>
                    </a:cubicBezTo>
                    <a:cubicBezTo>
                      <a:pt x="562" y="84"/>
                      <a:pt x="567" y="87"/>
                      <a:pt x="568" y="87"/>
                    </a:cubicBezTo>
                    <a:cubicBezTo>
                      <a:pt x="566" y="85"/>
                      <a:pt x="564" y="83"/>
                      <a:pt x="561" y="82"/>
                    </a:cubicBezTo>
                    <a:cubicBezTo>
                      <a:pt x="562" y="82"/>
                      <a:pt x="563" y="81"/>
                      <a:pt x="564" y="82"/>
                    </a:cubicBezTo>
                    <a:cubicBezTo>
                      <a:pt x="567" y="84"/>
                      <a:pt x="566" y="84"/>
                      <a:pt x="569" y="85"/>
                    </a:cubicBezTo>
                    <a:cubicBezTo>
                      <a:pt x="569" y="86"/>
                      <a:pt x="568" y="86"/>
                      <a:pt x="568" y="86"/>
                    </a:cubicBezTo>
                    <a:cubicBezTo>
                      <a:pt x="570" y="87"/>
                      <a:pt x="570" y="86"/>
                      <a:pt x="572" y="87"/>
                    </a:cubicBezTo>
                    <a:cubicBezTo>
                      <a:pt x="571" y="89"/>
                      <a:pt x="571" y="89"/>
                      <a:pt x="571" y="89"/>
                    </a:cubicBezTo>
                    <a:cubicBezTo>
                      <a:pt x="574" y="89"/>
                      <a:pt x="577" y="90"/>
                      <a:pt x="580" y="91"/>
                    </a:cubicBezTo>
                    <a:cubicBezTo>
                      <a:pt x="576" y="88"/>
                      <a:pt x="572" y="83"/>
                      <a:pt x="568" y="82"/>
                    </a:cubicBezTo>
                    <a:cubicBezTo>
                      <a:pt x="568" y="82"/>
                      <a:pt x="567" y="79"/>
                      <a:pt x="569" y="80"/>
                    </a:cubicBezTo>
                    <a:cubicBezTo>
                      <a:pt x="571" y="82"/>
                      <a:pt x="571" y="82"/>
                      <a:pt x="574" y="83"/>
                    </a:cubicBezTo>
                    <a:cubicBezTo>
                      <a:pt x="574" y="84"/>
                      <a:pt x="573" y="83"/>
                      <a:pt x="573" y="84"/>
                    </a:cubicBezTo>
                    <a:cubicBezTo>
                      <a:pt x="579" y="87"/>
                      <a:pt x="575" y="87"/>
                      <a:pt x="580" y="91"/>
                    </a:cubicBezTo>
                    <a:cubicBezTo>
                      <a:pt x="582" y="91"/>
                      <a:pt x="582" y="90"/>
                      <a:pt x="584" y="91"/>
                    </a:cubicBezTo>
                    <a:cubicBezTo>
                      <a:pt x="583" y="90"/>
                      <a:pt x="585" y="90"/>
                      <a:pt x="585" y="90"/>
                    </a:cubicBezTo>
                    <a:cubicBezTo>
                      <a:pt x="586" y="92"/>
                      <a:pt x="587" y="93"/>
                      <a:pt x="587" y="91"/>
                    </a:cubicBezTo>
                    <a:cubicBezTo>
                      <a:pt x="588" y="92"/>
                      <a:pt x="590" y="93"/>
                      <a:pt x="591" y="94"/>
                    </a:cubicBezTo>
                    <a:cubicBezTo>
                      <a:pt x="593" y="96"/>
                      <a:pt x="595" y="97"/>
                      <a:pt x="595" y="98"/>
                    </a:cubicBezTo>
                    <a:cubicBezTo>
                      <a:pt x="595" y="99"/>
                      <a:pt x="594" y="98"/>
                      <a:pt x="594" y="99"/>
                    </a:cubicBezTo>
                    <a:cubicBezTo>
                      <a:pt x="590" y="98"/>
                      <a:pt x="584" y="93"/>
                      <a:pt x="580" y="91"/>
                    </a:cubicBezTo>
                    <a:cubicBezTo>
                      <a:pt x="580" y="91"/>
                      <a:pt x="580" y="92"/>
                      <a:pt x="581" y="93"/>
                    </a:cubicBezTo>
                    <a:cubicBezTo>
                      <a:pt x="581" y="92"/>
                      <a:pt x="582" y="92"/>
                      <a:pt x="583" y="93"/>
                    </a:cubicBezTo>
                    <a:cubicBezTo>
                      <a:pt x="584" y="94"/>
                      <a:pt x="583" y="94"/>
                      <a:pt x="583" y="95"/>
                    </a:cubicBezTo>
                    <a:cubicBezTo>
                      <a:pt x="584" y="96"/>
                      <a:pt x="586" y="96"/>
                      <a:pt x="586" y="97"/>
                    </a:cubicBezTo>
                    <a:cubicBezTo>
                      <a:pt x="583" y="96"/>
                      <a:pt x="583" y="96"/>
                      <a:pt x="583" y="96"/>
                    </a:cubicBezTo>
                    <a:cubicBezTo>
                      <a:pt x="582" y="97"/>
                      <a:pt x="587" y="100"/>
                      <a:pt x="589" y="101"/>
                    </a:cubicBezTo>
                    <a:cubicBezTo>
                      <a:pt x="588" y="100"/>
                      <a:pt x="587" y="100"/>
                      <a:pt x="587" y="99"/>
                    </a:cubicBezTo>
                    <a:cubicBezTo>
                      <a:pt x="588" y="100"/>
                      <a:pt x="588" y="99"/>
                      <a:pt x="589" y="100"/>
                    </a:cubicBezTo>
                    <a:cubicBezTo>
                      <a:pt x="591" y="102"/>
                      <a:pt x="589" y="101"/>
                      <a:pt x="590" y="103"/>
                    </a:cubicBezTo>
                    <a:cubicBezTo>
                      <a:pt x="592" y="103"/>
                      <a:pt x="591" y="104"/>
                      <a:pt x="591" y="104"/>
                    </a:cubicBezTo>
                    <a:cubicBezTo>
                      <a:pt x="592" y="104"/>
                      <a:pt x="593" y="104"/>
                      <a:pt x="594" y="105"/>
                    </a:cubicBezTo>
                    <a:cubicBezTo>
                      <a:pt x="594" y="105"/>
                      <a:pt x="593" y="106"/>
                      <a:pt x="594" y="106"/>
                    </a:cubicBezTo>
                    <a:cubicBezTo>
                      <a:pt x="601" y="108"/>
                      <a:pt x="603" y="115"/>
                      <a:pt x="610" y="118"/>
                    </a:cubicBezTo>
                    <a:cubicBezTo>
                      <a:pt x="610" y="119"/>
                      <a:pt x="612" y="120"/>
                      <a:pt x="613" y="122"/>
                    </a:cubicBezTo>
                    <a:cubicBezTo>
                      <a:pt x="613" y="121"/>
                      <a:pt x="612" y="119"/>
                      <a:pt x="612" y="118"/>
                    </a:cubicBezTo>
                    <a:cubicBezTo>
                      <a:pt x="610" y="116"/>
                      <a:pt x="604" y="112"/>
                      <a:pt x="603" y="109"/>
                    </a:cubicBezTo>
                    <a:cubicBezTo>
                      <a:pt x="605" y="110"/>
                      <a:pt x="607" y="112"/>
                      <a:pt x="608" y="113"/>
                    </a:cubicBezTo>
                    <a:cubicBezTo>
                      <a:pt x="608" y="113"/>
                      <a:pt x="608" y="112"/>
                      <a:pt x="609" y="113"/>
                    </a:cubicBezTo>
                    <a:cubicBezTo>
                      <a:pt x="611" y="114"/>
                      <a:pt x="612" y="116"/>
                      <a:pt x="614" y="117"/>
                    </a:cubicBezTo>
                    <a:cubicBezTo>
                      <a:pt x="616" y="119"/>
                      <a:pt x="618" y="120"/>
                      <a:pt x="620" y="122"/>
                    </a:cubicBezTo>
                    <a:cubicBezTo>
                      <a:pt x="623" y="125"/>
                      <a:pt x="627" y="128"/>
                      <a:pt x="629" y="131"/>
                    </a:cubicBezTo>
                    <a:cubicBezTo>
                      <a:pt x="628" y="130"/>
                      <a:pt x="629" y="129"/>
                      <a:pt x="629" y="128"/>
                    </a:cubicBezTo>
                    <a:cubicBezTo>
                      <a:pt x="626" y="127"/>
                      <a:pt x="623" y="125"/>
                      <a:pt x="622" y="122"/>
                    </a:cubicBezTo>
                    <a:cubicBezTo>
                      <a:pt x="620" y="121"/>
                      <a:pt x="617" y="119"/>
                      <a:pt x="615" y="117"/>
                    </a:cubicBezTo>
                    <a:cubicBezTo>
                      <a:pt x="612" y="114"/>
                      <a:pt x="610" y="112"/>
                      <a:pt x="608" y="111"/>
                    </a:cubicBezTo>
                    <a:cubicBezTo>
                      <a:pt x="608" y="109"/>
                      <a:pt x="603" y="105"/>
                      <a:pt x="605" y="104"/>
                    </a:cubicBezTo>
                    <a:cubicBezTo>
                      <a:pt x="603" y="103"/>
                      <a:pt x="599" y="101"/>
                      <a:pt x="599" y="100"/>
                    </a:cubicBezTo>
                    <a:cubicBezTo>
                      <a:pt x="601" y="101"/>
                      <a:pt x="601" y="100"/>
                      <a:pt x="603" y="101"/>
                    </a:cubicBezTo>
                    <a:cubicBezTo>
                      <a:pt x="601" y="100"/>
                      <a:pt x="600" y="99"/>
                      <a:pt x="598" y="97"/>
                    </a:cubicBezTo>
                    <a:cubicBezTo>
                      <a:pt x="598" y="96"/>
                      <a:pt x="600" y="97"/>
                      <a:pt x="598" y="95"/>
                    </a:cubicBezTo>
                    <a:cubicBezTo>
                      <a:pt x="593" y="92"/>
                      <a:pt x="586" y="88"/>
                      <a:pt x="582" y="83"/>
                    </a:cubicBezTo>
                    <a:cubicBezTo>
                      <a:pt x="583" y="82"/>
                      <a:pt x="588" y="86"/>
                      <a:pt x="590" y="87"/>
                    </a:cubicBezTo>
                    <a:cubicBezTo>
                      <a:pt x="588" y="85"/>
                      <a:pt x="593" y="89"/>
                      <a:pt x="593" y="88"/>
                    </a:cubicBezTo>
                    <a:cubicBezTo>
                      <a:pt x="591" y="87"/>
                      <a:pt x="592" y="85"/>
                      <a:pt x="594" y="86"/>
                    </a:cubicBezTo>
                    <a:cubicBezTo>
                      <a:pt x="595" y="87"/>
                      <a:pt x="596" y="88"/>
                      <a:pt x="595" y="89"/>
                    </a:cubicBezTo>
                    <a:cubicBezTo>
                      <a:pt x="597" y="90"/>
                      <a:pt x="598" y="91"/>
                      <a:pt x="599" y="91"/>
                    </a:cubicBezTo>
                    <a:cubicBezTo>
                      <a:pt x="595" y="88"/>
                      <a:pt x="599" y="89"/>
                      <a:pt x="597" y="88"/>
                    </a:cubicBezTo>
                    <a:cubicBezTo>
                      <a:pt x="597" y="88"/>
                      <a:pt x="596" y="88"/>
                      <a:pt x="595" y="87"/>
                    </a:cubicBezTo>
                    <a:cubicBezTo>
                      <a:pt x="596" y="86"/>
                      <a:pt x="592" y="85"/>
                      <a:pt x="590" y="85"/>
                    </a:cubicBezTo>
                    <a:cubicBezTo>
                      <a:pt x="589" y="82"/>
                      <a:pt x="581" y="80"/>
                      <a:pt x="578" y="76"/>
                    </a:cubicBezTo>
                    <a:cubicBezTo>
                      <a:pt x="580" y="77"/>
                      <a:pt x="582" y="77"/>
                      <a:pt x="584" y="79"/>
                    </a:cubicBezTo>
                    <a:cubicBezTo>
                      <a:pt x="585" y="78"/>
                      <a:pt x="587" y="79"/>
                      <a:pt x="590" y="80"/>
                    </a:cubicBezTo>
                    <a:cubicBezTo>
                      <a:pt x="591" y="82"/>
                      <a:pt x="589" y="81"/>
                      <a:pt x="589" y="81"/>
                    </a:cubicBezTo>
                    <a:cubicBezTo>
                      <a:pt x="591" y="82"/>
                      <a:pt x="594" y="82"/>
                      <a:pt x="595" y="85"/>
                    </a:cubicBezTo>
                    <a:cubicBezTo>
                      <a:pt x="594" y="84"/>
                      <a:pt x="590" y="83"/>
                      <a:pt x="592" y="84"/>
                    </a:cubicBezTo>
                    <a:cubicBezTo>
                      <a:pt x="594" y="84"/>
                      <a:pt x="596" y="85"/>
                      <a:pt x="598" y="86"/>
                    </a:cubicBezTo>
                    <a:cubicBezTo>
                      <a:pt x="600" y="86"/>
                      <a:pt x="602" y="87"/>
                      <a:pt x="603" y="88"/>
                    </a:cubicBezTo>
                    <a:cubicBezTo>
                      <a:pt x="604" y="88"/>
                      <a:pt x="604" y="87"/>
                      <a:pt x="603" y="87"/>
                    </a:cubicBezTo>
                    <a:cubicBezTo>
                      <a:pt x="606" y="89"/>
                      <a:pt x="609" y="90"/>
                      <a:pt x="612" y="92"/>
                    </a:cubicBezTo>
                    <a:cubicBezTo>
                      <a:pt x="615" y="94"/>
                      <a:pt x="617" y="96"/>
                      <a:pt x="618" y="97"/>
                    </a:cubicBezTo>
                    <a:cubicBezTo>
                      <a:pt x="620" y="99"/>
                      <a:pt x="624" y="102"/>
                      <a:pt x="625" y="102"/>
                    </a:cubicBezTo>
                    <a:cubicBezTo>
                      <a:pt x="623" y="101"/>
                      <a:pt x="624" y="99"/>
                      <a:pt x="622" y="98"/>
                    </a:cubicBezTo>
                    <a:cubicBezTo>
                      <a:pt x="624" y="100"/>
                      <a:pt x="626" y="100"/>
                      <a:pt x="628" y="101"/>
                    </a:cubicBezTo>
                    <a:cubicBezTo>
                      <a:pt x="628" y="102"/>
                      <a:pt x="632" y="105"/>
                      <a:pt x="633" y="106"/>
                    </a:cubicBezTo>
                    <a:cubicBezTo>
                      <a:pt x="633" y="107"/>
                      <a:pt x="630" y="103"/>
                      <a:pt x="630" y="105"/>
                    </a:cubicBezTo>
                    <a:cubicBezTo>
                      <a:pt x="633" y="108"/>
                      <a:pt x="637" y="112"/>
                      <a:pt x="641" y="116"/>
                    </a:cubicBezTo>
                    <a:cubicBezTo>
                      <a:pt x="645" y="120"/>
                      <a:pt x="649" y="124"/>
                      <a:pt x="652" y="128"/>
                    </a:cubicBezTo>
                    <a:cubicBezTo>
                      <a:pt x="650" y="127"/>
                      <a:pt x="647" y="122"/>
                      <a:pt x="646" y="123"/>
                    </a:cubicBezTo>
                    <a:cubicBezTo>
                      <a:pt x="646" y="124"/>
                      <a:pt x="648" y="125"/>
                      <a:pt x="649" y="127"/>
                    </a:cubicBezTo>
                    <a:cubicBezTo>
                      <a:pt x="650" y="128"/>
                      <a:pt x="651" y="130"/>
                      <a:pt x="653" y="132"/>
                    </a:cubicBezTo>
                    <a:cubicBezTo>
                      <a:pt x="652" y="133"/>
                      <a:pt x="651" y="132"/>
                      <a:pt x="649" y="130"/>
                    </a:cubicBezTo>
                    <a:cubicBezTo>
                      <a:pt x="650" y="128"/>
                      <a:pt x="642" y="122"/>
                      <a:pt x="646" y="122"/>
                    </a:cubicBezTo>
                    <a:cubicBezTo>
                      <a:pt x="643" y="120"/>
                      <a:pt x="639" y="117"/>
                      <a:pt x="638" y="114"/>
                    </a:cubicBezTo>
                    <a:cubicBezTo>
                      <a:pt x="637" y="113"/>
                      <a:pt x="637" y="115"/>
                      <a:pt x="635" y="113"/>
                    </a:cubicBezTo>
                    <a:cubicBezTo>
                      <a:pt x="635" y="112"/>
                      <a:pt x="636" y="113"/>
                      <a:pt x="637" y="113"/>
                    </a:cubicBezTo>
                    <a:cubicBezTo>
                      <a:pt x="635" y="112"/>
                      <a:pt x="631" y="109"/>
                      <a:pt x="628" y="106"/>
                    </a:cubicBezTo>
                    <a:cubicBezTo>
                      <a:pt x="624" y="103"/>
                      <a:pt x="620" y="100"/>
                      <a:pt x="617" y="99"/>
                    </a:cubicBezTo>
                    <a:cubicBezTo>
                      <a:pt x="617" y="98"/>
                      <a:pt x="617" y="97"/>
                      <a:pt x="617" y="97"/>
                    </a:cubicBezTo>
                    <a:cubicBezTo>
                      <a:pt x="616" y="97"/>
                      <a:pt x="614" y="96"/>
                      <a:pt x="613" y="96"/>
                    </a:cubicBezTo>
                    <a:cubicBezTo>
                      <a:pt x="616" y="97"/>
                      <a:pt x="615" y="98"/>
                      <a:pt x="616" y="99"/>
                    </a:cubicBezTo>
                    <a:cubicBezTo>
                      <a:pt x="616" y="99"/>
                      <a:pt x="620" y="101"/>
                      <a:pt x="620" y="102"/>
                    </a:cubicBezTo>
                    <a:cubicBezTo>
                      <a:pt x="620" y="103"/>
                      <a:pt x="618" y="101"/>
                      <a:pt x="618" y="101"/>
                    </a:cubicBezTo>
                    <a:cubicBezTo>
                      <a:pt x="618" y="102"/>
                      <a:pt x="619" y="102"/>
                      <a:pt x="619" y="102"/>
                    </a:cubicBezTo>
                    <a:cubicBezTo>
                      <a:pt x="618" y="102"/>
                      <a:pt x="617" y="101"/>
                      <a:pt x="617" y="102"/>
                    </a:cubicBezTo>
                    <a:cubicBezTo>
                      <a:pt x="620" y="104"/>
                      <a:pt x="625" y="105"/>
                      <a:pt x="625" y="108"/>
                    </a:cubicBezTo>
                    <a:cubicBezTo>
                      <a:pt x="623" y="106"/>
                      <a:pt x="624" y="108"/>
                      <a:pt x="622" y="107"/>
                    </a:cubicBezTo>
                    <a:cubicBezTo>
                      <a:pt x="620" y="104"/>
                      <a:pt x="615" y="101"/>
                      <a:pt x="613" y="101"/>
                    </a:cubicBezTo>
                    <a:cubicBezTo>
                      <a:pt x="618" y="103"/>
                      <a:pt x="616" y="105"/>
                      <a:pt x="618" y="107"/>
                    </a:cubicBezTo>
                    <a:cubicBezTo>
                      <a:pt x="615" y="105"/>
                      <a:pt x="617" y="105"/>
                      <a:pt x="615" y="104"/>
                    </a:cubicBezTo>
                    <a:cubicBezTo>
                      <a:pt x="614" y="105"/>
                      <a:pt x="615" y="107"/>
                      <a:pt x="617" y="109"/>
                    </a:cubicBezTo>
                    <a:cubicBezTo>
                      <a:pt x="615" y="107"/>
                      <a:pt x="615" y="109"/>
                      <a:pt x="614" y="108"/>
                    </a:cubicBezTo>
                    <a:cubicBezTo>
                      <a:pt x="616" y="110"/>
                      <a:pt x="619" y="112"/>
                      <a:pt x="617" y="112"/>
                    </a:cubicBezTo>
                    <a:cubicBezTo>
                      <a:pt x="618" y="113"/>
                      <a:pt x="621" y="116"/>
                      <a:pt x="621" y="116"/>
                    </a:cubicBezTo>
                    <a:cubicBezTo>
                      <a:pt x="620" y="116"/>
                      <a:pt x="616" y="112"/>
                      <a:pt x="616" y="113"/>
                    </a:cubicBezTo>
                    <a:cubicBezTo>
                      <a:pt x="622" y="116"/>
                      <a:pt x="625" y="120"/>
                      <a:pt x="627" y="124"/>
                    </a:cubicBezTo>
                    <a:cubicBezTo>
                      <a:pt x="630" y="129"/>
                      <a:pt x="632" y="133"/>
                      <a:pt x="638" y="136"/>
                    </a:cubicBezTo>
                    <a:cubicBezTo>
                      <a:pt x="636" y="137"/>
                      <a:pt x="638" y="139"/>
                      <a:pt x="639" y="140"/>
                    </a:cubicBezTo>
                    <a:cubicBezTo>
                      <a:pt x="637" y="140"/>
                      <a:pt x="635" y="139"/>
                      <a:pt x="633" y="138"/>
                    </a:cubicBezTo>
                    <a:cubicBezTo>
                      <a:pt x="633" y="137"/>
                      <a:pt x="632" y="137"/>
                      <a:pt x="631" y="136"/>
                    </a:cubicBezTo>
                    <a:cubicBezTo>
                      <a:pt x="629" y="134"/>
                      <a:pt x="632" y="135"/>
                      <a:pt x="630" y="133"/>
                    </a:cubicBezTo>
                    <a:cubicBezTo>
                      <a:pt x="629" y="134"/>
                      <a:pt x="629" y="134"/>
                      <a:pt x="630" y="135"/>
                    </a:cubicBezTo>
                    <a:cubicBezTo>
                      <a:pt x="627" y="133"/>
                      <a:pt x="627" y="131"/>
                      <a:pt x="623" y="128"/>
                    </a:cubicBezTo>
                    <a:cubicBezTo>
                      <a:pt x="621" y="128"/>
                      <a:pt x="620" y="126"/>
                      <a:pt x="620" y="128"/>
                    </a:cubicBezTo>
                    <a:cubicBezTo>
                      <a:pt x="624" y="131"/>
                      <a:pt x="625" y="133"/>
                      <a:pt x="629" y="135"/>
                    </a:cubicBezTo>
                    <a:cubicBezTo>
                      <a:pt x="627" y="135"/>
                      <a:pt x="629" y="140"/>
                      <a:pt x="631" y="139"/>
                    </a:cubicBezTo>
                    <a:cubicBezTo>
                      <a:pt x="630" y="138"/>
                      <a:pt x="629" y="137"/>
                      <a:pt x="629" y="137"/>
                    </a:cubicBezTo>
                    <a:cubicBezTo>
                      <a:pt x="629" y="137"/>
                      <a:pt x="629" y="136"/>
                      <a:pt x="630" y="136"/>
                    </a:cubicBezTo>
                    <a:cubicBezTo>
                      <a:pt x="632" y="139"/>
                      <a:pt x="634" y="139"/>
                      <a:pt x="634" y="141"/>
                    </a:cubicBezTo>
                    <a:cubicBezTo>
                      <a:pt x="633" y="140"/>
                      <a:pt x="632" y="138"/>
                      <a:pt x="631" y="139"/>
                    </a:cubicBezTo>
                    <a:cubicBezTo>
                      <a:pt x="633" y="141"/>
                      <a:pt x="631" y="139"/>
                      <a:pt x="632" y="141"/>
                    </a:cubicBezTo>
                    <a:cubicBezTo>
                      <a:pt x="634" y="142"/>
                      <a:pt x="638" y="146"/>
                      <a:pt x="639" y="148"/>
                    </a:cubicBezTo>
                    <a:cubicBezTo>
                      <a:pt x="638" y="149"/>
                      <a:pt x="638" y="149"/>
                      <a:pt x="638" y="149"/>
                    </a:cubicBezTo>
                    <a:cubicBezTo>
                      <a:pt x="636" y="146"/>
                      <a:pt x="633" y="146"/>
                      <a:pt x="635" y="147"/>
                    </a:cubicBezTo>
                    <a:cubicBezTo>
                      <a:pt x="639" y="151"/>
                      <a:pt x="642" y="151"/>
                      <a:pt x="643" y="151"/>
                    </a:cubicBezTo>
                    <a:cubicBezTo>
                      <a:pt x="645" y="152"/>
                      <a:pt x="643" y="152"/>
                      <a:pt x="644" y="153"/>
                    </a:cubicBezTo>
                    <a:cubicBezTo>
                      <a:pt x="645" y="153"/>
                      <a:pt x="648" y="155"/>
                      <a:pt x="649" y="156"/>
                    </a:cubicBezTo>
                    <a:cubicBezTo>
                      <a:pt x="648" y="156"/>
                      <a:pt x="648" y="154"/>
                      <a:pt x="650" y="155"/>
                    </a:cubicBezTo>
                    <a:cubicBezTo>
                      <a:pt x="651" y="157"/>
                      <a:pt x="653" y="160"/>
                      <a:pt x="655" y="162"/>
                    </a:cubicBezTo>
                    <a:cubicBezTo>
                      <a:pt x="657" y="165"/>
                      <a:pt x="659" y="167"/>
                      <a:pt x="660" y="169"/>
                    </a:cubicBezTo>
                    <a:cubicBezTo>
                      <a:pt x="659" y="169"/>
                      <a:pt x="658" y="168"/>
                      <a:pt x="659" y="170"/>
                    </a:cubicBezTo>
                    <a:cubicBezTo>
                      <a:pt x="660" y="169"/>
                      <a:pt x="662" y="175"/>
                      <a:pt x="664" y="176"/>
                    </a:cubicBezTo>
                    <a:cubicBezTo>
                      <a:pt x="665" y="176"/>
                      <a:pt x="663" y="174"/>
                      <a:pt x="664" y="173"/>
                    </a:cubicBezTo>
                    <a:cubicBezTo>
                      <a:pt x="666" y="177"/>
                      <a:pt x="666" y="175"/>
                      <a:pt x="668" y="177"/>
                    </a:cubicBezTo>
                    <a:cubicBezTo>
                      <a:pt x="669" y="180"/>
                      <a:pt x="675" y="188"/>
                      <a:pt x="677" y="190"/>
                    </a:cubicBezTo>
                    <a:cubicBezTo>
                      <a:pt x="677" y="188"/>
                      <a:pt x="674" y="187"/>
                      <a:pt x="674" y="185"/>
                    </a:cubicBezTo>
                    <a:cubicBezTo>
                      <a:pt x="676" y="186"/>
                      <a:pt x="676" y="184"/>
                      <a:pt x="678" y="185"/>
                    </a:cubicBezTo>
                    <a:cubicBezTo>
                      <a:pt x="678" y="187"/>
                      <a:pt x="681" y="190"/>
                      <a:pt x="682" y="191"/>
                    </a:cubicBezTo>
                    <a:cubicBezTo>
                      <a:pt x="680" y="188"/>
                      <a:pt x="680" y="187"/>
                      <a:pt x="682" y="189"/>
                    </a:cubicBezTo>
                    <a:cubicBezTo>
                      <a:pt x="679" y="183"/>
                      <a:pt x="676" y="181"/>
                      <a:pt x="673" y="175"/>
                    </a:cubicBezTo>
                    <a:cubicBezTo>
                      <a:pt x="672" y="175"/>
                      <a:pt x="672" y="175"/>
                      <a:pt x="671" y="175"/>
                    </a:cubicBezTo>
                    <a:cubicBezTo>
                      <a:pt x="671" y="174"/>
                      <a:pt x="669" y="172"/>
                      <a:pt x="669" y="171"/>
                    </a:cubicBezTo>
                    <a:cubicBezTo>
                      <a:pt x="670" y="171"/>
                      <a:pt x="672" y="175"/>
                      <a:pt x="673" y="174"/>
                    </a:cubicBezTo>
                    <a:cubicBezTo>
                      <a:pt x="672" y="172"/>
                      <a:pt x="667" y="167"/>
                      <a:pt x="668" y="167"/>
                    </a:cubicBezTo>
                    <a:cubicBezTo>
                      <a:pt x="666" y="164"/>
                      <a:pt x="666" y="164"/>
                      <a:pt x="666" y="164"/>
                    </a:cubicBezTo>
                    <a:cubicBezTo>
                      <a:pt x="665" y="165"/>
                      <a:pt x="659" y="157"/>
                      <a:pt x="662" y="158"/>
                    </a:cubicBezTo>
                    <a:cubicBezTo>
                      <a:pt x="660" y="155"/>
                      <a:pt x="656" y="151"/>
                      <a:pt x="657" y="149"/>
                    </a:cubicBezTo>
                    <a:cubicBezTo>
                      <a:pt x="660" y="154"/>
                      <a:pt x="662" y="156"/>
                      <a:pt x="665" y="159"/>
                    </a:cubicBezTo>
                    <a:cubicBezTo>
                      <a:pt x="664" y="158"/>
                      <a:pt x="665" y="157"/>
                      <a:pt x="663" y="155"/>
                    </a:cubicBezTo>
                    <a:cubicBezTo>
                      <a:pt x="663" y="156"/>
                      <a:pt x="662" y="155"/>
                      <a:pt x="661" y="154"/>
                    </a:cubicBezTo>
                    <a:cubicBezTo>
                      <a:pt x="661" y="153"/>
                      <a:pt x="659" y="151"/>
                      <a:pt x="659" y="151"/>
                    </a:cubicBezTo>
                    <a:cubicBezTo>
                      <a:pt x="660" y="150"/>
                      <a:pt x="659" y="149"/>
                      <a:pt x="659" y="148"/>
                    </a:cubicBezTo>
                    <a:cubicBezTo>
                      <a:pt x="662" y="150"/>
                      <a:pt x="664" y="154"/>
                      <a:pt x="666" y="157"/>
                    </a:cubicBezTo>
                    <a:cubicBezTo>
                      <a:pt x="666" y="157"/>
                      <a:pt x="666" y="156"/>
                      <a:pt x="665" y="155"/>
                    </a:cubicBezTo>
                    <a:cubicBezTo>
                      <a:pt x="664" y="154"/>
                      <a:pt x="663" y="153"/>
                      <a:pt x="664" y="153"/>
                    </a:cubicBezTo>
                    <a:cubicBezTo>
                      <a:pt x="664" y="152"/>
                      <a:pt x="665" y="154"/>
                      <a:pt x="666" y="154"/>
                    </a:cubicBezTo>
                    <a:cubicBezTo>
                      <a:pt x="665" y="153"/>
                      <a:pt x="662" y="150"/>
                      <a:pt x="662" y="149"/>
                    </a:cubicBezTo>
                    <a:cubicBezTo>
                      <a:pt x="663" y="150"/>
                      <a:pt x="665" y="152"/>
                      <a:pt x="666" y="152"/>
                    </a:cubicBezTo>
                    <a:cubicBezTo>
                      <a:pt x="668" y="154"/>
                      <a:pt x="669" y="156"/>
                      <a:pt x="670" y="159"/>
                    </a:cubicBezTo>
                    <a:cubicBezTo>
                      <a:pt x="669" y="157"/>
                      <a:pt x="673" y="161"/>
                      <a:pt x="675" y="160"/>
                    </a:cubicBezTo>
                    <a:cubicBezTo>
                      <a:pt x="671" y="158"/>
                      <a:pt x="667" y="155"/>
                      <a:pt x="667" y="150"/>
                    </a:cubicBezTo>
                    <a:cubicBezTo>
                      <a:pt x="664" y="148"/>
                      <a:pt x="660" y="143"/>
                      <a:pt x="659" y="140"/>
                    </a:cubicBezTo>
                    <a:cubicBezTo>
                      <a:pt x="660" y="142"/>
                      <a:pt x="662" y="143"/>
                      <a:pt x="663" y="143"/>
                    </a:cubicBezTo>
                    <a:cubicBezTo>
                      <a:pt x="663" y="141"/>
                      <a:pt x="658" y="139"/>
                      <a:pt x="657" y="136"/>
                    </a:cubicBezTo>
                    <a:cubicBezTo>
                      <a:pt x="658" y="137"/>
                      <a:pt x="658" y="138"/>
                      <a:pt x="658" y="137"/>
                    </a:cubicBezTo>
                    <a:cubicBezTo>
                      <a:pt x="657" y="135"/>
                      <a:pt x="656" y="135"/>
                      <a:pt x="655" y="135"/>
                    </a:cubicBezTo>
                    <a:cubicBezTo>
                      <a:pt x="654" y="134"/>
                      <a:pt x="653" y="131"/>
                      <a:pt x="655" y="132"/>
                    </a:cubicBezTo>
                    <a:cubicBezTo>
                      <a:pt x="657" y="134"/>
                      <a:pt x="658" y="136"/>
                      <a:pt x="660" y="138"/>
                    </a:cubicBezTo>
                    <a:cubicBezTo>
                      <a:pt x="661" y="139"/>
                      <a:pt x="663" y="141"/>
                      <a:pt x="664" y="143"/>
                    </a:cubicBezTo>
                    <a:cubicBezTo>
                      <a:pt x="667" y="147"/>
                      <a:pt x="670" y="151"/>
                      <a:pt x="673" y="155"/>
                    </a:cubicBezTo>
                    <a:cubicBezTo>
                      <a:pt x="672" y="154"/>
                      <a:pt x="671" y="153"/>
                      <a:pt x="670" y="152"/>
                    </a:cubicBezTo>
                    <a:cubicBezTo>
                      <a:pt x="669" y="150"/>
                      <a:pt x="668" y="149"/>
                      <a:pt x="667" y="148"/>
                    </a:cubicBezTo>
                    <a:cubicBezTo>
                      <a:pt x="666" y="145"/>
                      <a:pt x="664" y="144"/>
                      <a:pt x="662" y="143"/>
                    </a:cubicBezTo>
                    <a:cubicBezTo>
                      <a:pt x="665" y="145"/>
                      <a:pt x="665" y="148"/>
                      <a:pt x="667" y="148"/>
                    </a:cubicBezTo>
                    <a:cubicBezTo>
                      <a:pt x="669" y="151"/>
                      <a:pt x="668" y="153"/>
                      <a:pt x="671" y="155"/>
                    </a:cubicBezTo>
                    <a:cubicBezTo>
                      <a:pt x="669" y="153"/>
                      <a:pt x="671" y="154"/>
                      <a:pt x="672" y="154"/>
                    </a:cubicBezTo>
                    <a:cubicBezTo>
                      <a:pt x="673" y="156"/>
                      <a:pt x="673" y="156"/>
                      <a:pt x="675" y="159"/>
                    </a:cubicBezTo>
                    <a:cubicBezTo>
                      <a:pt x="676" y="158"/>
                      <a:pt x="680" y="165"/>
                      <a:pt x="681" y="164"/>
                    </a:cubicBezTo>
                    <a:cubicBezTo>
                      <a:pt x="675" y="159"/>
                      <a:pt x="672" y="150"/>
                      <a:pt x="668" y="145"/>
                    </a:cubicBezTo>
                    <a:cubicBezTo>
                      <a:pt x="667" y="143"/>
                      <a:pt x="668" y="147"/>
                      <a:pt x="667" y="145"/>
                    </a:cubicBezTo>
                    <a:cubicBezTo>
                      <a:pt x="666" y="144"/>
                      <a:pt x="666" y="143"/>
                      <a:pt x="666" y="143"/>
                    </a:cubicBezTo>
                    <a:cubicBezTo>
                      <a:pt x="668" y="143"/>
                      <a:pt x="666" y="142"/>
                      <a:pt x="666" y="139"/>
                    </a:cubicBezTo>
                    <a:cubicBezTo>
                      <a:pt x="669" y="142"/>
                      <a:pt x="667" y="142"/>
                      <a:pt x="669" y="144"/>
                    </a:cubicBezTo>
                    <a:cubicBezTo>
                      <a:pt x="670" y="146"/>
                      <a:pt x="673" y="147"/>
                      <a:pt x="674" y="148"/>
                    </a:cubicBezTo>
                    <a:cubicBezTo>
                      <a:pt x="673" y="149"/>
                      <a:pt x="672" y="148"/>
                      <a:pt x="672" y="148"/>
                    </a:cubicBezTo>
                    <a:cubicBezTo>
                      <a:pt x="673" y="149"/>
                      <a:pt x="673" y="150"/>
                      <a:pt x="674" y="151"/>
                    </a:cubicBezTo>
                    <a:cubicBezTo>
                      <a:pt x="674" y="150"/>
                      <a:pt x="675" y="150"/>
                      <a:pt x="675" y="151"/>
                    </a:cubicBezTo>
                    <a:cubicBezTo>
                      <a:pt x="675" y="153"/>
                      <a:pt x="675" y="155"/>
                      <a:pt x="678" y="158"/>
                    </a:cubicBezTo>
                    <a:cubicBezTo>
                      <a:pt x="678" y="158"/>
                      <a:pt x="677" y="157"/>
                      <a:pt x="678" y="157"/>
                    </a:cubicBezTo>
                    <a:cubicBezTo>
                      <a:pt x="679" y="160"/>
                      <a:pt x="682" y="164"/>
                      <a:pt x="683" y="166"/>
                    </a:cubicBezTo>
                    <a:cubicBezTo>
                      <a:pt x="684" y="167"/>
                      <a:pt x="685" y="169"/>
                      <a:pt x="687" y="171"/>
                    </a:cubicBezTo>
                    <a:cubicBezTo>
                      <a:pt x="686" y="172"/>
                      <a:pt x="691" y="177"/>
                      <a:pt x="690" y="178"/>
                    </a:cubicBezTo>
                    <a:cubicBezTo>
                      <a:pt x="690" y="178"/>
                      <a:pt x="691" y="178"/>
                      <a:pt x="691" y="179"/>
                    </a:cubicBezTo>
                    <a:cubicBezTo>
                      <a:pt x="694" y="178"/>
                      <a:pt x="686" y="169"/>
                      <a:pt x="686" y="166"/>
                    </a:cubicBezTo>
                    <a:cubicBezTo>
                      <a:pt x="688" y="170"/>
                      <a:pt x="688" y="168"/>
                      <a:pt x="687" y="166"/>
                    </a:cubicBezTo>
                    <a:cubicBezTo>
                      <a:pt x="689" y="169"/>
                      <a:pt x="691" y="172"/>
                      <a:pt x="692" y="174"/>
                    </a:cubicBezTo>
                    <a:cubicBezTo>
                      <a:pt x="693" y="177"/>
                      <a:pt x="693" y="179"/>
                      <a:pt x="694" y="178"/>
                    </a:cubicBezTo>
                    <a:cubicBezTo>
                      <a:pt x="695" y="180"/>
                      <a:pt x="697" y="185"/>
                      <a:pt x="697" y="184"/>
                    </a:cubicBezTo>
                    <a:cubicBezTo>
                      <a:pt x="696" y="181"/>
                      <a:pt x="697" y="184"/>
                      <a:pt x="698" y="183"/>
                    </a:cubicBezTo>
                    <a:cubicBezTo>
                      <a:pt x="698" y="181"/>
                      <a:pt x="695" y="179"/>
                      <a:pt x="695" y="177"/>
                    </a:cubicBezTo>
                    <a:cubicBezTo>
                      <a:pt x="695" y="177"/>
                      <a:pt x="698" y="182"/>
                      <a:pt x="697" y="179"/>
                    </a:cubicBezTo>
                    <a:cubicBezTo>
                      <a:pt x="695" y="176"/>
                      <a:pt x="695" y="176"/>
                      <a:pt x="693" y="175"/>
                    </a:cubicBezTo>
                    <a:cubicBezTo>
                      <a:pt x="693" y="174"/>
                      <a:pt x="693" y="173"/>
                      <a:pt x="693" y="172"/>
                    </a:cubicBezTo>
                    <a:cubicBezTo>
                      <a:pt x="692" y="171"/>
                      <a:pt x="692" y="173"/>
                      <a:pt x="691" y="171"/>
                    </a:cubicBezTo>
                    <a:cubicBezTo>
                      <a:pt x="692" y="168"/>
                      <a:pt x="685" y="160"/>
                      <a:pt x="683" y="155"/>
                    </a:cubicBezTo>
                    <a:cubicBezTo>
                      <a:pt x="687" y="160"/>
                      <a:pt x="690" y="164"/>
                      <a:pt x="693" y="168"/>
                    </a:cubicBezTo>
                    <a:cubicBezTo>
                      <a:pt x="696" y="173"/>
                      <a:pt x="698" y="177"/>
                      <a:pt x="701" y="180"/>
                    </a:cubicBezTo>
                    <a:cubicBezTo>
                      <a:pt x="700" y="179"/>
                      <a:pt x="700" y="179"/>
                      <a:pt x="701" y="180"/>
                    </a:cubicBezTo>
                    <a:cubicBezTo>
                      <a:pt x="702" y="182"/>
                      <a:pt x="702" y="182"/>
                      <a:pt x="702" y="182"/>
                    </a:cubicBezTo>
                    <a:cubicBezTo>
                      <a:pt x="702" y="182"/>
                      <a:pt x="702" y="183"/>
                      <a:pt x="702" y="184"/>
                    </a:cubicBezTo>
                    <a:cubicBezTo>
                      <a:pt x="704" y="186"/>
                      <a:pt x="703" y="187"/>
                      <a:pt x="704" y="190"/>
                    </a:cubicBezTo>
                    <a:cubicBezTo>
                      <a:pt x="706" y="192"/>
                      <a:pt x="709" y="197"/>
                      <a:pt x="711" y="202"/>
                    </a:cubicBezTo>
                    <a:cubicBezTo>
                      <a:pt x="714" y="207"/>
                      <a:pt x="715" y="211"/>
                      <a:pt x="716" y="214"/>
                    </a:cubicBezTo>
                    <a:cubicBezTo>
                      <a:pt x="717" y="215"/>
                      <a:pt x="717" y="216"/>
                      <a:pt x="718" y="218"/>
                    </a:cubicBezTo>
                    <a:cubicBezTo>
                      <a:pt x="719" y="220"/>
                      <a:pt x="720" y="222"/>
                      <a:pt x="721" y="224"/>
                    </a:cubicBezTo>
                    <a:cubicBezTo>
                      <a:pt x="722" y="228"/>
                      <a:pt x="724" y="233"/>
                      <a:pt x="724" y="235"/>
                    </a:cubicBezTo>
                    <a:cubicBezTo>
                      <a:pt x="724" y="235"/>
                      <a:pt x="725" y="234"/>
                      <a:pt x="725" y="235"/>
                    </a:cubicBezTo>
                    <a:cubicBezTo>
                      <a:pt x="726" y="237"/>
                      <a:pt x="727" y="241"/>
                      <a:pt x="728" y="245"/>
                    </a:cubicBezTo>
                    <a:cubicBezTo>
                      <a:pt x="728" y="246"/>
                      <a:pt x="729" y="248"/>
                      <a:pt x="729" y="249"/>
                    </a:cubicBezTo>
                    <a:cubicBezTo>
                      <a:pt x="729" y="250"/>
                      <a:pt x="730" y="251"/>
                      <a:pt x="730" y="251"/>
                    </a:cubicBezTo>
                    <a:cubicBezTo>
                      <a:pt x="730" y="251"/>
                      <a:pt x="730" y="250"/>
                      <a:pt x="731" y="251"/>
                    </a:cubicBezTo>
                    <a:cubicBezTo>
                      <a:pt x="731" y="253"/>
                      <a:pt x="730" y="253"/>
                      <a:pt x="731" y="255"/>
                    </a:cubicBezTo>
                    <a:cubicBezTo>
                      <a:pt x="733" y="258"/>
                      <a:pt x="732" y="264"/>
                      <a:pt x="735" y="269"/>
                    </a:cubicBezTo>
                    <a:cubicBezTo>
                      <a:pt x="736" y="267"/>
                      <a:pt x="734" y="265"/>
                      <a:pt x="734" y="266"/>
                    </a:cubicBezTo>
                    <a:close/>
                    <a:moveTo>
                      <a:pt x="635" y="109"/>
                    </a:moveTo>
                    <a:cubicBezTo>
                      <a:pt x="634" y="107"/>
                      <a:pt x="640" y="113"/>
                      <a:pt x="638" y="111"/>
                    </a:cubicBezTo>
                    <a:cubicBezTo>
                      <a:pt x="640" y="111"/>
                      <a:pt x="639" y="112"/>
                      <a:pt x="640" y="113"/>
                    </a:cubicBezTo>
                    <a:cubicBezTo>
                      <a:pt x="639" y="113"/>
                      <a:pt x="637" y="111"/>
                      <a:pt x="635" y="109"/>
                    </a:cubicBezTo>
                    <a:close/>
                    <a:moveTo>
                      <a:pt x="555" y="80"/>
                    </a:moveTo>
                    <a:cubicBezTo>
                      <a:pt x="553" y="78"/>
                      <a:pt x="551" y="78"/>
                      <a:pt x="550" y="77"/>
                    </a:cubicBezTo>
                    <a:cubicBezTo>
                      <a:pt x="550" y="76"/>
                      <a:pt x="554" y="78"/>
                      <a:pt x="556" y="79"/>
                    </a:cubicBezTo>
                    <a:cubicBezTo>
                      <a:pt x="554" y="76"/>
                      <a:pt x="548" y="75"/>
                      <a:pt x="545" y="74"/>
                    </a:cubicBezTo>
                    <a:cubicBezTo>
                      <a:pt x="544" y="73"/>
                      <a:pt x="545" y="73"/>
                      <a:pt x="544" y="72"/>
                    </a:cubicBezTo>
                    <a:cubicBezTo>
                      <a:pt x="545" y="72"/>
                      <a:pt x="547" y="74"/>
                      <a:pt x="545" y="74"/>
                    </a:cubicBezTo>
                    <a:cubicBezTo>
                      <a:pt x="548" y="73"/>
                      <a:pt x="554" y="77"/>
                      <a:pt x="554" y="75"/>
                    </a:cubicBezTo>
                    <a:cubicBezTo>
                      <a:pt x="556" y="77"/>
                      <a:pt x="558" y="78"/>
                      <a:pt x="560" y="79"/>
                    </a:cubicBezTo>
                    <a:cubicBezTo>
                      <a:pt x="561" y="79"/>
                      <a:pt x="565" y="80"/>
                      <a:pt x="566" y="82"/>
                    </a:cubicBezTo>
                    <a:cubicBezTo>
                      <a:pt x="563" y="82"/>
                      <a:pt x="559" y="80"/>
                      <a:pt x="555" y="80"/>
                    </a:cubicBezTo>
                    <a:close/>
                    <a:moveTo>
                      <a:pt x="595" y="115"/>
                    </a:moveTo>
                    <a:cubicBezTo>
                      <a:pt x="593" y="113"/>
                      <a:pt x="593" y="113"/>
                      <a:pt x="589" y="111"/>
                    </a:cubicBezTo>
                    <a:cubicBezTo>
                      <a:pt x="591" y="111"/>
                      <a:pt x="591" y="112"/>
                      <a:pt x="590" y="110"/>
                    </a:cubicBezTo>
                    <a:cubicBezTo>
                      <a:pt x="591" y="109"/>
                      <a:pt x="591" y="110"/>
                      <a:pt x="593" y="111"/>
                    </a:cubicBezTo>
                    <a:cubicBezTo>
                      <a:pt x="593" y="113"/>
                      <a:pt x="594" y="113"/>
                      <a:pt x="596" y="115"/>
                    </a:cubicBezTo>
                    <a:cubicBezTo>
                      <a:pt x="596" y="116"/>
                      <a:pt x="595" y="115"/>
                      <a:pt x="595" y="115"/>
                    </a:cubicBezTo>
                    <a:close/>
                    <a:moveTo>
                      <a:pt x="529" y="74"/>
                    </a:moveTo>
                    <a:cubicBezTo>
                      <a:pt x="532" y="75"/>
                      <a:pt x="532" y="75"/>
                      <a:pt x="536" y="77"/>
                    </a:cubicBezTo>
                    <a:cubicBezTo>
                      <a:pt x="535" y="77"/>
                      <a:pt x="533" y="77"/>
                      <a:pt x="532" y="76"/>
                    </a:cubicBezTo>
                    <a:cubicBezTo>
                      <a:pt x="530" y="76"/>
                      <a:pt x="529" y="75"/>
                      <a:pt x="529" y="74"/>
                    </a:cubicBezTo>
                    <a:close/>
                    <a:moveTo>
                      <a:pt x="358" y="58"/>
                    </a:moveTo>
                    <a:cubicBezTo>
                      <a:pt x="358" y="58"/>
                      <a:pt x="359" y="57"/>
                      <a:pt x="361" y="56"/>
                    </a:cubicBezTo>
                    <a:cubicBezTo>
                      <a:pt x="362" y="58"/>
                      <a:pt x="362" y="58"/>
                      <a:pt x="362" y="58"/>
                    </a:cubicBezTo>
                    <a:cubicBezTo>
                      <a:pt x="360" y="58"/>
                      <a:pt x="359" y="58"/>
                      <a:pt x="358" y="58"/>
                    </a:cubicBezTo>
                    <a:close/>
                    <a:moveTo>
                      <a:pt x="342" y="68"/>
                    </a:moveTo>
                    <a:cubicBezTo>
                      <a:pt x="341" y="68"/>
                      <a:pt x="341" y="68"/>
                      <a:pt x="340" y="69"/>
                    </a:cubicBezTo>
                    <a:cubicBezTo>
                      <a:pt x="338" y="68"/>
                      <a:pt x="335" y="68"/>
                      <a:pt x="333" y="70"/>
                    </a:cubicBezTo>
                    <a:cubicBezTo>
                      <a:pt x="334" y="67"/>
                      <a:pt x="337" y="68"/>
                      <a:pt x="340" y="67"/>
                    </a:cubicBezTo>
                    <a:cubicBezTo>
                      <a:pt x="342" y="67"/>
                      <a:pt x="342" y="67"/>
                      <a:pt x="342" y="68"/>
                    </a:cubicBezTo>
                    <a:close/>
                    <a:moveTo>
                      <a:pt x="370" y="66"/>
                    </a:moveTo>
                    <a:cubicBezTo>
                      <a:pt x="367" y="67"/>
                      <a:pt x="368" y="65"/>
                      <a:pt x="365" y="66"/>
                    </a:cubicBezTo>
                    <a:cubicBezTo>
                      <a:pt x="366" y="65"/>
                      <a:pt x="370" y="65"/>
                      <a:pt x="370" y="66"/>
                    </a:cubicBezTo>
                    <a:close/>
                    <a:moveTo>
                      <a:pt x="456" y="81"/>
                    </a:moveTo>
                    <a:cubicBezTo>
                      <a:pt x="456" y="82"/>
                      <a:pt x="453" y="82"/>
                      <a:pt x="453" y="82"/>
                    </a:cubicBezTo>
                    <a:cubicBezTo>
                      <a:pt x="451" y="82"/>
                      <a:pt x="453" y="82"/>
                      <a:pt x="452" y="81"/>
                    </a:cubicBezTo>
                    <a:cubicBezTo>
                      <a:pt x="453" y="82"/>
                      <a:pt x="454" y="81"/>
                      <a:pt x="456" y="81"/>
                    </a:cubicBezTo>
                    <a:close/>
                    <a:moveTo>
                      <a:pt x="469" y="102"/>
                    </a:moveTo>
                    <a:cubicBezTo>
                      <a:pt x="469" y="102"/>
                      <a:pt x="466" y="101"/>
                      <a:pt x="468" y="101"/>
                    </a:cubicBezTo>
                    <a:cubicBezTo>
                      <a:pt x="466" y="101"/>
                      <a:pt x="465" y="101"/>
                      <a:pt x="465" y="100"/>
                    </a:cubicBezTo>
                    <a:cubicBezTo>
                      <a:pt x="464" y="100"/>
                      <a:pt x="464" y="101"/>
                      <a:pt x="464" y="101"/>
                    </a:cubicBezTo>
                    <a:cubicBezTo>
                      <a:pt x="462" y="100"/>
                      <a:pt x="462" y="100"/>
                      <a:pt x="460" y="100"/>
                    </a:cubicBezTo>
                    <a:cubicBezTo>
                      <a:pt x="460" y="99"/>
                      <a:pt x="461" y="99"/>
                      <a:pt x="463" y="99"/>
                    </a:cubicBezTo>
                    <a:cubicBezTo>
                      <a:pt x="461" y="98"/>
                      <a:pt x="459" y="97"/>
                      <a:pt x="457" y="96"/>
                    </a:cubicBezTo>
                    <a:cubicBezTo>
                      <a:pt x="455" y="96"/>
                      <a:pt x="458" y="97"/>
                      <a:pt x="456" y="97"/>
                    </a:cubicBezTo>
                    <a:cubicBezTo>
                      <a:pt x="454" y="97"/>
                      <a:pt x="454" y="96"/>
                      <a:pt x="452" y="96"/>
                    </a:cubicBezTo>
                    <a:cubicBezTo>
                      <a:pt x="454" y="96"/>
                      <a:pt x="457" y="95"/>
                      <a:pt x="459" y="97"/>
                    </a:cubicBezTo>
                    <a:cubicBezTo>
                      <a:pt x="460" y="97"/>
                      <a:pt x="461" y="96"/>
                      <a:pt x="462" y="97"/>
                    </a:cubicBezTo>
                    <a:cubicBezTo>
                      <a:pt x="462" y="96"/>
                      <a:pt x="467" y="98"/>
                      <a:pt x="466" y="96"/>
                    </a:cubicBezTo>
                    <a:cubicBezTo>
                      <a:pt x="464" y="96"/>
                      <a:pt x="468" y="97"/>
                      <a:pt x="465" y="96"/>
                    </a:cubicBezTo>
                    <a:cubicBezTo>
                      <a:pt x="465" y="95"/>
                      <a:pt x="464" y="95"/>
                      <a:pt x="464" y="94"/>
                    </a:cubicBezTo>
                    <a:cubicBezTo>
                      <a:pt x="460" y="94"/>
                      <a:pt x="456" y="93"/>
                      <a:pt x="453" y="92"/>
                    </a:cubicBezTo>
                    <a:cubicBezTo>
                      <a:pt x="452" y="92"/>
                      <a:pt x="453" y="92"/>
                      <a:pt x="452" y="93"/>
                    </a:cubicBezTo>
                    <a:cubicBezTo>
                      <a:pt x="449" y="91"/>
                      <a:pt x="446" y="91"/>
                      <a:pt x="444" y="91"/>
                    </a:cubicBezTo>
                    <a:cubicBezTo>
                      <a:pt x="442" y="90"/>
                      <a:pt x="439" y="90"/>
                      <a:pt x="437" y="89"/>
                    </a:cubicBezTo>
                    <a:cubicBezTo>
                      <a:pt x="436" y="87"/>
                      <a:pt x="440" y="88"/>
                      <a:pt x="440" y="87"/>
                    </a:cubicBezTo>
                    <a:cubicBezTo>
                      <a:pt x="443" y="88"/>
                      <a:pt x="439" y="88"/>
                      <a:pt x="438" y="88"/>
                    </a:cubicBezTo>
                    <a:cubicBezTo>
                      <a:pt x="440" y="90"/>
                      <a:pt x="444" y="88"/>
                      <a:pt x="443" y="90"/>
                    </a:cubicBezTo>
                    <a:cubicBezTo>
                      <a:pt x="444" y="90"/>
                      <a:pt x="444" y="90"/>
                      <a:pt x="446" y="90"/>
                    </a:cubicBezTo>
                    <a:cubicBezTo>
                      <a:pt x="448" y="90"/>
                      <a:pt x="445" y="90"/>
                      <a:pt x="446" y="89"/>
                    </a:cubicBezTo>
                    <a:cubicBezTo>
                      <a:pt x="448" y="90"/>
                      <a:pt x="449" y="90"/>
                      <a:pt x="453" y="91"/>
                    </a:cubicBezTo>
                    <a:cubicBezTo>
                      <a:pt x="453" y="90"/>
                      <a:pt x="451" y="89"/>
                      <a:pt x="450" y="89"/>
                    </a:cubicBezTo>
                    <a:cubicBezTo>
                      <a:pt x="451" y="89"/>
                      <a:pt x="454" y="89"/>
                      <a:pt x="455" y="90"/>
                    </a:cubicBezTo>
                    <a:cubicBezTo>
                      <a:pt x="456" y="90"/>
                      <a:pt x="454" y="89"/>
                      <a:pt x="456" y="89"/>
                    </a:cubicBezTo>
                    <a:cubicBezTo>
                      <a:pt x="458" y="89"/>
                      <a:pt x="460" y="90"/>
                      <a:pt x="463" y="91"/>
                    </a:cubicBezTo>
                    <a:cubicBezTo>
                      <a:pt x="464" y="91"/>
                      <a:pt x="461" y="90"/>
                      <a:pt x="461" y="90"/>
                    </a:cubicBezTo>
                    <a:cubicBezTo>
                      <a:pt x="462" y="89"/>
                      <a:pt x="462" y="91"/>
                      <a:pt x="465" y="91"/>
                    </a:cubicBezTo>
                    <a:cubicBezTo>
                      <a:pt x="465" y="91"/>
                      <a:pt x="464" y="91"/>
                      <a:pt x="464" y="92"/>
                    </a:cubicBezTo>
                    <a:cubicBezTo>
                      <a:pt x="465" y="93"/>
                      <a:pt x="466" y="91"/>
                      <a:pt x="468" y="92"/>
                    </a:cubicBezTo>
                    <a:cubicBezTo>
                      <a:pt x="466" y="93"/>
                      <a:pt x="464" y="93"/>
                      <a:pt x="462" y="93"/>
                    </a:cubicBezTo>
                    <a:cubicBezTo>
                      <a:pt x="464" y="94"/>
                      <a:pt x="465" y="93"/>
                      <a:pt x="468" y="95"/>
                    </a:cubicBezTo>
                    <a:cubicBezTo>
                      <a:pt x="468" y="94"/>
                      <a:pt x="466" y="93"/>
                      <a:pt x="469" y="94"/>
                    </a:cubicBezTo>
                    <a:cubicBezTo>
                      <a:pt x="469" y="93"/>
                      <a:pt x="469" y="92"/>
                      <a:pt x="468" y="92"/>
                    </a:cubicBezTo>
                    <a:cubicBezTo>
                      <a:pt x="471" y="93"/>
                      <a:pt x="474" y="92"/>
                      <a:pt x="477" y="94"/>
                    </a:cubicBezTo>
                    <a:cubicBezTo>
                      <a:pt x="475" y="95"/>
                      <a:pt x="472" y="92"/>
                      <a:pt x="470" y="93"/>
                    </a:cubicBezTo>
                    <a:cubicBezTo>
                      <a:pt x="470" y="94"/>
                      <a:pt x="473" y="94"/>
                      <a:pt x="473" y="94"/>
                    </a:cubicBezTo>
                    <a:cubicBezTo>
                      <a:pt x="474" y="94"/>
                      <a:pt x="474" y="94"/>
                      <a:pt x="474" y="94"/>
                    </a:cubicBezTo>
                    <a:cubicBezTo>
                      <a:pt x="474" y="94"/>
                      <a:pt x="474" y="95"/>
                      <a:pt x="475" y="95"/>
                    </a:cubicBezTo>
                    <a:cubicBezTo>
                      <a:pt x="474" y="95"/>
                      <a:pt x="472" y="95"/>
                      <a:pt x="470" y="94"/>
                    </a:cubicBezTo>
                    <a:cubicBezTo>
                      <a:pt x="470" y="95"/>
                      <a:pt x="471" y="95"/>
                      <a:pt x="471" y="96"/>
                    </a:cubicBezTo>
                    <a:cubicBezTo>
                      <a:pt x="472" y="95"/>
                      <a:pt x="475" y="95"/>
                      <a:pt x="478" y="96"/>
                    </a:cubicBezTo>
                    <a:cubicBezTo>
                      <a:pt x="479" y="95"/>
                      <a:pt x="475" y="95"/>
                      <a:pt x="476" y="94"/>
                    </a:cubicBezTo>
                    <a:cubicBezTo>
                      <a:pt x="478" y="95"/>
                      <a:pt x="477" y="95"/>
                      <a:pt x="479" y="95"/>
                    </a:cubicBezTo>
                    <a:cubicBezTo>
                      <a:pt x="479" y="95"/>
                      <a:pt x="477" y="95"/>
                      <a:pt x="477" y="94"/>
                    </a:cubicBezTo>
                    <a:cubicBezTo>
                      <a:pt x="479" y="94"/>
                      <a:pt x="479" y="95"/>
                      <a:pt x="480" y="95"/>
                    </a:cubicBezTo>
                    <a:cubicBezTo>
                      <a:pt x="480" y="95"/>
                      <a:pt x="478" y="96"/>
                      <a:pt x="479" y="97"/>
                    </a:cubicBezTo>
                    <a:cubicBezTo>
                      <a:pt x="481" y="97"/>
                      <a:pt x="481" y="96"/>
                      <a:pt x="481" y="95"/>
                    </a:cubicBezTo>
                    <a:cubicBezTo>
                      <a:pt x="483" y="96"/>
                      <a:pt x="483" y="95"/>
                      <a:pt x="485" y="96"/>
                    </a:cubicBezTo>
                    <a:cubicBezTo>
                      <a:pt x="485" y="96"/>
                      <a:pt x="484" y="96"/>
                      <a:pt x="485" y="97"/>
                    </a:cubicBezTo>
                    <a:cubicBezTo>
                      <a:pt x="484" y="97"/>
                      <a:pt x="482" y="96"/>
                      <a:pt x="482" y="96"/>
                    </a:cubicBezTo>
                    <a:cubicBezTo>
                      <a:pt x="483" y="97"/>
                      <a:pt x="482" y="97"/>
                      <a:pt x="482" y="98"/>
                    </a:cubicBezTo>
                    <a:cubicBezTo>
                      <a:pt x="480" y="97"/>
                      <a:pt x="478" y="98"/>
                      <a:pt x="477" y="99"/>
                    </a:cubicBezTo>
                    <a:cubicBezTo>
                      <a:pt x="477" y="98"/>
                      <a:pt x="476" y="97"/>
                      <a:pt x="476" y="96"/>
                    </a:cubicBezTo>
                    <a:cubicBezTo>
                      <a:pt x="472" y="95"/>
                      <a:pt x="473" y="97"/>
                      <a:pt x="469" y="96"/>
                    </a:cubicBezTo>
                    <a:cubicBezTo>
                      <a:pt x="470" y="97"/>
                      <a:pt x="470" y="97"/>
                      <a:pt x="472" y="98"/>
                    </a:cubicBezTo>
                    <a:cubicBezTo>
                      <a:pt x="469" y="98"/>
                      <a:pt x="468" y="95"/>
                      <a:pt x="466" y="95"/>
                    </a:cubicBezTo>
                    <a:cubicBezTo>
                      <a:pt x="467" y="97"/>
                      <a:pt x="471" y="100"/>
                      <a:pt x="475" y="99"/>
                    </a:cubicBezTo>
                    <a:cubicBezTo>
                      <a:pt x="477" y="99"/>
                      <a:pt x="478" y="100"/>
                      <a:pt x="479" y="102"/>
                    </a:cubicBezTo>
                    <a:cubicBezTo>
                      <a:pt x="477" y="100"/>
                      <a:pt x="474" y="100"/>
                      <a:pt x="472" y="100"/>
                    </a:cubicBezTo>
                    <a:cubicBezTo>
                      <a:pt x="470" y="100"/>
                      <a:pt x="469" y="100"/>
                      <a:pt x="469" y="101"/>
                    </a:cubicBezTo>
                    <a:cubicBezTo>
                      <a:pt x="467" y="100"/>
                      <a:pt x="466" y="99"/>
                      <a:pt x="463" y="98"/>
                    </a:cubicBezTo>
                    <a:cubicBezTo>
                      <a:pt x="464" y="100"/>
                      <a:pt x="467" y="101"/>
                      <a:pt x="469" y="102"/>
                    </a:cubicBezTo>
                    <a:close/>
                    <a:moveTo>
                      <a:pt x="442" y="88"/>
                    </a:moveTo>
                    <a:cubicBezTo>
                      <a:pt x="443" y="88"/>
                      <a:pt x="443" y="88"/>
                      <a:pt x="444" y="88"/>
                    </a:cubicBezTo>
                    <a:cubicBezTo>
                      <a:pt x="443" y="88"/>
                      <a:pt x="444" y="89"/>
                      <a:pt x="444" y="89"/>
                    </a:cubicBezTo>
                    <a:cubicBezTo>
                      <a:pt x="442" y="89"/>
                      <a:pt x="442" y="88"/>
                      <a:pt x="442" y="88"/>
                    </a:cubicBezTo>
                    <a:close/>
                    <a:moveTo>
                      <a:pt x="535" y="128"/>
                    </a:moveTo>
                    <a:cubicBezTo>
                      <a:pt x="535" y="128"/>
                      <a:pt x="535" y="128"/>
                      <a:pt x="536" y="129"/>
                    </a:cubicBezTo>
                    <a:cubicBezTo>
                      <a:pt x="536" y="129"/>
                      <a:pt x="535" y="128"/>
                      <a:pt x="534" y="129"/>
                    </a:cubicBezTo>
                    <a:cubicBezTo>
                      <a:pt x="533" y="128"/>
                      <a:pt x="534" y="127"/>
                      <a:pt x="535" y="128"/>
                    </a:cubicBezTo>
                    <a:close/>
                    <a:moveTo>
                      <a:pt x="208" y="418"/>
                    </a:moveTo>
                    <a:cubicBezTo>
                      <a:pt x="207" y="417"/>
                      <a:pt x="207" y="417"/>
                      <a:pt x="206" y="416"/>
                    </a:cubicBezTo>
                    <a:cubicBezTo>
                      <a:pt x="207" y="415"/>
                      <a:pt x="207" y="417"/>
                      <a:pt x="208" y="416"/>
                    </a:cubicBezTo>
                    <a:cubicBezTo>
                      <a:pt x="208" y="417"/>
                      <a:pt x="207" y="417"/>
                      <a:pt x="208" y="418"/>
                    </a:cubicBezTo>
                    <a:close/>
                    <a:moveTo>
                      <a:pt x="196" y="475"/>
                    </a:moveTo>
                    <a:cubicBezTo>
                      <a:pt x="195" y="475"/>
                      <a:pt x="193" y="470"/>
                      <a:pt x="193" y="472"/>
                    </a:cubicBezTo>
                    <a:cubicBezTo>
                      <a:pt x="192" y="472"/>
                      <a:pt x="193" y="470"/>
                      <a:pt x="193" y="469"/>
                    </a:cubicBezTo>
                    <a:cubicBezTo>
                      <a:pt x="193" y="470"/>
                      <a:pt x="195" y="472"/>
                      <a:pt x="194" y="472"/>
                    </a:cubicBezTo>
                    <a:cubicBezTo>
                      <a:pt x="194" y="473"/>
                      <a:pt x="195" y="472"/>
                      <a:pt x="195" y="472"/>
                    </a:cubicBezTo>
                    <a:cubicBezTo>
                      <a:pt x="196" y="473"/>
                      <a:pt x="195" y="474"/>
                      <a:pt x="196" y="475"/>
                    </a:cubicBezTo>
                    <a:close/>
                    <a:moveTo>
                      <a:pt x="188" y="477"/>
                    </a:moveTo>
                    <a:cubicBezTo>
                      <a:pt x="187" y="477"/>
                      <a:pt x="186" y="475"/>
                      <a:pt x="187" y="475"/>
                    </a:cubicBezTo>
                    <a:cubicBezTo>
                      <a:pt x="188" y="476"/>
                      <a:pt x="187" y="476"/>
                      <a:pt x="188" y="477"/>
                    </a:cubicBezTo>
                    <a:close/>
                    <a:moveTo>
                      <a:pt x="192" y="521"/>
                    </a:moveTo>
                    <a:cubicBezTo>
                      <a:pt x="191" y="520"/>
                      <a:pt x="191" y="520"/>
                      <a:pt x="190" y="519"/>
                    </a:cubicBezTo>
                    <a:cubicBezTo>
                      <a:pt x="190" y="519"/>
                      <a:pt x="191" y="519"/>
                      <a:pt x="192" y="520"/>
                    </a:cubicBezTo>
                    <a:cubicBezTo>
                      <a:pt x="192" y="519"/>
                      <a:pt x="192" y="519"/>
                      <a:pt x="191" y="519"/>
                    </a:cubicBezTo>
                    <a:cubicBezTo>
                      <a:pt x="191" y="519"/>
                      <a:pt x="192" y="519"/>
                      <a:pt x="192" y="519"/>
                    </a:cubicBezTo>
                    <a:cubicBezTo>
                      <a:pt x="193" y="520"/>
                      <a:pt x="193" y="520"/>
                      <a:pt x="193" y="520"/>
                    </a:cubicBezTo>
                    <a:cubicBezTo>
                      <a:pt x="192" y="520"/>
                      <a:pt x="192" y="520"/>
                      <a:pt x="192" y="521"/>
                    </a:cubicBezTo>
                    <a:close/>
                    <a:moveTo>
                      <a:pt x="99" y="543"/>
                    </a:moveTo>
                    <a:cubicBezTo>
                      <a:pt x="98" y="540"/>
                      <a:pt x="97" y="539"/>
                      <a:pt x="95" y="535"/>
                    </a:cubicBezTo>
                    <a:cubicBezTo>
                      <a:pt x="96" y="534"/>
                      <a:pt x="95" y="531"/>
                      <a:pt x="97" y="534"/>
                    </a:cubicBezTo>
                    <a:cubicBezTo>
                      <a:pt x="98" y="536"/>
                      <a:pt x="97" y="536"/>
                      <a:pt x="97" y="538"/>
                    </a:cubicBezTo>
                    <a:cubicBezTo>
                      <a:pt x="98" y="539"/>
                      <a:pt x="99" y="540"/>
                      <a:pt x="100" y="542"/>
                    </a:cubicBezTo>
                    <a:cubicBezTo>
                      <a:pt x="99" y="542"/>
                      <a:pt x="100" y="543"/>
                      <a:pt x="99" y="543"/>
                    </a:cubicBezTo>
                    <a:close/>
                    <a:moveTo>
                      <a:pt x="4" y="336"/>
                    </a:moveTo>
                    <a:cubicBezTo>
                      <a:pt x="5" y="333"/>
                      <a:pt x="5" y="333"/>
                      <a:pt x="5" y="333"/>
                    </a:cubicBezTo>
                    <a:cubicBezTo>
                      <a:pt x="5" y="333"/>
                      <a:pt x="5" y="330"/>
                      <a:pt x="6" y="329"/>
                    </a:cubicBezTo>
                    <a:cubicBezTo>
                      <a:pt x="5" y="332"/>
                      <a:pt x="7" y="330"/>
                      <a:pt x="6" y="335"/>
                    </a:cubicBezTo>
                    <a:cubicBezTo>
                      <a:pt x="5" y="335"/>
                      <a:pt x="5" y="336"/>
                      <a:pt x="4" y="336"/>
                    </a:cubicBezTo>
                    <a:close/>
                    <a:moveTo>
                      <a:pt x="569" y="48"/>
                    </a:moveTo>
                    <a:cubicBezTo>
                      <a:pt x="571" y="48"/>
                      <a:pt x="573" y="50"/>
                      <a:pt x="573" y="51"/>
                    </a:cubicBezTo>
                    <a:cubicBezTo>
                      <a:pt x="570" y="49"/>
                      <a:pt x="571" y="49"/>
                      <a:pt x="569" y="48"/>
                    </a:cubicBezTo>
                    <a:close/>
                    <a:moveTo>
                      <a:pt x="721" y="219"/>
                    </a:moveTo>
                    <a:cubicBezTo>
                      <a:pt x="720" y="219"/>
                      <a:pt x="719" y="217"/>
                      <a:pt x="718" y="215"/>
                    </a:cubicBezTo>
                    <a:cubicBezTo>
                      <a:pt x="719" y="214"/>
                      <a:pt x="721" y="217"/>
                      <a:pt x="721" y="219"/>
                    </a:cubicBezTo>
                    <a:close/>
                    <a:moveTo>
                      <a:pt x="708" y="191"/>
                    </a:moveTo>
                    <a:cubicBezTo>
                      <a:pt x="706" y="189"/>
                      <a:pt x="706" y="187"/>
                      <a:pt x="705" y="185"/>
                    </a:cubicBezTo>
                    <a:cubicBezTo>
                      <a:pt x="706" y="184"/>
                      <a:pt x="706" y="184"/>
                      <a:pt x="706" y="184"/>
                    </a:cubicBezTo>
                    <a:cubicBezTo>
                      <a:pt x="707" y="187"/>
                      <a:pt x="708" y="189"/>
                      <a:pt x="708" y="191"/>
                    </a:cubicBezTo>
                    <a:close/>
                    <a:moveTo>
                      <a:pt x="684" y="166"/>
                    </a:moveTo>
                    <a:cubicBezTo>
                      <a:pt x="682" y="163"/>
                      <a:pt x="683" y="164"/>
                      <a:pt x="680" y="161"/>
                    </a:cubicBezTo>
                    <a:cubicBezTo>
                      <a:pt x="680" y="159"/>
                      <a:pt x="682" y="163"/>
                      <a:pt x="683" y="162"/>
                    </a:cubicBezTo>
                    <a:cubicBezTo>
                      <a:pt x="683" y="162"/>
                      <a:pt x="679" y="158"/>
                      <a:pt x="681" y="158"/>
                    </a:cubicBezTo>
                    <a:cubicBezTo>
                      <a:pt x="683" y="161"/>
                      <a:pt x="683" y="163"/>
                      <a:pt x="685" y="165"/>
                    </a:cubicBezTo>
                    <a:cubicBezTo>
                      <a:pt x="686" y="167"/>
                      <a:pt x="685" y="165"/>
                      <a:pt x="684" y="166"/>
                    </a:cubicBezTo>
                    <a:close/>
                    <a:moveTo>
                      <a:pt x="679" y="157"/>
                    </a:moveTo>
                    <a:cubicBezTo>
                      <a:pt x="678" y="156"/>
                      <a:pt x="677" y="154"/>
                      <a:pt x="676" y="153"/>
                    </a:cubicBezTo>
                    <a:cubicBezTo>
                      <a:pt x="677" y="152"/>
                      <a:pt x="680" y="157"/>
                      <a:pt x="679" y="157"/>
                    </a:cubicBezTo>
                    <a:close/>
                    <a:moveTo>
                      <a:pt x="679" y="148"/>
                    </a:moveTo>
                    <a:cubicBezTo>
                      <a:pt x="679" y="149"/>
                      <a:pt x="675" y="144"/>
                      <a:pt x="676" y="145"/>
                    </a:cubicBezTo>
                    <a:cubicBezTo>
                      <a:pt x="676" y="143"/>
                      <a:pt x="678" y="147"/>
                      <a:pt x="679" y="148"/>
                    </a:cubicBezTo>
                    <a:close/>
                    <a:moveTo>
                      <a:pt x="673" y="136"/>
                    </a:moveTo>
                    <a:cubicBezTo>
                      <a:pt x="671" y="136"/>
                      <a:pt x="669" y="132"/>
                      <a:pt x="668" y="130"/>
                    </a:cubicBezTo>
                    <a:cubicBezTo>
                      <a:pt x="669" y="129"/>
                      <a:pt x="672" y="135"/>
                      <a:pt x="673" y="136"/>
                    </a:cubicBezTo>
                    <a:close/>
                    <a:moveTo>
                      <a:pt x="661" y="146"/>
                    </a:moveTo>
                    <a:cubicBezTo>
                      <a:pt x="659" y="145"/>
                      <a:pt x="657" y="142"/>
                      <a:pt x="657" y="141"/>
                    </a:cubicBezTo>
                    <a:cubicBezTo>
                      <a:pt x="658" y="143"/>
                      <a:pt x="661" y="145"/>
                      <a:pt x="661" y="146"/>
                    </a:cubicBezTo>
                    <a:close/>
                    <a:moveTo>
                      <a:pt x="646" y="149"/>
                    </a:moveTo>
                    <a:cubicBezTo>
                      <a:pt x="645" y="149"/>
                      <a:pt x="645" y="149"/>
                      <a:pt x="645" y="151"/>
                    </a:cubicBezTo>
                    <a:cubicBezTo>
                      <a:pt x="642" y="148"/>
                      <a:pt x="642" y="146"/>
                      <a:pt x="640" y="146"/>
                    </a:cubicBezTo>
                    <a:cubicBezTo>
                      <a:pt x="638" y="143"/>
                      <a:pt x="638" y="138"/>
                      <a:pt x="641" y="142"/>
                    </a:cubicBezTo>
                    <a:cubicBezTo>
                      <a:pt x="640" y="143"/>
                      <a:pt x="646" y="147"/>
                      <a:pt x="646" y="149"/>
                    </a:cubicBezTo>
                    <a:close/>
                    <a:moveTo>
                      <a:pt x="652" y="136"/>
                    </a:moveTo>
                    <a:cubicBezTo>
                      <a:pt x="652" y="136"/>
                      <a:pt x="650" y="133"/>
                      <a:pt x="648" y="132"/>
                    </a:cubicBezTo>
                    <a:cubicBezTo>
                      <a:pt x="649" y="131"/>
                      <a:pt x="652" y="134"/>
                      <a:pt x="652" y="136"/>
                    </a:cubicBezTo>
                    <a:close/>
                    <a:moveTo>
                      <a:pt x="646" y="144"/>
                    </a:moveTo>
                    <a:cubicBezTo>
                      <a:pt x="645" y="145"/>
                      <a:pt x="643" y="142"/>
                      <a:pt x="644" y="143"/>
                    </a:cubicBezTo>
                    <a:cubicBezTo>
                      <a:pt x="643" y="143"/>
                      <a:pt x="642" y="142"/>
                      <a:pt x="641" y="140"/>
                    </a:cubicBezTo>
                    <a:cubicBezTo>
                      <a:pt x="642" y="138"/>
                      <a:pt x="645" y="143"/>
                      <a:pt x="646" y="144"/>
                    </a:cubicBezTo>
                    <a:close/>
                    <a:moveTo>
                      <a:pt x="653" y="126"/>
                    </a:moveTo>
                    <a:cubicBezTo>
                      <a:pt x="654" y="127"/>
                      <a:pt x="650" y="122"/>
                      <a:pt x="651" y="125"/>
                    </a:cubicBezTo>
                    <a:cubicBezTo>
                      <a:pt x="649" y="123"/>
                      <a:pt x="649" y="122"/>
                      <a:pt x="647" y="120"/>
                    </a:cubicBezTo>
                    <a:cubicBezTo>
                      <a:pt x="648" y="120"/>
                      <a:pt x="648" y="120"/>
                      <a:pt x="648" y="120"/>
                    </a:cubicBezTo>
                    <a:cubicBezTo>
                      <a:pt x="646" y="118"/>
                      <a:pt x="644" y="117"/>
                      <a:pt x="642" y="115"/>
                    </a:cubicBezTo>
                    <a:cubicBezTo>
                      <a:pt x="642" y="114"/>
                      <a:pt x="642" y="115"/>
                      <a:pt x="642" y="115"/>
                    </a:cubicBezTo>
                    <a:cubicBezTo>
                      <a:pt x="640" y="113"/>
                      <a:pt x="642" y="115"/>
                      <a:pt x="642" y="114"/>
                    </a:cubicBezTo>
                    <a:cubicBezTo>
                      <a:pt x="650" y="121"/>
                      <a:pt x="650" y="121"/>
                      <a:pt x="650" y="121"/>
                    </a:cubicBezTo>
                    <a:cubicBezTo>
                      <a:pt x="649" y="123"/>
                      <a:pt x="651" y="124"/>
                      <a:pt x="653" y="126"/>
                    </a:cubicBezTo>
                    <a:close/>
                    <a:moveTo>
                      <a:pt x="647" y="130"/>
                    </a:moveTo>
                    <a:cubicBezTo>
                      <a:pt x="646" y="129"/>
                      <a:pt x="645" y="128"/>
                      <a:pt x="644" y="127"/>
                    </a:cubicBezTo>
                    <a:cubicBezTo>
                      <a:pt x="645" y="127"/>
                      <a:pt x="646" y="127"/>
                      <a:pt x="647" y="128"/>
                    </a:cubicBezTo>
                    <a:cubicBezTo>
                      <a:pt x="647" y="129"/>
                      <a:pt x="647" y="130"/>
                      <a:pt x="647" y="130"/>
                    </a:cubicBezTo>
                    <a:close/>
                    <a:moveTo>
                      <a:pt x="643" y="126"/>
                    </a:moveTo>
                    <a:cubicBezTo>
                      <a:pt x="640" y="124"/>
                      <a:pt x="635" y="117"/>
                      <a:pt x="631" y="115"/>
                    </a:cubicBezTo>
                    <a:cubicBezTo>
                      <a:pt x="628" y="113"/>
                      <a:pt x="628" y="113"/>
                      <a:pt x="627" y="110"/>
                    </a:cubicBezTo>
                    <a:cubicBezTo>
                      <a:pt x="628" y="109"/>
                      <a:pt x="630" y="112"/>
                      <a:pt x="630" y="113"/>
                    </a:cubicBezTo>
                    <a:cubicBezTo>
                      <a:pt x="631" y="113"/>
                      <a:pt x="633" y="115"/>
                      <a:pt x="635" y="116"/>
                    </a:cubicBezTo>
                    <a:cubicBezTo>
                      <a:pt x="637" y="118"/>
                      <a:pt x="638" y="120"/>
                      <a:pt x="640" y="121"/>
                    </a:cubicBezTo>
                    <a:cubicBezTo>
                      <a:pt x="639" y="123"/>
                      <a:pt x="642" y="124"/>
                      <a:pt x="643" y="126"/>
                    </a:cubicBezTo>
                    <a:close/>
                    <a:moveTo>
                      <a:pt x="633" y="118"/>
                    </a:moveTo>
                    <a:cubicBezTo>
                      <a:pt x="633" y="120"/>
                      <a:pt x="629" y="115"/>
                      <a:pt x="628" y="115"/>
                    </a:cubicBezTo>
                    <a:cubicBezTo>
                      <a:pt x="630" y="114"/>
                      <a:pt x="631" y="117"/>
                      <a:pt x="633" y="118"/>
                    </a:cubicBezTo>
                    <a:close/>
                    <a:moveTo>
                      <a:pt x="623" y="116"/>
                    </a:moveTo>
                    <a:cubicBezTo>
                      <a:pt x="620" y="114"/>
                      <a:pt x="622" y="115"/>
                      <a:pt x="621" y="113"/>
                    </a:cubicBezTo>
                    <a:cubicBezTo>
                      <a:pt x="622" y="114"/>
                      <a:pt x="624" y="115"/>
                      <a:pt x="625" y="116"/>
                    </a:cubicBezTo>
                    <a:cubicBezTo>
                      <a:pt x="624" y="117"/>
                      <a:pt x="623" y="116"/>
                      <a:pt x="623" y="115"/>
                    </a:cubicBezTo>
                    <a:cubicBezTo>
                      <a:pt x="623" y="115"/>
                      <a:pt x="622" y="116"/>
                      <a:pt x="623" y="116"/>
                    </a:cubicBezTo>
                    <a:close/>
                    <a:moveTo>
                      <a:pt x="622" y="112"/>
                    </a:moveTo>
                    <a:cubicBezTo>
                      <a:pt x="622" y="112"/>
                      <a:pt x="620" y="110"/>
                      <a:pt x="619" y="110"/>
                    </a:cubicBezTo>
                    <a:cubicBezTo>
                      <a:pt x="619" y="110"/>
                      <a:pt x="619" y="110"/>
                      <a:pt x="619" y="111"/>
                    </a:cubicBezTo>
                    <a:cubicBezTo>
                      <a:pt x="615" y="109"/>
                      <a:pt x="620" y="109"/>
                      <a:pt x="622" y="112"/>
                    </a:cubicBezTo>
                    <a:close/>
                    <a:moveTo>
                      <a:pt x="618" y="105"/>
                    </a:moveTo>
                    <a:cubicBezTo>
                      <a:pt x="616" y="103"/>
                      <a:pt x="621" y="108"/>
                      <a:pt x="619" y="105"/>
                    </a:cubicBezTo>
                    <a:cubicBezTo>
                      <a:pt x="620" y="106"/>
                      <a:pt x="622" y="108"/>
                      <a:pt x="623" y="109"/>
                    </a:cubicBezTo>
                    <a:cubicBezTo>
                      <a:pt x="623" y="109"/>
                      <a:pt x="622" y="108"/>
                      <a:pt x="621" y="108"/>
                    </a:cubicBezTo>
                    <a:cubicBezTo>
                      <a:pt x="620" y="107"/>
                      <a:pt x="620" y="108"/>
                      <a:pt x="619" y="107"/>
                    </a:cubicBezTo>
                    <a:cubicBezTo>
                      <a:pt x="619" y="107"/>
                      <a:pt x="620" y="107"/>
                      <a:pt x="618" y="105"/>
                    </a:cubicBezTo>
                    <a:close/>
                    <a:moveTo>
                      <a:pt x="624" y="97"/>
                    </a:moveTo>
                    <a:cubicBezTo>
                      <a:pt x="624" y="98"/>
                      <a:pt x="623" y="98"/>
                      <a:pt x="622" y="98"/>
                    </a:cubicBezTo>
                    <a:cubicBezTo>
                      <a:pt x="620" y="96"/>
                      <a:pt x="619" y="95"/>
                      <a:pt x="620" y="94"/>
                    </a:cubicBezTo>
                    <a:cubicBezTo>
                      <a:pt x="621" y="95"/>
                      <a:pt x="623" y="96"/>
                      <a:pt x="624" y="97"/>
                    </a:cubicBezTo>
                    <a:close/>
                    <a:moveTo>
                      <a:pt x="619" y="96"/>
                    </a:moveTo>
                    <a:cubicBezTo>
                      <a:pt x="616" y="91"/>
                      <a:pt x="611" y="87"/>
                      <a:pt x="606" y="84"/>
                    </a:cubicBezTo>
                    <a:cubicBezTo>
                      <a:pt x="611" y="85"/>
                      <a:pt x="615" y="91"/>
                      <a:pt x="619" y="93"/>
                    </a:cubicBezTo>
                    <a:cubicBezTo>
                      <a:pt x="616" y="92"/>
                      <a:pt x="620" y="95"/>
                      <a:pt x="619" y="96"/>
                    </a:cubicBezTo>
                    <a:close/>
                    <a:moveTo>
                      <a:pt x="594" y="115"/>
                    </a:moveTo>
                    <a:cubicBezTo>
                      <a:pt x="593" y="115"/>
                      <a:pt x="593" y="115"/>
                      <a:pt x="593" y="115"/>
                    </a:cubicBezTo>
                    <a:cubicBezTo>
                      <a:pt x="591" y="114"/>
                      <a:pt x="589" y="113"/>
                      <a:pt x="590" y="112"/>
                    </a:cubicBezTo>
                    <a:cubicBezTo>
                      <a:pt x="591" y="113"/>
                      <a:pt x="592" y="114"/>
                      <a:pt x="594" y="115"/>
                    </a:cubicBezTo>
                    <a:close/>
                    <a:moveTo>
                      <a:pt x="605" y="83"/>
                    </a:moveTo>
                    <a:cubicBezTo>
                      <a:pt x="603" y="82"/>
                      <a:pt x="604" y="82"/>
                      <a:pt x="601" y="80"/>
                    </a:cubicBezTo>
                    <a:cubicBezTo>
                      <a:pt x="601" y="79"/>
                      <a:pt x="606" y="83"/>
                      <a:pt x="605" y="83"/>
                    </a:cubicBezTo>
                    <a:close/>
                    <a:moveTo>
                      <a:pt x="603" y="86"/>
                    </a:moveTo>
                    <a:cubicBezTo>
                      <a:pt x="602" y="87"/>
                      <a:pt x="599" y="84"/>
                      <a:pt x="598" y="84"/>
                    </a:cubicBezTo>
                    <a:cubicBezTo>
                      <a:pt x="599" y="84"/>
                      <a:pt x="601" y="85"/>
                      <a:pt x="603" y="86"/>
                    </a:cubicBezTo>
                    <a:close/>
                    <a:moveTo>
                      <a:pt x="589" y="112"/>
                    </a:moveTo>
                    <a:cubicBezTo>
                      <a:pt x="587" y="111"/>
                      <a:pt x="587" y="110"/>
                      <a:pt x="585" y="109"/>
                    </a:cubicBezTo>
                    <a:cubicBezTo>
                      <a:pt x="585" y="108"/>
                      <a:pt x="586" y="109"/>
                      <a:pt x="586" y="109"/>
                    </a:cubicBezTo>
                    <a:cubicBezTo>
                      <a:pt x="586" y="108"/>
                      <a:pt x="584" y="107"/>
                      <a:pt x="583" y="106"/>
                    </a:cubicBezTo>
                    <a:cubicBezTo>
                      <a:pt x="582" y="105"/>
                      <a:pt x="582" y="104"/>
                      <a:pt x="583" y="104"/>
                    </a:cubicBezTo>
                    <a:cubicBezTo>
                      <a:pt x="584" y="105"/>
                      <a:pt x="584" y="106"/>
                      <a:pt x="584" y="107"/>
                    </a:cubicBezTo>
                    <a:cubicBezTo>
                      <a:pt x="586" y="107"/>
                      <a:pt x="587" y="108"/>
                      <a:pt x="589" y="110"/>
                    </a:cubicBezTo>
                    <a:cubicBezTo>
                      <a:pt x="589" y="111"/>
                      <a:pt x="588" y="110"/>
                      <a:pt x="587" y="109"/>
                    </a:cubicBezTo>
                    <a:cubicBezTo>
                      <a:pt x="586" y="110"/>
                      <a:pt x="591" y="112"/>
                      <a:pt x="589" y="112"/>
                    </a:cubicBezTo>
                    <a:close/>
                    <a:moveTo>
                      <a:pt x="587" y="111"/>
                    </a:moveTo>
                    <a:cubicBezTo>
                      <a:pt x="586" y="111"/>
                      <a:pt x="586" y="111"/>
                      <a:pt x="585" y="111"/>
                    </a:cubicBezTo>
                    <a:cubicBezTo>
                      <a:pt x="582" y="109"/>
                      <a:pt x="584" y="108"/>
                      <a:pt x="581" y="106"/>
                    </a:cubicBezTo>
                    <a:cubicBezTo>
                      <a:pt x="581" y="105"/>
                      <a:pt x="583" y="107"/>
                      <a:pt x="583" y="106"/>
                    </a:cubicBezTo>
                    <a:cubicBezTo>
                      <a:pt x="585" y="109"/>
                      <a:pt x="582" y="108"/>
                      <a:pt x="587" y="111"/>
                    </a:cubicBezTo>
                    <a:close/>
                    <a:moveTo>
                      <a:pt x="569" y="137"/>
                    </a:moveTo>
                    <a:cubicBezTo>
                      <a:pt x="569" y="138"/>
                      <a:pt x="568" y="137"/>
                      <a:pt x="568" y="138"/>
                    </a:cubicBezTo>
                    <a:cubicBezTo>
                      <a:pt x="567" y="138"/>
                      <a:pt x="567" y="138"/>
                      <a:pt x="567" y="138"/>
                    </a:cubicBezTo>
                    <a:cubicBezTo>
                      <a:pt x="567" y="137"/>
                      <a:pt x="567" y="137"/>
                      <a:pt x="567" y="137"/>
                    </a:cubicBezTo>
                    <a:cubicBezTo>
                      <a:pt x="567" y="137"/>
                      <a:pt x="568" y="136"/>
                      <a:pt x="569" y="137"/>
                    </a:cubicBezTo>
                    <a:close/>
                    <a:moveTo>
                      <a:pt x="580" y="103"/>
                    </a:moveTo>
                    <a:cubicBezTo>
                      <a:pt x="578" y="103"/>
                      <a:pt x="573" y="99"/>
                      <a:pt x="570" y="97"/>
                    </a:cubicBezTo>
                    <a:cubicBezTo>
                      <a:pt x="573" y="97"/>
                      <a:pt x="576" y="101"/>
                      <a:pt x="580" y="103"/>
                    </a:cubicBezTo>
                    <a:close/>
                    <a:moveTo>
                      <a:pt x="587" y="78"/>
                    </a:moveTo>
                    <a:cubicBezTo>
                      <a:pt x="585" y="79"/>
                      <a:pt x="578" y="74"/>
                      <a:pt x="575" y="72"/>
                    </a:cubicBezTo>
                    <a:cubicBezTo>
                      <a:pt x="575" y="71"/>
                      <a:pt x="577" y="72"/>
                      <a:pt x="579" y="72"/>
                    </a:cubicBezTo>
                    <a:cubicBezTo>
                      <a:pt x="583" y="75"/>
                      <a:pt x="585" y="76"/>
                      <a:pt x="587" y="78"/>
                    </a:cubicBezTo>
                    <a:close/>
                    <a:moveTo>
                      <a:pt x="562" y="131"/>
                    </a:moveTo>
                    <a:cubicBezTo>
                      <a:pt x="560" y="131"/>
                      <a:pt x="555" y="127"/>
                      <a:pt x="554" y="126"/>
                    </a:cubicBezTo>
                    <a:cubicBezTo>
                      <a:pt x="556" y="126"/>
                      <a:pt x="561" y="130"/>
                      <a:pt x="562" y="131"/>
                    </a:cubicBezTo>
                    <a:close/>
                    <a:moveTo>
                      <a:pt x="568" y="95"/>
                    </a:moveTo>
                    <a:cubicBezTo>
                      <a:pt x="568" y="96"/>
                      <a:pt x="569" y="95"/>
                      <a:pt x="570" y="96"/>
                    </a:cubicBezTo>
                    <a:cubicBezTo>
                      <a:pt x="568" y="97"/>
                      <a:pt x="567" y="94"/>
                      <a:pt x="565" y="95"/>
                    </a:cubicBezTo>
                    <a:cubicBezTo>
                      <a:pt x="564" y="94"/>
                      <a:pt x="567" y="94"/>
                      <a:pt x="568" y="95"/>
                    </a:cubicBezTo>
                    <a:close/>
                    <a:moveTo>
                      <a:pt x="574" y="71"/>
                    </a:moveTo>
                    <a:cubicBezTo>
                      <a:pt x="574" y="72"/>
                      <a:pt x="574" y="72"/>
                      <a:pt x="574" y="72"/>
                    </a:cubicBezTo>
                    <a:cubicBezTo>
                      <a:pt x="571" y="71"/>
                      <a:pt x="572" y="70"/>
                      <a:pt x="572" y="69"/>
                    </a:cubicBezTo>
                    <a:cubicBezTo>
                      <a:pt x="572" y="69"/>
                      <a:pt x="573" y="70"/>
                      <a:pt x="574" y="71"/>
                    </a:cubicBezTo>
                    <a:close/>
                    <a:moveTo>
                      <a:pt x="565" y="93"/>
                    </a:moveTo>
                    <a:cubicBezTo>
                      <a:pt x="564" y="93"/>
                      <a:pt x="560" y="92"/>
                      <a:pt x="559" y="91"/>
                    </a:cubicBezTo>
                    <a:cubicBezTo>
                      <a:pt x="561" y="90"/>
                      <a:pt x="562" y="92"/>
                      <a:pt x="565" y="93"/>
                    </a:cubicBezTo>
                    <a:close/>
                    <a:moveTo>
                      <a:pt x="552" y="123"/>
                    </a:moveTo>
                    <a:cubicBezTo>
                      <a:pt x="551" y="124"/>
                      <a:pt x="549" y="123"/>
                      <a:pt x="548" y="122"/>
                    </a:cubicBezTo>
                    <a:cubicBezTo>
                      <a:pt x="548" y="121"/>
                      <a:pt x="550" y="123"/>
                      <a:pt x="552" y="123"/>
                    </a:cubicBezTo>
                    <a:close/>
                    <a:moveTo>
                      <a:pt x="566" y="79"/>
                    </a:moveTo>
                    <a:cubicBezTo>
                      <a:pt x="566" y="80"/>
                      <a:pt x="566" y="80"/>
                      <a:pt x="565" y="80"/>
                    </a:cubicBezTo>
                    <a:cubicBezTo>
                      <a:pt x="561" y="78"/>
                      <a:pt x="563" y="76"/>
                      <a:pt x="566" y="79"/>
                    </a:cubicBezTo>
                    <a:close/>
                    <a:moveTo>
                      <a:pt x="553" y="80"/>
                    </a:moveTo>
                    <a:cubicBezTo>
                      <a:pt x="555" y="80"/>
                      <a:pt x="558" y="82"/>
                      <a:pt x="560" y="82"/>
                    </a:cubicBezTo>
                    <a:cubicBezTo>
                      <a:pt x="562" y="83"/>
                      <a:pt x="560" y="84"/>
                      <a:pt x="563" y="85"/>
                    </a:cubicBezTo>
                    <a:cubicBezTo>
                      <a:pt x="560" y="84"/>
                      <a:pt x="557" y="83"/>
                      <a:pt x="556" y="84"/>
                    </a:cubicBezTo>
                    <a:cubicBezTo>
                      <a:pt x="559" y="85"/>
                      <a:pt x="560" y="84"/>
                      <a:pt x="564" y="87"/>
                    </a:cubicBezTo>
                    <a:cubicBezTo>
                      <a:pt x="563" y="87"/>
                      <a:pt x="562" y="87"/>
                      <a:pt x="562" y="87"/>
                    </a:cubicBezTo>
                    <a:cubicBezTo>
                      <a:pt x="560" y="86"/>
                      <a:pt x="561" y="86"/>
                      <a:pt x="559" y="85"/>
                    </a:cubicBezTo>
                    <a:cubicBezTo>
                      <a:pt x="561" y="87"/>
                      <a:pt x="552" y="83"/>
                      <a:pt x="550" y="81"/>
                    </a:cubicBezTo>
                    <a:cubicBezTo>
                      <a:pt x="551" y="80"/>
                      <a:pt x="552" y="82"/>
                      <a:pt x="554" y="83"/>
                    </a:cubicBezTo>
                    <a:cubicBezTo>
                      <a:pt x="555" y="83"/>
                      <a:pt x="555" y="82"/>
                      <a:pt x="556" y="82"/>
                    </a:cubicBezTo>
                    <a:cubicBezTo>
                      <a:pt x="556" y="82"/>
                      <a:pt x="553" y="81"/>
                      <a:pt x="552" y="80"/>
                    </a:cubicBezTo>
                    <a:cubicBezTo>
                      <a:pt x="550" y="79"/>
                      <a:pt x="552" y="79"/>
                      <a:pt x="550" y="78"/>
                    </a:cubicBezTo>
                    <a:cubicBezTo>
                      <a:pt x="551" y="77"/>
                      <a:pt x="553" y="79"/>
                      <a:pt x="553" y="80"/>
                    </a:cubicBezTo>
                    <a:close/>
                    <a:moveTo>
                      <a:pt x="527" y="152"/>
                    </a:moveTo>
                    <a:cubicBezTo>
                      <a:pt x="527" y="152"/>
                      <a:pt x="526" y="151"/>
                      <a:pt x="527" y="152"/>
                    </a:cubicBezTo>
                    <a:cubicBezTo>
                      <a:pt x="526" y="152"/>
                      <a:pt x="524" y="151"/>
                      <a:pt x="524" y="151"/>
                    </a:cubicBezTo>
                    <a:cubicBezTo>
                      <a:pt x="523" y="149"/>
                      <a:pt x="527" y="152"/>
                      <a:pt x="525" y="151"/>
                    </a:cubicBezTo>
                    <a:cubicBezTo>
                      <a:pt x="526" y="150"/>
                      <a:pt x="527" y="151"/>
                      <a:pt x="527" y="152"/>
                    </a:cubicBezTo>
                    <a:close/>
                    <a:moveTo>
                      <a:pt x="547" y="80"/>
                    </a:moveTo>
                    <a:cubicBezTo>
                      <a:pt x="547" y="80"/>
                      <a:pt x="547" y="80"/>
                      <a:pt x="548" y="80"/>
                    </a:cubicBezTo>
                    <a:cubicBezTo>
                      <a:pt x="548" y="80"/>
                      <a:pt x="546" y="79"/>
                      <a:pt x="547" y="79"/>
                    </a:cubicBezTo>
                    <a:cubicBezTo>
                      <a:pt x="551" y="81"/>
                      <a:pt x="548" y="82"/>
                      <a:pt x="552" y="83"/>
                    </a:cubicBezTo>
                    <a:cubicBezTo>
                      <a:pt x="546" y="81"/>
                      <a:pt x="539" y="76"/>
                      <a:pt x="531" y="73"/>
                    </a:cubicBezTo>
                    <a:cubicBezTo>
                      <a:pt x="531" y="73"/>
                      <a:pt x="530" y="73"/>
                      <a:pt x="530" y="73"/>
                    </a:cubicBezTo>
                    <a:cubicBezTo>
                      <a:pt x="531" y="72"/>
                      <a:pt x="533" y="73"/>
                      <a:pt x="533" y="72"/>
                    </a:cubicBezTo>
                    <a:cubicBezTo>
                      <a:pt x="534" y="72"/>
                      <a:pt x="534" y="73"/>
                      <a:pt x="534" y="73"/>
                    </a:cubicBezTo>
                    <a:cubicBezTo>
                      <a:pt x="536" y="74"/>
                      <a:pt x="536" y="73"/>
                      <a:pt x="539" y="75"/>
                    </a:cubicBezTo>
                    <a:cubicBezTo>
                      <a:pt x="540" y="78"/>
                      <a:pt x="546" y="78"/>
                      <a:pt x="547" y="80"/>
                    </a:cubicBezTo>
                    <a:close/>
                    <a:moveTo>
                      <a:pt x="548" y="76"/>
                    </a:moveTo>
                    <a:cubicBezTo>
                      <a:pt x="547" y="76"/>
                      <a:pt x="548" y="77"/>
                      <a:pt x="548" y="78"/>
                    </a:cubicBezTo>
                    <a:cubicBezTo>
                      <a:pt x="546" y="75"/>
                      <a:pt x="537" y="73"/>
                      <a:pt x="536" y="72"/>
                    </a:cubicBezTo>
                    <a:cubicBezTo>
                      <a:pt x="540" y="72"/>
                      <a:pt x="545" y="76"/>
                      <a:pt x="548" y="76"/>
                    </a:cubicBezTo>
                    <a:close/>
                    <a:moveTo>
                      <a:pt x="544" y="66"/>
                    </a:moveTo>
                    <a:cubicBezTo>
                      <a:pt x="545" y="67"/>
                      <a:pt x="542" y="65"/>
                      <a:pt x="540" y="64"/>
                    </a:cubicBezTo>
                    <a:cubicBezTo>
                      <a:pt x="540" y="63"/>
                      <a:pt x="543" y="65"/>
                      <a:pt x="544" y="66"/>
                    </a:cubicBezTo>
                    <a:close/>
                    <a:moveTo>
                      <a:pt x="544" y="72"/>
                    </a:moveTo>
                    <a:cubicBezTo>
                      <a:pt x="543" y="73"/>
                      <a:pt x="543" y="73"/>
                      <a:pt x="543" y="73"/>
                    </a:cubicBezTo>
                    <a:cubicBezTo>
                      <a:pt x="539" y="71"/>
                      <a:pt x="540" y="70"/>
                      <a:pt x="544" y="72"/>
                    </a:cubicBezTo>
                    <a:close/>
                    <a:moveTo>
                      <a:pt x="517" y="144"/>
                    </a:moveTo>
                    <a:cubicBezTo>
                      <a:pt x="516" y="144"/>
                      <a:pt x="515" y="144"/>
                      <a:pt x="514" y="144"/>
                    </a:cubicBezTo>
                    <a:cubicBezTo>
                      <a:pt x="512" y="143"/>
                      <a:pt x="514" y="143"/>
                      <a:pt x="514" y="142"/>
                    </a:cubicBezTo>
                    <a:cubicBezTo>
                      <a:pt x="515" y="143"/>
                      <a:pt x="516" y="143"/>
                      <a:pt x="517" y="144"/>
                    </a:cubicBezTo>
                    <a:close/>
                    <a:moveTo>
                      <a:pt x="536" y="70"/>
                    </a:moveTo>
                    <a:cubicBezTo>
                      <a:pt x="538" y="70"/>
                      <a:pt x="536" y="69"/>
                      <a:pt x="538" y="69"/>
                    </a:cubicBezTo>
                    <a:cubicBezTo>
                      <a:pt x="539" y="69"/>
                      <a:pt x="539" y="72"/>
                      <a:pt x="536" y="70"/>
                    </a:cubicBezTo>
                    <a:close/>
                    <a:moveTo>
                      <a:pt x="539" y="62"/>
                    </a:moveTo>
                    <a:cubicBezTo>
                      <a:pt x="539" y="63"/>
                      <a:pt x="534" y="61"/>
                      <a:pt x="535" y="60"/>
                    </a:cubicBezTo>
                    <a:cubicBezTo>
                      <a:pt x="537" y="61"/>
                      <a:pt x="538" y="62"/>
                      <a:pt x="539" y="62"/>
                    </a:cubicBezTo>
                    <a:close/>
                    <a:moveTo>
                      <a:pt x="512" y="141"/>
                    </a:moveTo>
                    <a:cubicBezTo>
                      <a:pt x="513" y="142"/>
                      <a:pt x="511" y="141"/>
                      <a:pt x="512" y="142"/>
                    </a:cubicBezTo>
                    <a:cubicBezTo>
                      <a:pt x="512" y="143"/>
                      <a:pt x="509" y="141"/>
                      <a:pt x="509" y="142"/>
                    </a:cubicBezTo>
                    <a:cubicBezTo>
                      <a:pt x="508" y="141"/>
                      <a:pt x="508" y="141"/>
                      <a:pt x="507" y="140"/>
                    </a:cubicBezTo>
                    <a:cubicBezTo>
                      <a:pt x="506" y="140"/>
                      <a:pt x="508" y="141"/>
                      <a:pt x="506" y="141"/>
                    </a:cubicBezTo>
                    <a:cubicBezTo>
                      <a:pt x="506" y="140"/>
                      <a:pt x="506" y="140"/>
                      <a:pt x="505" y="140"/>
                    </a:cubicBezTo>
                    <a:cubicBezTo>
                      <a:pt x="505" y="140"/>
                      <a:pt x="506" y="139"/>
                      <a:pt x="506" y="139"/>
                    </a:cubicBezTo>
                    <a:cubicBezTo>
                      <a:pt x="503" y="139"/>
                      <a:pt x="505" y="139"/>
                      <a:pt x="502" y="138"/>
                    </a:cubicBezTo>
                    <a:cubicBezTo>
                      <a:pt x="502" y="137"/>
                      <a:pt x="504" y="138"/>
                      <a:pt x="505" y="138"/>
                    </a:cubicBezTo>
                    <a:cubicBezTo>
                      <a:pt x="505" y="138"/>
                      <a:pt x="505" y="137"/>
                      <a:pt x="504" y="137"/>
                    </a:cubicBezTo>
                    <a:cubicBezTo>
                      <a:pt x="506" y="137"/>
                      <a:pt x="506" y="139"/>
                      <a:pt x="509" y="139"/>
                    </a:cubicBezTo>
                    <a:cubicBezTo>
                      <a:pt x="507" y="140"/>
                      <a:pt x="510" y="140"/>
                      <a:pt x="512" y="141"/>
                    </a:cubicBezTo>
                    <a:close/>
                    <a:moveTo>
                      <a:pt x="522" y="105"/>
                    </a:moveTo>
                    <a:cubicBezTo>
                      <a:pt x="521" y="106"/>
                      <a:pt x="520" y="104"/>
                      <a:pt x="518" y="104"/>
                    </a:cubicBezTo>
                    <a:cubicBezTo>
                      <a:pt x="518" y="103"/>
                      <a:pt x="520" y="105"/>
                      <a:pt x="522" y="105"/>
                    </a:cubicBezTo>
                    <a:close/>
                    <a:moveTo>
                      <a:pt x="530" y="70"/>
                    </a:moveTo>
                    <a:cubicBezTo>
                      <a:pt x="531" y="71"/>
                      <a:pt x="528" y="70"/>
                      <a:pt x="527" y="69"/>
                    </a:cubicBezTo>
                    <a:cubicBezTo>
                      <a:pt x="527" y="69"/>
                      <a:pt x="529" y="69"/>
                      <a:pt x="530" y="70"/>
                    </a:cubicBezTo>
                    <a:close/>
                    <a:moveTo>
                      <a:pt x="527" y="74"/>
                    </a:moveTo>
                    <a:cubicBezTo>
                      <a:pt x="526" y="73"/>
                      <a:pt x="526" y="72"/>
                      <a:pt x="523" y="71"/>
                    </a:cubicBezTo>
                    <a:cubicBezTo>
                      <a:pt x="523" y="69"/>
                      <a:pt x="528" y="73"/>
                      <a:pt x="527" y="74"/>
                    </a:cubicBezTo>
                    <a:close/>
                    <a:moveTo>
                      <a:pt x="516" y="116"/>
                    </a:moveTo>
                    <a:cubicBezTo>
                      <a:pt x="516" y="116"/>
                      <a:pt x="515" y="116"/>
                      <a:pt x="515" y="116"/>
                    </a:cubicBezTo>
                    <a:cubicBezTo>
                      <a:pt x="514" y="116"/>
                      <a:pt x="515" y="116"/>
                      <a:pt x="515" y="117"/>
                    </a:cubicBezTo>
                    <a:cubicBezTo>
                      <a:pt x="514" y="117"/>
                      <a:pt x="513" y="116"/>
                      <a:pt x="513" y="115"/>
                    </a:cubicBezTo>
                    <a:cubicBezTo>
                      <a:pt x="513" y="115"/>
                      <a:pt x="515" y="116"/>
                      <a:pt x="516" y="116"/>
                    </a:cubicBezTo>
                    <a:close/>
                    <a:moveTo>
                      <a:pt x="505" y="48"/>
                    </a:moveTo>
                    <a:cubicBezTo>
                      <a:pt x="507" y="48"/>
                      <a:pt x="498" y="46"/>
                      <a:pt x="503" y="46"/>
                    </a:cubicBezTo>
                    <a:cubicBezTo>
                      <a:pt x="502" y="45"/>
                      <a:pt x="501" y="46"/>
                      <a:pt x="500" y="45"/>
                    </a:cubicBezTo>
                    <a:cubicBezTo>
                      <a:pt x="500" y="45"/>
                      <a:pt x="501" y="46"/>
                      <a:pt x="501" y="46"/>
                    </a:cubicBezTo>
                    <a:cubicBezTo>
                      <a:pt x="498" y="45"/>
                      <a:pt x="495" y="44"/>
                      <a:pt x="495" y="45"/>
                    </a:cubicBezTo>
                    <a:cubicBezTo>
                      <a:pt x="493" y="44"/>
                      <a:pt x="492" y="44"/>
                      <a:pt x="489" y="44"/>
                    </a:cubicBezTo>
                    <a:cubicBezTo>
                      <a:pt x="489" y="42"/>
                      <a:pt x="493" y="44"/>
                      <a:pt x="494" y="44"/>
                    </a:cubicBezTo>
                    <a:cubicBezTo>
                      <a:pt x="492" y="42"/>
                      <a:pt x="490" y="43"/>
                      <a:pt x="488" y="41"/>
                    </a:cubicBezTo>
                    <a:cubicBezTo>
                      <a:pt x="487" y="42"/>
                      <a:pt x="491" y="42"/>
                      <a:pt x="490" y="43"/>
                    </a:cubicBezTo>
                    <a:cubicBezTo>
                      <a:pt x="487" y="42"/>
                      <a:pt x="486" y="41"/>
                      <a:pt x="484" y="41"/>
                    </a:cubicBezTo>
                    <a:cubicBezTo>
                      <a:pt x="482" y="39"/>
                      <a:pt x="486" y="41"/>
                      <a:pt x="486" y="40"/>
                    </a:cubicBezTo>
                    <a:cubicBezTo>
                      <a:pt x="485" y="39"/>
                      <a:pt x="483" y="40"/>
                      <a:pt x="482" y="39"/>
                    </a:cubicBezTo>
                    <a:cubicBezTo>
                      <a:pt x="480" y="39"/>
                      <a:pt x="485" y="41"/>
                      <a:pt x="482" y="41"/>
                    </a:cubicBezTo>
                    <a:cubicBezTo>
                      <a:pt x="480" y="39"/>
                      <a:pt x="480" y="39"/>
                      <a:pt x="476" y="38"/>
                    </a:cubicBezTo>
                    <a:cubicBezTo>
                      <a:pt x="477" y="38"/>
                      <a:pt x="477" y="38"/>
                      <a:pt x="477" y="37"/>
                    </a:cubicBezTo>
                    <a:cubicBezTo>
                      <a:pt x="474" y="37"/>
                      <a:pt x="476" y="38"/>
                      <a:pt x="474" y="38"/>
                    </a:cubicBezTo>
                    <a:cubicBezTo>
                      <a:pt x="467" y="34"/>
                      <a:pt x="459" y="35"/>
                      <a:pt x="452" y="33"/>
                    </a:cubicBezTo>
                    <a:cubicBezTo>
                      <a:pt x="451" y="34"/>
                      <a:pt x="445" y="33"/>
                      <a:pt x="446" y="31"/>
                    </a:cubicBezTo>
                    <a:cubicBezTo>
                      <a:pt x="443" y="32"/>
                      <a:pt x="444" y="32"/>
                      <a:pt x="440" y="32"/>
                    </a:cubicBezTo>
                    <a:cubicBezTo>
                      <a:pt x="439" y="30"/>
                      <a:pt x="435" y="30"/>
                      <a:pt x="430" y="30"/>
                    </a:cubicBezTo>
                    <a:cubicBezTo>
                      <a:pt x="426" y="30"/>
                      <a:pt x="421" y="30"/>
                      <a:pt x="418" y="29"/>
                    </a:cubicBezTo>
                    <a:cubicBezTo>
                      <a:pt x="418" y="28"/>
                      <a:pt x="419" y="28"/>
                      <a:pt x="420" y="28"/>
                    </a:cubicBezTo>
                    <a:cubicBezTo>
                      <a:pt x="420" y="28"/>
                      <a:pt x="419" y="28"/>
                      <a:pt x="419" y="28"/>
                    </a:cubicBezTo>
                    <a:cubicBezTo>
                      <a:pt x="417" y="29"/>
                      <a:pt x="409" y="29"/>
                      <a:pt x="406" y="28"/>
                    </a:cubicBezTo>
                    <a:cubicBezTo>
                      <a:pt x="402" y="29"/>
                      <a:pt x="399" y="28"/>
                      <a:pt x="394" y="28"/>
                    </a:cubicBezTo>
                    <a:cubicBezTo>
                      <a:pt x="394" y="28"/>
                      <a:pt x="396" y="28"/>
                      <a:pt x="396" y="27"/>
                    </a:cubicBezTo>
                    <a:cubicBezTo>
                      <a:pt x="396" y="28"/>
                      <a:pt x="399" y="28"/>
                      <a:pt x="400" y="27"/>
                    </a:cubicBezTo>
                    <a:cubicBezTo>
                      <a:pt x="400" y="27"/>
                      <a:pt x="399" y="27"/>
                      <a:pt x="397" y="27"/>
                    </a:cubicBezTo>
                    <a:cubicBezTo>
                      <a:pt x="400" y="26"/>
                      <a:pt x="405" y="26"/>
                      <a:pt x="410" y="26"/>
                    </a:cubicBezTo>
                    <a:cubicBezTo>
                      <a:pt x="409" y="27"/>
                      <a:pt x="409" y="27"/>
                      <a:pt x="410" y="27"/>
                    </a:cubicBezTo>
                    <a:cubicBezTo>
                      <a:pt x="411" y="27"/>
                      <a:pt x="413" y="27"/>
                      <a:pt x="414" y="27"/>
                    </a:cubicBezTo>
                    <a:cubicBezTo>
                      <a:pt x="415" y="27"/>
                      <a:pt x="420" y="27"/>
                      <a:pt x="424" y="27"/>
                    </a:cubicBezTo>
                    <a:cubicBezTo>
                      <a:pt x="428" y="27"/>
                      <a:pt x="431" y="27"/>
                      <a:pt x="430" y="25"/>
                    </a:cubicBezTo>
                    <a:cubicBezTo>
                      <a:pt x="437" y="26"/>
                      <a:pt x="438" y="26"/>
                      <a:pt x="445" y="25"/>
                    </a:cubicBezTo>
                    <a:cubicBezTo>
                      <a:pt x="446" y="26"/>
                      <a:pt x="448" y="26"/>
                      <a:pt x="448" y="27"/>
                    </a:cubicBezTo>
                    <a:cubicBezTo>
                      <a:pt x="450" y="26"/>
                      <a:pt x="458" y="27"/>
                      <a:pt x="462" y="29"/>
                    </a:cubicBezTo>
                    <a:cubicBezTo>
                      <a:pt x="464" y="29"/>
                      <a:pt x="464" y="29"/>
                      <a:pt x="466" y="29"/>
                    </a:cubicBezTo>
                    <a:cubicBezTo>
                      <a:pt x="469" y="29"/>
                      <a:pt x="473" y="30"/>
                      <a:pt x="477" y="31"/>
                    </a:cubicBezTo>
                    <a:cubicBezTo>
                      <a:pt x="481" y="32"/>
                      <a:pt x="485" y="33"/>
                      <a:pt x="488" y="34"/>
                    </a:cubicBezTo>
                    <a:cubicBezTo>
                      <a:pt x="488" y="35"/>
                      <a:pt x="492" y="37"/>
                      <a:pt x="496" y="37"/>
                    </a:cubicBezTo>
                    <a:cubicBezTo>
                      <a:pt x="499" y="39"/>
                      <a:pt x="509" y="43"/>
                      <a:pt x="513" y="43"/>
                    </a:cubicBezTo>
                    <a:cubicBezTo>
                      <a:pt x="516" y="44"/>
                      <a:pt x="513" y="43"/>
                      <a:pt x="513" y="44"/>
                    </a:cubicBezTo>
                    <a:cubicBezTo>
                      <a:pt x="516" y="45"/>
                      <a:pt x="522" y="46"/>
                      <a:pt x="524" y="48"/>
                    </a:cubicBezTo>
                    <a:cubicBezTo>
                      <a:pt x="522" y="48"/>
                      <a:pt x="523" y="49"/>
                      <a:pt x="525" y="50"/>
                    </a:cubicBezTo>
                    <a:cubicBezTo>
                      <a:pt x="527" y="51"/>
                      <a:pt x="529" y="52"/>
                      <a:pt x="530" y="53"/>
                    </a:cubicBezTo>
                    <a:cubicBezTo>
                      <a:pt x="527" y="52"/>
                      <a:pt x="524" y="50"/>
                      <a:pt x="522" y="49"/>
                    </a:cubicBezTo>
                    <a:cubicBezTo>
                      <a:pt x="521" y="48"/>
                      <a:pt x="520" y="49"/>
                      <a:pt x="518" y="48"/>
                    </a:cubicBezTo>
                    <a:cubicBezTo>
                      <a:pt x="518" y="48"/>
                      <a:pt x="519" y="48"/>
                      <a:pt x="519" y="48"/>
                    </a:cubicBezTo>
                    <a:cubicBezTo>
                      <a:pt x="513" y="46"/>
                      <a:pt x="508" y="45"/>
                      <a:pt x="503" y="43"/>
                    </a:cubicBezTo>
                    <a:cubicBezTo>
                      <a:pt x="499" y="42"/>
                      <a:pt x="494" y="40"/>
                      <a:pt x="490" y="39"/>
                    </a:cubicBezTo>
                    <a:cubicBezTo>
                      <a:pt x="488" y="39"/>
                      <a:pt x="483" y="37"/>
                      <a:pt x="482" y="38"/>
                    </a:cubicBezTo>
                    <a:cubicBezTo>
                      <a:pt x="485" y="39"/>
                      <a:pt x="489" y="40"/>
                      <a:pt x="493" y="41"/>
                    </a:cubicBezTo>
                    <a:cubicBezTo>
                      <a:pt x="497" y="42"/>
                      <a:pt x="501" y="43"/>
                      <a:pt x="504" y="44"/>
                    </a:cubicBezTo>
                    <a:cubicBezTo>
                      <a:pt x="504" y="44"/>
                      <a:pt x="503" y="44"/>
                      <a:pt x="503" y="45"/>
                    </a:cubicBezTo>
                    <a:cubicBezTo>
                      <a:pt x="503" y="45"/>
                      <a:pt x="511" y="46"/>
                      <a:pt x="509" y="48"/>
                    </a:cubicBezTo>
                    <a:cubicBezTo>
                      <a:pt x="512" y="47"/>
                      <a:pt x="514" y="49"/>
                      <a:pt x="516" y="48"/>
                    </a:cubicBezTo>
                    <a:cubicBezTo>
                      <a:pt x="519" y="49"/>
                      <a:pt x="523" y="50"/>
                      <a:pt x="522" y="51"/>
                    </a:cubicBezTo>
                    <a:cubicBezTo>
                      <a:pt x="520" y="51"/>
                      <a:pt x="519" y="50"/>
                      <a:pt x="518" y="50"/>
                    </a:cubicBezTo>
                    <a:cubicBezTo>
                      <a:pt x="520" y="51"/>
                      <a:pt x="521" y="52"/>
                      <a:pt x="523" y="53"/>
                    </a:cubicBezTo>
                    <a:cubicBezTo>
                      <a:pt x="523" y="53"/>
                      <a:pt x="522" y="52"/>
                      <a:pt x="524" y="52"/>
                    </a:cubicBezTo>
                    <a:cubicBezTo>
                      <a:pt x="528" y="53"/>
                      <a:pt x="529" y="55"/>
                      <a:pt x="531" y="56"/>
                    </a:cubicBezTo>
                    <a:cubicBezTo>
                      <a:pt x="529" y="56"/>
                      <a:pt x="526" y="55"/>
                      <a:pt x="524" y="55"/>
                    </a:cubicBezTo>
                    <a:cubicBezTo>
                      <a:pt x="523" y="55"/>
                      <a:pt x="523" y="55"/>
                      <a:pt x="523" y="54"/>
                    </a:cubicBezTo>
                    <a:cubicBezTo>
                      <a:pt x="519" y="53"/>
                      <a:pt x="519" y="53"/>
                      <a:pt x="513" y="51"/>
                    </a:cubicBezTo>
                    <a:cubicBezTo>
                      <a:pt x="513" y="52"/>
                      <a:pt x="515" y="53"/>
                      <a:pt x="513" y="53"/>
                    </a:cubicBezTo>
                    <a:cubicBezTo>
                      <a:pt x="509" y="52"/>
                      <a:pt x="510" y="51"/>
                      <a:pt x="508" y="49"/>
                    </a:cubicBezTo>
                    <a:cubicBezTo>
                      <a:pt x="510" y="50"/>
                      <a:pt x="509" y="50"/>
                      <a:pt x="511" y="51"/>
                    </a:cubicBezTo>
                    <a:cubicBezTo>
                      <a:pt x="513" y="51"/>
                      <a:pt x="511" y="50"/>
                      <a:pt x="512" y="51"/>
                    </a:cubicBezTo>
                    <a:cubicBezTo>
                      <a:pt x="511" y="49"/>
                      <a:pt x="509" y="49"/>
                      <a:pt x="507" y="49"/>
                    </a:cubicBezTo>
                    <a:cubicBezTo>
                      <a:pt x="506" y="49"/>
                      <a:pt x="504" y="49"/>
                      <a:pt x="502" y="48"/>
                    </a:cubicBezTo>
                    <a:cubicBezTo>
                      <a:pt x="502" y="47"/>
                      <a:pt x="506" y="48"/>
                      <a:pt x="505" y="48"/>
                    </a:cubicBezTo>
                    <a:close/>
                    <a:moveTo>
                      <a:pt x="526" y="58"/>
                    </a:moveTo>
                    <a:cubicBezTo>
                      <a:pt x="525" y="58"/>
                      <a:pt x="523" y="58"/>
                      <a:pt x="521" y="57"/>
                    </a:cubicBezTo>
                    <a:cubicBezTo>
                      <a:pt x="522" y="57"/>
                      <a:pt x="525" y="57"/>
                      <a:pt x="526" y="58"/>
                    </a:cubicBezTo>
                    <a:close/>
                    <a:moveTo>
                      <a:pt x="521" y="73"/>
                    </a:moveTo>
                    <a:cubicBezTo>
                      <a:pt x="520" y="72"/>
                      <a:pt x="520" y="71"/>
                      <a:pt x="521" y="71"/>
                    </a:cubicBezTo>
                    <a:cubicBezTo>
                      <a:pt x="519" y="70"/>
                      <a:pt x="519" y="70"/>
                      <a:pt x="519" y="70"/>
                    </a:cubicBezTo>
                    <a:cubicBezTo>
                      <a:pt x="518" y="70"/>
                      <a:pt x="519" y="71"/>
                      <a:pt x="519" y="71"/>
                    </a:cubicBezTo>
                    <a:cubicBezTo>
                      <a:pt x="518" y="70"/>
                      <a:pt x="518" y="70"/>
                      <a:pt x="516" y="69"/>
                    </a:cubicBezTo>
                    <a:cubicBezTo>
                      <a:pt x="516" y="69"/>
                      <a:pt x="517" y="69"/>
                      <a:pt x="517" y="69"/>
                    </a:cubicBezTo>
                    <a:cubicBezTo>
                      <a:pt x="517" y="68"/>
                      <a:pt x="515" y="69"/>
                      <a:pt x="512" y="68"/>
                    </a:cubicBezTo>
                    <a:cubicBezTo>
                      <a:pt x="514" y="67"/>
                      <a:pt x="516" y="68"/>
                      <a:pt x="517" y="68"/>
                    </a:cubicBezTo>
                    <a:cubicBezTo>
                      <a:pt x="519" y="69"/>
                      <a:pt x="521" y="70"/>
                      <a:pt x="522" y="71"/>
                    </a:cubicBezTo>
                    <a:cubicBezTo>
                      <a:pt x="520" y="71"/>
                      <a:pt x="523" y="73"/>
                      <a:pt x="521" y="73"/>
                    </a:cubicBezTo>
                    <a:close/>
                    <a:moveTo>
                      <a:pt x="522" y="68"/>
                    </a:moveTo>
                    <a:cubicBezTo>
                      <a:pt x="521" y="69"/>
                      <a:pt x="520" y="68"/>
                      <a:pt x="518" y="67"/>
                    </a:cubicBezTo>
                    <a:cubicBezTo>
                      <a:pt x="516" y="67"/>
                      <a:pt x="514" y="66"/>
                      <a:pt x="514" y="65"/>
                    </a:cubicBezTo>
                    <a:cubicBezTo>
                      <a:pt x="516" y="66"/>
                      <a:pt x="517" y="66"/>
                      <a:pt x="518" y="67"/>
                    </a:cubicBezTo>
                    <a:cubicBezTo>
                      <a:pt x="519" y="67"/>
                      <a:pt x="520" y="68"/>
                      <a:pt x="522" y="68"/>
                    </a:cubicBezTo>
                    <a:close/>
                    <a:moveTo>
                      <a:pt x="523" y="56"/>
                    </a:moveTo>
                    <a:cubicBezTo>
                      <a:pt x="523" y="57"/>
                      <a:pt x="518" y="56"/>
                      <a:pt x="519" y="54"/>
                    </a:cubicBezTo>
                    <a:cubicBezTo>
                      <a:pt x="522" y="55"/>
                      <a:pt x="521" y="56"/>
                      <a:pt x="523" y="56"/>
                    </a:cubicBezTo>
                    <a:close/>
                    <a:moveTo>
                      <a:pt x="501" y="135"/>
                    </a:moveTo>
                    <a:cubicBezTo>
                      <a:pt x="502" y="135"/>
                      <a:pt x="502" y="136"/>
                      <a:pt x="503" y="136"/>
                    </a:cubicBezTo>
                    <a:cubicBezTo>
                      <a:pt x="503" y="137"/>
                      <a:pt x="502" y="136"/>
                      <a:pt x="501" y="136"/>
                    </a:cubicBezTo>
                    <a:cubicBezTo>
                      <a:pt x="500" y="136"/>
                      <a:pt x="501" y="137"/>
                      <a:pt x="499" y="136"/>
                    </a:cubicBezTo>
                    <a:cubicBezTo>
                      <a:pt x="499" y="135"/>
                      <a:pt x="499" y="135"/>
                      <a:pt x="499" y="135"/>
                    </a:cubicBezTo>
                    <a:cubicBezTo>
                      <a:pt x="500" y="136"/>
                      <a:pt x="501" y="136"/>
                      <a:pt x="501" y="135"/>
                    </a:cubicBezTo>
                    <a:close/>
                    <a:moveTo>
                      <a:pt x="520" y="57"/>
                    </a:moveTo>
                    <a:cubicBezTo>
                      <a:pt x="520" y="58"/>
                      <a:pt x="517" y="56"/>
                      <a:pt x="516" y="55"/>
                    </a:cubicBezTo>
                    <a:cubicBezTo>
                      <a:pt x="516" y="54"/>
                      <a:pt x="517" y="54"/>
                      <a:pt x="517" y="54"/>
                    </a:cubicBezTo>
                    <a:cubicBezTo>
                      <a:pt x="519" y="55"/>
                      <a:pt x="517" y="56"/>
                      <a:pt x="520" y="57"/>
                    </a:cubicBezTo>
                    <a:close/>
                    <a:moveTo>
                      <a:pt x="502" y="96"/>
                    </a:moveTo>
                    <a:cubicBezTo>
                      <a:pt x="503" y="97"/>
                      <a:pt x="506" y="98"/>
                      <a:pt x="506" y="99"/>
                    </a:cubicBezTo>
                    <a:cubicBezTo>
                      <a:pt x="506" y="100"/>
                      <a:pt x="504" y="99"/>
                      <a:pt x="503" y="98"/>
                    </a:cubicBezTo>
                    <a:cubicBezTo>
                      <a:pt x="503" y="98"/>
                      <a:pt x="501" y="97"/>
                      <a:pt x="502" y="96"/>
                    </a:cubicBezTo>
                    <a:cubicBezTo>
                      <a:pt x="500" y="97"/>
                      <a:pt x="499" y="97"/>
                      <a:pt x="497" y="96"/>
                    </a:cubicBezTo>
                    <a:cubicBezTo>
                      <a:pt x="497" y="95"/>
                      <a:pt x="501" y="96"/>
                      <a:pt x="498" y="94"/>
                    </a:cubicBezTo>
                    <a:cubicBezTo>
                      <a:pt x="499" y="94"/>
                      <a:pt x="500" y="94"/>
                      <a:pt x="501" y="95"/>
                    </a:cubicBezTo>
                    <a:cubicBezTo>
                      <a:pt x="501" y="95"/>
                      <a:pt x="500" y="95"/>
                      <a:pt x="500" y="96"/>
                    </a:cubicBezTo>
                    <a:cubicBezTo>
                      <a:pt x="502" y="96"/>
                      <a:pt x="504" y="95"/>
                      <a:pt x="506" y="96"/>
                    </a:cubicBezTo>
                    <a:cubicBezTo>
                      <a:pt x="503" y="96"/>
                      <a:pt x="505" y="98"/>
                      <a:pt x="502" y="96"/>
                    </a:cubicBezTo>
                    <a:close/>
                    <a:moveTo>
                      <a:pt x="509" y="51"/>
                    </a:moveTo>
                    <a:cubicBezTo>
                      <a:pt x="510" y="52"/>
                      <a:pt x="506" y="50"/>
                      <a:pt x="504" y="50"/>
                    </a:cubicBezTo>
                    <a:cubicBezTo>
                      <a:pt x="504" y="49"/>
                      <a:pt x="507" y="50"/>
                      <a:pt x="509" y="51"/>
                    </a:cubicBezTo>
                    <a:close/>
                    <a:moveTo>
                      <a:pt x="497" y="94"/>
                    </a:moveTo>
                    <a:cubicBezTo>
                      <a:pt x="496" y="95"/>
                      <a:pt x="496" y="95"/>
                      <a:pt x="496" y="96"/>
                    </a:cubicBezTo>
                    <a:cubicBezTo>
                      <a:pt x="493" y="95"/>
                      <a:pt x="494" y="95"/>
                      <a:pt x="493" y="94"/>
                    </a:cubicBezTo>
                    <a:cubicBezTo>
                      <a:pt x="493" y="94"/>
                      <a:pt x="497" y="95"/>
                      <a:pt x="495" y="94"/>
                    </a:cubicBezTo>
                    <a:cubicBezTo>
                      <a:pt x="495" y="93"/>
                      <a:pt x="496" y="94"/>
                      <a:pt x="497" y="94"/>
                    </a:cubicBezTo>
                    <a:close/>
                    <a:moveTo>
                      <a:pt x="492" y="93"/>
                    </a:moveTo>
                    <a:cubicBezTo>
                      <a:pt x="492" y="94"/>
                      <a:pt x="489" y="93"/>
                      <a:pt x="490" y="94"/>
                    </a:cubicBezTo>
                    <a:cubicBezTo>
                      <a:pt x="488" y="93"/>
                      <a:pt x="490" y="92"/>
                      <a:pt x="487" y="92"/>
                    </a:cubicBezTo>
                    <a:cubicBezTo>
                      <a:pt x="489" y="94"/>
                      <a:pt x="487" y="93"/>
                      <a:pt x="486" y="92"/>
                    </a:cubicBezTo>
                    <a:cubicBezTo>
                      <a:pt x="487" y="91"/>
                      <a:pt x="490" y="92"/>
                      <a:pt x="492" y="93"/>
                    </a:cubicBezTo>
                    <a:close/>
                    <a:moveTo>
                      <a:pt x="487" y="90"/>
                    </a:moveTo>
                    <a:cubicBezTo>
                      <a:pt x="487" y="90"/>
                      <a:pt x="488" y="90"/>
                      <a:pt x="490" y="91"/>
                    </a:cubicBezTo>
                    <a:cubicBezTo>
                      <a:pt x="490" y="91"/>
                      <a:pt x="490" y="91"/>
                      <a:pt x="490" y="92"/>
                    </a:cubicBezTo>
                    <a:cubicBezTo>
                      <a:pt x="489" y="91"/>
                      <a:pt x="489" y="91"/>
                      <a:pt x="488" y="91"/>
                    </a:cubicBezTo>
                    <a:cubicBezTo>
                      <a:pt x="489" y="91"/>
                      <a:pt x="489" y="91"/>
                      <a:pt x="487" y="90"/>
                    </a:cubicBezTo>
                    <a:close/>
                    <a:moveTo>
                      <a:pt x="495" y="46"/>
                    </a:moveTo>
                    <a:cubicBezTo>
                      <a:pt x="495" y="47"/>
                      <a:pt x="492" y="46"/>
                      <a:pt x="490" y="45"/>
                    </a:cubicBezTo>
                    <a:cubicBezTo>
                      <a:pt x="490" y="44"/>
                      <a:pt x="493" y="45"/>
                      <a:pt x="495" y="46"/>
                    </a:cubicBezTo>
                    <a:close/>
                    <a:moveTo>
                      <a:pt x="481" y="130"/>
                    </a:moveTo>
                    <a:cubicBezTo>
                      <a:pt x="481" y="131"/>
                      <a:pt x="479" y="131"/>
                      <a:pt x="480" y="132"/>
                    </a:cubicBezTo>
                    <a:cubicBezTo>
                      <a:pt x="478" y="131"/>
                      <a:pt x="475" y="131"/>
                      <a:pt x="475" y="130"/>
                    </a:cubicBezTo>
                    <a:cubicBezTo>
                      <a:pt x="479" y="132"/>
                      <a:pt x="478" y="130"/>
                      <a:pt x="481" y="130"/>
                    </a:cubicBezTo>
                    <a:close/>
                    <a:moveTo>
                      <a:pt x="484" y="102"/>
                    </a:moveTo>
                    <a:cubicBezTo>
                      <a:pt x="483" y="102"/>
                      <a:pt x="483" y="102"/>
                      <a:pt x="484" y="103"/>
                    </a:cubicBezTo>
                    <a:cubicBezTo>
                      <a:pt x="481" y="103"/>
                      <a:pt x="482" y="101"/>
                      <a:pt x="481" y="101"/>
                    </a:cubicBezTo>
                    <a:cubicBezTo>
                      <a:pt x="481" y="100"/>
                      <a:pt x="482" y="102"/>
                      <a:pt x="484" y="102"/>
                    </a:cubicBezTo>
                    <a:close/>
                    <a:moveTo>
                      <a:pt x="482" y="89"/>
                    </a:moveTo>
                    <a:cubicBezTo>
                      <a:pt x="482" y="91"/>
                      <a:pt x="479" y="89"/>
                      <a:pt x="478" y="90"/>
                    </a:cubicBezTo>
                    <a:cubicBezTo>
                      <a:pt x="476" y="89"/>
                      <a:pt x="478" y="89"/>
                      <a:pt x="477" y="88"/>
                    </a:cubicBezTo>
                    <a:cubicBezTo>
                      <a:pt x="476" y="89"/>
                      <a:pt x="473" y="88"/>
                      <a:pt x="471" y="87"/>
                    </a:cubicBezTo>
                    <a:cubicBezTo>
                      <a:pt x="475" y="86"/>
                      <a:pt x="478" y="88"/>
                      <a:pt x="482" y="89"/>
                    </a:cubicBezTo>
                    <a:close/>
                    <a:moveTo>
                      <a:pt x="479" y="90"/>
                    </a:moveTo>
                    <a:cubicBezTo>
                      <a:pt x="476" y="91"/>
                      <a:pt x="473" y="88"/>
                      <a:pt x="470" y="88"/>
                    </a:cubicBezTo>
                    <a:cubicBezTo>
                      <a:pt x="472" y="87"/>
                      <a:pt x="476" y="90"/>
                      <a:pt x="479" y="90"/>
                    </a:cubicBezTo>
                    <a:close/>
                    <a:moveTo>
                      <a:pt x="472" y="130"/>
                    </a:moveTo>
                    <a:cubicBezTo>
                      <a:pt x="471" y="130"/>
                      <a:pt x="471" y="129"/>
                      <a:pt x="470" y="128"/>
                    </a:cubicBezTo>
                    <a:cubicBezTo>
                      <a:pt x="471" y="128"/>
                      <a:pt x="474" y="130"/>
                      <a:pt x="472" y="130"/>
                    </a:cubicBezTo>
                    <a:close/>
                    <a:moveTo>
                      <a:pt x="469" y="107"/>
                    </a:moveTo>
                    <a:cubicBezTo>
                      <a:pt x="465" y="106"/>
                      <a:pt x="467" y="106"/>
                      <a:pt x="464" y="104"/>
                    </a:cubicBezTo>
                    <a:cubicBezTo>
                      <a:pt x="467" y="105"/>
                      <a:pt x="470" y="106"/>
                      <a:pt x="469" y="107"/>
                    </a:cubicBezTo>
                    <a:close/>
                    <a:moveTo>
                      <a:pt x="468" y="85"/>
                    </a:moveTo>
                    <a:cubicBezTo>
                      <a:pt x="468" y="86"/>
                      <a:pt x="467" y="86"/>
                      <a:pt x="465" y="86"/>
                    </a:cubicBezTo>
                    <a:cubicBezTo>
                      <a:pt x="464" y="86"/>
                      <a:pt x="463" y="85"/>
                      <a:pt x="462" y="86"/>
                    </a:cubicBezTo>
                    <a:cubicBezTo>
                      <a:pt x="463" y="85"/>
                      <a:pt x="459" y="84"/>
                      <a:pt x="455" y="83"/>
                    </a:cubicBezTo>
                    <a:cubicBezTo>
                      <a:pt x="455" y="83"/>
                      <a:pt x="455" y="83"/>
                      <a:pt x="455" y="82"/>
                    </a:cubicBezTo>
                    <a:cubicBezTo>
                      <a:pt x="457" y="82"/>
                      <a:pt x="457" y="83"/>
                      <a:pt x="459" y="84"/>
                    </a:cubicBezTo>
                    <a:cubicBezTo>
                      <a:pt x="458" y="82"/>
                      <a:pt x="462" y="84"/>
                      <a:pt x="463" y="83"/>
                    </a:cubicBezTo>
                    <a:cubicBezTo>
                      <a:pt x="463" y="83"/>
                      <a:pt x="465" y="86"/>
                      <a:pt x="466" y="84"/>
                    </a:cubicBezTo>
                    <a:cubicBezTo>
                      <a:pt x="467" y="85"/>
                      <a:pt x="467" y="85"/>
                      <a:pt x="468" y="85"/>
                    </a:cubicBezTo>
                    <a:close/>
                    <a:moveTo>
                      <a:pt x="464" y="96"/>
                    </a:moveTo>
                    <a:cubicBezTo>
                      <a:pt x="463" y="96"/>
                      <a:pt x="463" y="96"/>
                      <a:pt x="462" y="96"/>
                    </a:cubicBezTo>
                    <a:cubicBezTo>
                      <a:pt x="461" y="94"/>
                      <a:pt x="465" y="95"/>
                      <a:pt x="464" y="96"/>
                    </a:cubicBezTo>
                    <a:close/>
                    <a:moveTo>
                      <a:pt x="460" y="99"/>
                    </a:moveTo>
                    <a:cubicBezTo>
                      <a:pt x="459" y="100"/>
                      <a:pt x="456" y="98"/>
                      <a:pt x="453" y="98"/>
                    </a:cubicBezTo>
                    <a:cubicBezTo>
                      <a:pt x="455" y="97"/>
                      <a:pt x="456" y="98"/>
                      <a:pt x="460" y="99"/>
                    </a:cubicBezTo>
                    <a:close/>
                    <a:moveTo>
                      <a:pt x="459" y="95"/>
                    </a:moveTo>
                    <a:cubicBezTo>
                      <a:pt x="460" y="96"/>
                      <a:pt x="457" y="95"/>
                      <a:pt x="455" y="95"/>
                    </a:cubicBezTo>
                    <a:cubicBezTo>
                      <a:pt x="456" y="94"/>
                      <a:pt x="458" y="95"/>
                      <a:pt x="459" y="95"/>
                    </a:cubicBezTo>
                    <a:close/>
                    <a:moveTo>
                      <a:pt x="451" y="83"/>
                    </a:moveTo>
                    <a:cubicBezTo>
                      <a:pt x="450" y="83"/>
                      <a:pt x="450" y="82"/>
                      <a:pt x="449" y="83"/>
                    </a:cubicBezTo>
                    <a:cubicBezTo>
                      <a:pt x="447" y="82"/>
                      <a:pt x="452" y="81"/>
                      <a:pt x="451" y="83"/>
                    </a:cubicBezTo>
                    <a:close/>
                    <a:moveTo>
                      <a:pt x="450" y="90"/>
                    </a:moveTo>
                    <a:cubicBezTo>
                      <a:pt x="449" y="90"/>
                      <a:pt x="447" y="89"/>
                      <a:pt x="447" y="88"/>
                    </a:cubicBezTo>
                    <a:cubicBezTo>
                      <a:pt x="449" y="88"/>
                      <a:pt x="449" y="89"/>
                      <a:pt x="450" y="90"/>
                    </a:cubicBezTo>
                    <a:close/>
                    <a:moveTo>
                      <a:pt x="449" y="101"/>
                    </a:moveTo>
                    <a:cubicBezTo>
                      <a:pt x="447" y="101"/>
                      <a:pt x="444" y="100"/>
                      <a:pt x="440" y="101"/>
                    </a:cubicBezTo>
                    <a:cubicBezTo>
                      <a:pt x="441" y="100"/>
                      <a:pt x="445" y="101"/>
                      <a:pt x="444" y="100"/>
                    </a:cubicBezTo>
                    <a:cubicBezTo>
                      <a:pt x="446" y="100"/>
                      <a:pt x="448" y="100"/>
                      <a:pt x="449" y="101"/>
                    </a:cubicBezTo>
                    <a:close/>
                    <a:moveTo>
                      <a:pt x="443" y="99"/>
                    </a:moveTo>
                    <a:cubicBezTo>
                      <a:pt x="442" y="100"/>
                      <a:pt x="437" y="100"/>
                      <a:pt x="437" y="99"/>
                    </a:cubicBezTo>
                    <a:cubicBezTo>
                      <a:pt x="440" y="99"/>
                      <a:pt x="440" y="99"/>
                      <a:pt x="443" y="99"/>
                    </a:cubicBezTo>
                    <a:close/>
                    <a:moveTo>
                      <a:pt x="435" y="89"/>
                    </a:moveTo>
                    <a:cubicBezTo>
                      <a:pt x="433" y="89"/>
                      <a:pt x="433" y="89"/>
                      <a:pt x="431" y="89"/>
                    </a:cubicBezTo>
                    <a:cubicBezTo>
                      <a:pt x="431" y="88"/>
                      <a:pt x="432" y="88"/>
                      <a:pt x="432" y="87"/>
                    </a:cubicBezTo>
                    <a:cubicBezTo>
                      <a:pt x="435" y="87"/>
                      <a:pt x="435" y="87"/>
                      <a:pt x="435" y="87"/>
                    </a:cubicBezTo>
                    <a:cubicBezTo>
                      <a:pt x="436" y="88"/>
                      <a:pt x="436" y="88"/>
                      <a:pt x="435" y="89"/>
                    </a:cubicBezTo>
                    <a:close/>
                    <a:moveTo>
                      <a:pt x="433" y="49"/>
                    </a:moveTo>
                    <a:cubicBezTo>
                      <a:pt x="434" y="50"/>
                      <a:pt x="431" y="50"/>
                      <a:pt x="432" y="51"/>
                    </a:cubicBezTo>
                    <a:cubicBezTo>
                      <a:pt x="430" y="50"/>
                      <a:pt x="431" y="49"/>
                      <a:pt x="433" y="49"/>
                    </a:cubicBezTo>
                    <a:close/>
                    <a:moveTo>
                      <a:pt x="430" y="50"/>
                    </a:moveTo>
                    <a:cubicBezTo>
                      <a:pt x="425" y="49"/>
                      <a:pt x="427" y="50"/>
                      <a:pt x="421" y="50"/>
                    </a:cubicBezTo>
                    <a:cubicBezTo>
                      <a:pt x="421" y="50"/>
                      <a:pt x="420" y="49"/>
                      <a:pt x="420" y="49"/>
                    </a:cubicBezTo>
                    <a:cubicBezTo>
                      <a:pt x="422" y="49"/>
                      <a:pt x="424" y="49"/>
                      <a:pt x="425" y="49"/>
                    </a:cubicBezTo>
                    <a:cubicBezTo>
                      <a:pt x="427" y="49"/>
                      <a:pt x="429" y="49"/>
                      <a:pt x="430" y="49"/>
                    </a:cubicBezTo>
                    <a:cubicBezTo>
                      <a:pt x="430" y="50"/>
                      <a:pt x="430" y="51"/>
                      <a:pt x="428" y="51"/>
                    </a:cubicBezTo>
                    <a:cubicBezTo>
                      <a:pt x="427" y="50"/>
                      <a:pt x="428" y="50"/>
                      <a:pt x="430" y="50"/>
                    </a:cubicBezTo>
                    <a:close/>
                    <a:moveTo>
                      <a:pt x="428" y="88"/>
                    </a:moveTo>
                    <a:cubicBezTo>
                      <a:pt x="428" y="88"/>
                      <a:pt x="428" y="88"/>
                      <a:pt x="428" y="89"/>
                    </a:cubicBezTo>
                    <a:cubicBezTo>
                      <a:pt x="427" y="89"/>
                      <a:pt x="426" y="89"/>
                      <a:pt x="425" y="88"/>
                    </a:cubicBezTo>
                    <a:cubicBezTo>
                      <a:pt x="425" y="87"/>
                      <a:pt x="428" y="88"/>
                      <a:pt x="428" y="88"/>
                    </a:cubicBezTo>
                    <a:close/>
                    <a:moveTo>
                      <a:pt x="427" y="78"/>
                    </a:moveTo>
                    <a:cubicBezTo>
                      <a:pt x="428" y="79"/>
                      <a:pt x="425" y="79"/>
                      <a:pt x="425" y="79"/>
                    </a:cubicBezTo>
                    <a:cubicBezTo>
                      <a:pt x="423" y="79"/>
                      <a:pt x="426" y="80"/>
                      <a:pt x="425" y="80"/>
                    </a:cubicBezTo>
                    <a:cubicBezTo>
                      <a:pt x="423" y="80"/>
                      <a:pt x="423" y="79"/>
                      <a:pt x="422" y="78"/>
                    </a:cubicBezTo>
                    <a:cubicBezTo>
                      <a:pt x="424" y="78"/>
                      <a:pt x="426" y="78"/>
                      <a:pt x="427" y="78"/>
                    </a:cubicBezTo>
                    <a:close/>
                    <a:moveTo>
                      <a:pt x="421" y="79"/>
                    </a:moveTo>
                    <a:cubicBezTo>
                      <a:pt x="423" y="80"/>
                      <a:pt x="420" y="80"/>
                      <a:pt x="419" y="80"/>
                    </a:cubicBezTo>
                    <a:cubicBezTo>
                      <a:pt x="419" y="79"/>
                      <a:pt x="419" y="78"/>
                      <a:pt x="420" y="78"/>
                    </a:cubicBezTo>
                    <a:cubicBezTo>
                      <a:pt x="420" y="78"/>
                      <a:pt x="419" y="78"/>
                      <a:pt x="418" y="78"/>
                    </a:cubicBezTo>
                    <a:cubicBezTo>
                      <a:pt x="418" y="79"/>
                      <a:pt x="418" y="79"/>
                      <a:pt x="419" y="79"/>
                    </a:cubicBezTo>
                    <a:cubicBezTo>
                      <a:pt x="419" y="80"/>
                      <a:pt x="413" y="78"/>
                      <a:pt x="416" y="78"/>
                    </a:cubicBezTo>
                    <a:cubicBezTo>
                      <a:pt x="415" y="78"/>
                      <a:pt x="412" y="78"/>
                      <a:pt x="413" y="79"/>
                    </a:cubicBezTo>
                    <a:cubicBezTo>
                      <a:pt x="413" y="79"/>
                      <a:pt x="412" y="79"/>
                      <a:pt x="411" y="79"/>
                    </a:cubicBezTo>
                    <a:cubicBezTo>
                      <a:pt x="411" y="77"/>
                      <a:pt x="412" y="78"/>
                      <a:pt x="412" y="77"/>
                    </a:cubicBezTo>
                    <a:cubicBezTo>
                      <a:pt x="416" y="76"/>
                      <a:pt x="418" y="77"/>
                      <a:pt x="422" y="78"/>
                    </a:cubicBezTo>
                    <a:cubicBezTo>
                      <a:pt x="422" y="78"/>
                      <a:pt x="420" y="80"/>
                      <a:pt x="421" y="79"/>
                    </a:cubicBezTo>
                    <a:close/>
                    <a:moveTo>
                      <a:pt x="413" y="26"/>
                    </a:moveTo>
                    <a:cubicBezTo>
                      <a:pt x="412" y="24"/>
                      <a:pt x="412" y="24"/>
                      <a:pt x="412" y="24"/>
                    </a:cubicBezTo>
                    <a:cubicBezTo>
                      <a:pt x="415" y="24"/>
                      <a:pt x="416" y="26"/>
                      <a:pt x="413" y="26"/>
                    </a:cubicBezTo>
                    <a:close/>
                    <a:moveTo>
                      <a:pt x="412" y="24"/>
                    </a:moveTo>
                    <a:cubicBezTo>
                      <a:pt x="410" y="24"/>
                      <a:pt x="409" y="25"/>
                      <a:pt x="406" y="24"/>
                    </a:cubicBezTo>
                    <a:cubicBezTo>
                      <a:pt x="407" y="24"/>
                      <a:pt x="406" y="24"/>
                      <a:pt x="406" y="23"/>
                    </a:cubicBezTo>
                    <a:cubicBezTo>
                      <a:pt x="409" y="23"/>
                      <a:pt x="411" y="23"/>
                      <a:pt x="412" y="24"/>
                    </a:cubicBezTo>
                    <a:close/>
                    <a:moveTo>
                      <a:pt x="414" y="75"/>
                    </a:moveTo>
                    <a:cubicBezTo>
                      <a:pt x="414" y="76"/>
                      <a:pt x="414" y="76"/>
                      <a:pt x="414" y="76"/>
                    </a:cubicBezTo>
                    <a:cubicBezTo>
                      <a:pt x="412" y="76"/>
                      <a:pt x="412" y="75"/>
                      <a:pt x="411" y="75"/>
                    </a:cubicBezTo>
                    <a:cubicBezTo>
                      <a:pt x="411" y="75"/>
                      <a:pt x="413" y="75"/>
                      <a:pt x="414" y="75"/>
                    </a:cubicBezTo>
                    <a:close/>
                    <a:moveTo>
                      <a:pt x="399" y="77"/>
                    </a:moveTo>
                    <a:cubicBezTo>
                      <a:pt x="398" y="77"/>
                      <a:pt x="395" y="77"/>
                      <a:pt x="395" y="76"/>
                    </a:cubicBezTo>
                    <a:cubicBezTo>
                      <a:pt x="397" y="76"/>
                      <a:pt x="397" y="77"/>
                      <a:pt x="399" y="77"/>
                    </a:cubicBezTo>
                    <a:close/>
                    <a:moveTo>
                      <a:pt x="392" y="73"/>
                    </a:moveTo>
                    <a:cubicBezTo>
                      <a:pt x="391" y="73"/>
                      <a:pt x="388" y="73"/>
                      <a:pt x="388" y="72"/>
                    </a:cubicBezTo>
                    <a:cubicBezTo>
                      <a:pt x="390" y="72"/>
                      <a:pt x="392" y="72"/>
                      <a:pt x="392" y="73"/>
                    </a:cubicBezTo>
                    <a:close/>
                    <a:moveTo>
                      <a:pt x="386" y="74"/>
                    </a:moveTo>
                    <a:cubicBezTo>
                      <a:pt x="385" y="74"/>
                      <a:pt x="385" y="73"/>
                      <a:pt x="383" y="73"/>
                    </a:cubicBezTo>
                    <a:cubicBezTo>
                      <a:pt x="384" y="73"/>
                      <a:pt x="384" y="72"/>
                      <a:pt x="386" y="72"/>
                    </a:cubicBezTo>
                    <a:cubicBezTo>
                      <a:pt x="387" y="73"/>
                      <a:pt x="386" y="73"/>
                      <a:pt x="386" y="74"/>
                    </a:cubicBezTo>
                    <a:close/>
                    <a:moveTo>
                      <a:pt x="364" y="5"/>
                    </a:moveTo>
                    <a:cubicBezTo>
                      <a:pt x="363" y="6"/>
                      <a:pt x="362" y="5"/>
                      <a:pt x="362" y="5"/>
                    </a:cubicBezTo>
                    <a:cubicBezTo>
                      <a:pt x="360" y="5"/>
                      <a:pt x="361" y="6"/>
                      <a:pt x="358" y="6"/>
                    </a:cubicBezTo>
                    <a:cubicBezTo>
                      <a:pt x="359" y="5"/>
                      <a:pt x="364" y="4"/>
                      <a:pt x="364" y="5"/>
                    </a:cubicBezTo>
                    <a:close/>
                    <a:moveTo>
                      <a:pt x="375" y="79"/>
                    </a:moveTo>
                    <a:cubicBezTo>
                      <a:pt x="375" y="80"/>
                      <a:pt x="372" y="79"/>
                      <a:pt x="372" y="78"/>
                    </a:cubicBezTo>
                    <a:cubicBezTo>
                      <a:pt x="374" y="78"/>
                      <a:pt x="373" y="80"/>
                      <a:pt x="375" y="79"/>
                    </a:cubicBezTo>
                    <a:close/>
                    <a:moveTo>
                      <a:pt x="374" y="74"/>
                    </a:moveTo>
                    <a:cubicBezTo>
                      <a:pt x="371" y="74"/>
                      <a:pt x="371" y="75"/>
                      <a:pt x="368" y="75"/>
                    </a:cubicBezTo>
                    <a:cubicBezTo>
                      <a:pt x="368" y="74"/>
                      <a:pt x="371" y="74"/>
                      <a:pt x="370" y="73"/>
                    </a:cubicBezTo>
                    <a:cubicBezTo>
                      <a:pt x="371" y="74"/>
                      <a:pt x="373" y="74"/>
                      <a:pt x="374" y="74"/>
                    </a:cubicBezTo>
                    <a:close/>
                    <a:moveTo>
                      <a:pt x="346" y="5"/>
                    </a:moveTo>
                    <a:cubicBezTo>
                      <a:pt x="346" y="6"/>
                      <a:pt x="341" y="6"/>
                      <a:pt x="341" y="5"/>
                    </a:cubicBezTo>
                    <a:cubicBezTo>
                      <a:pt x="343" y="5"/>
                      <a:pt x="343" y="6"/>
                      <a:pt x="346" y="5"/>
                    </a:cubicBezTo>
                    <a:close/>
                    <a:moveTo>
                      <a:pt x="367" y="71"/>
                    </a:moveTo>
                    <a:cubicBezTo>
                      <a:pt x="367" y="72"/>
                      <a:pt x="367" y="72"/>
                      <a:pt x="367" y="73"/>
                    </a:cubicBezTo>
                    <a:cubicBezTo>
                      <a:pt x="363" y="73"/>
                      <a:pt x="364" y="71"/>
                      <a:pt x="367" y="71"/>
                    </a:cubicBezTo>
                    <a:close/>
                    <a:moveTo>
                      <a:pt x="365" y="69"/>
                    </a:moveTo>
                    <a:cubicBezTo>
                      <a:pt x="365" y="70"/>
                      <a:pt x="363" y="69"/>
                      <a:pt x="362" y="69"/>
                    </a:cubicBezTo>
                    <a:cubicBezTo>
                      <a:pt x="362" y="68"/>
                      <a:pt x="365" y="68"/>
                      <a:pt x="365" y="69"/>
                    </a:cubicBezTo>
                    <a:close/>
                    <a:moveTo>
                      <a:pt x="357" y="58"/>
                    </a:moveTo>
                    <a:cubicBezTo>
                      <a:pt x="355" y="58"/>
                      <a:pt x="351" y="59"/>
                      <a:pt x="351" y="57"/>
                    </a:cubicBezTo>
                    <a:cubicBezTo>
                      <a:pt x="353" y="58"/>
                      <a:pt x="356" y="56"/>
                      <a:pt x="357" y="58"/>
                    </a:cubicBezTo>
                    <a:close/>
                    <a:moveTo>
                      <a:pt x="338" y="9"/>
                    </a:moveTo>
                    <a:cubicBezTo>
                      <a:pt x="336" y="10"/>
                      <a:pt x="333" y="10"/>
                      <a:pt x="333" y="9"/>
                    </a:cubicBezTo>
                    <a:cubicBezTo>
                      <a:pt x="336" y="8"/>
                      <a:pt x="338" y="8"/>
                      <a:pt x="338" y="9"/>
                    </a:cubicBezTo>
                    <a:close/>
                    <a:moveTo>
                      <a:pt x="359" y="73"/>
                    </a:moveTo>
                    <a:cubicBezTo>
                      <a:pt x="356" y="74"/>
                      <a:pt x="357" y="72"/>
                      <a:pt x="355" y="73"/>
                    </a:cubicBezTo>
                    <a:cubicBezTo>
                      <a:pt x="355" y="72"/>
                      <a:pt x="357" y="72"/>
                      <a:pt x="358" y="71"/>
                    </a:cubicBezTo>
                    <a:cubicBezTo>
                      <a:pt x="360" y="72"/>
                      <a:pt x="358" y="72"/>
                      <a:pt x="359" y="73"/>
                    </a:cubicBezTo>
                    <a:close/>
                    <a:moveTo>
                      <a:pt x="353" y="73"/>
                    </a:moveTo>
                    <a:cubicBezTo>
                      <a:pt x="353" y="74"/>
                      <a:pt x="350" y="74"/>
                      <a:pt x="348" y="75"/>
                    </a:cubicBezTo>
                    <a:cubicBezTo>
                      <a:pt x="349" y="73"/>
                      <a:pt x="352" y="73"/>
                      <a:pt x="353" y="73"/>
                    </a:cubicBezTo>
                    <a:close/>
                    <a:moveTo>
                      <a:pt x="346" y="59"/>
                    </a:moveTo>
                    <a:cubicBezTo>
                      <a:pt x="346" y="60"/>
                      <a:pt x="347" y="60"/>
                      <a:pt x="344" y="60"/>
                    </a:cubicBezTo>
                    <a:cubicBezTo>
                      <a:pt x="344" y="60"/>
                      <a:pt x="344" y="59"/>
                      <a:pt x="346" y="59"/>
                    </a:cubicBezTo>
                    <a:close/>
                    <a:moveTo>
                      <a:pt x="348" y="66"/>
                    </a:moveTo>
                    <a:cubicBezTo>
                      <a:pt x="348" y="67"/>
                      <a:pt x="345" y="67"/>
                      <a:pt x="344" y="67"/>
                    </a:cubicBezTo>
                    <a:cubicBezTo>
                      <a:pt x="345" y="66"/>
                      <a:pt x="344" y="66"/>
                      <a:pt x="347" y="65"/>
                    </a:cubicBezTo>
                    <a:cubicBezTo>
                      <a:pt x="346" y="66"/>
                      <a:pt x="346" y="66"/>
                      <a:pt x="348" y="66"/>
                    </a:cubicBezTo>
                    <a:close/>
                    <a:moveTo>
                      <a:pt x="331" y="67"/>
                    </a:moveTo>
                    <a:cubicBezTo>
                      <a:pt x="334" y="66"/>
                      <a:pt x="334" y="66"/>
                      <a:pt x="334" y="66"/>
                    </a:cubicBezTo>
                    <a:cubicBezTo>
                      <a:pt x="334" y="67"/>
                      <a:pt x="332" y="67"/>
                      <a:pt x="332" y="68"/>
                    </a:cubicBezTo>
                    <a:cubicBezTo>
                      <a:pt x="331" y="68"/>
                      <a:pt x="333" y="67"/>
                      <a:pt x="331" y="67"/>
                    </a:cubicBezTo>
                    <a:close/>
                    <a:moveTo>
                      <a:pt x="296" y="18"/>
                    </a:moveTo>
                    <a:cubicBezTo>
                      <a:pt x="295" y="19"/>
                      <a:pt x="294" y="20"/>
                      <a:pt x="292" y="20"/>
                    </a:cubicBezTo>
                    <a:cubicBezTo>
                      <a:pt x="290" y="20"/>
                      <a:pt x="295" y="18"/>
                      <a:pt x="296" y="18"/>
                    </a:cubicBezTo>
                    <a:close/>
                    <a:moveTo>
                      <a:pt x="307" y="75"/>
                    </a:moveTo>
                    <a:cubicBezTo>
                      <a:pt x="308" y="76"/>
                      <a:pt x="302" y="77"/>
                      <a:pt x="303" y="76"/>
                    </a:cubicBezTo>
                    <a:cubicBezTo>
                      <a:pt x="305" y="74"/>
                      <a:pt x="305" y="76"/>
                      <a:pt x="307" y="75"/>
                    </a:cubicBezTo>
                    <a:close/>
                    <a:moveTo>
                      <a:pt x="289" y="45"/>
                    </a:moveTo>
                    <a:cubicBezTo>
                      <a:pt x="289" y="46"/>
                      <a:pt x="288" y="46"/>
                      <a:pt x="288" y="47"/>
                    </a:cubicBezTo>
                    <a:cubicBezTo>
                      <a:pt x="287" y="47"/>
                      <a:pt x="285" y="47"/>
                      <a:pt x="283" y="48"/>
                    </a:cubicBezTo>
                    <a:cubicBezTo>
                      <a:pt x="283" y="46"/>
                      <a:pt x="287" y="46"/>
                      <a:pt x="289" y="45"/>
                    </a:cubicBezTo>
                    <a:close/>
                    <a:moveTo>
                      <a:pt x="255" y="58"/>
                    </a:moveTo>
                    <a:cubicBezTo>
                      <a:pt x="255" y="59"/>
                      <a:pt x="255" y="60"/>
                      <a:pt x="253" y="61"/>
                    </a:cubicBezTo>
                    <a:cubicBezTo>
                      <a:pt x="252" y="60"/>
                      <a:pt x="252" y="60"/>
                      <a:pt x="252" y="60"/>
                    </a:cubicBezTo>
                    <a:lnTo>
                      <a:pt x="255" y="58"/>
                    </a:lnTo>
                    <a:close/>
                    <a:moveTo>
                      <a:pt x="223" y="37"/>
                    </a:moveTo>
                    <a:cubicBezTo>
                      <a:pt x="219" y="39"/>
                      <a:pt x="217" y="40"/>
                      <a:pt x="212" y="43"/>
                    </a:cubicBezTo>
                    <a:cubicBezTo>
                      <a:pt x="212" y="42"/>
                      <a:pt x="215" y="40"/>
                      <a:pt x="216" y="40"/>
                    </a:cubicBezTo>
                    <a:cubicBezTo>
                      <a:pt x="216" y="39"/>
                      <a:pt x="215" y="40"/>
                      <a:pt x="214" y="41"/>
                    </a:cubicBezTo>
                    <a:cubicBezTo>
                      <a:pt x="215" y="40"/>
                      <a:pt x="217" y="39"/>
                      <a:pt x="219" y="38"/>
                    </a:cubicBezTo>
                    <a:cubicBezTo>
                      <a:pt x="221" y="37"/>
                      <a:pt x="222" y="37"/>
                      <a:pt x="223" y="37"/>
                    </a:cubicBezTo>
                    <a:close/>
                    <a:moveTo>
                      <a:pt x="165" y="64"/>
                    </a:moveTo>
                    <a:cubicBezTo>
                      <a:pt x="166" y="65"/>
                      <a:pt x="165" y="66"/>
                      <a:pt x="163" y="67"/>
                    </a:cubicBezTo>
                    <a:cubicBezTo>
                      <a:pt x="162" y="67"/>
                      <a:pt x="164" y="65"/>
                      <a:pt x="165" y="64"/>
                    </a:cubicBezTo>
                    <a:close/>
                    <a:moveTo>
                      <a:pt x="147" y="181"/>
                    </a:moveTo>
                    <a:cubicBezTo>
                      <a:pt x="145" y="181"/>
                      <a:pt x="146" y="180"/>
                      <a:pt x="146" y="180"/>
                    </a:cubicBezTo>
                    <a:cubicBezTo>
                      <a:pt x="147" y="178"/>
                      <a:pt x="148" y="179"/>
                      <a:pt x="147" y="181"/>
                    </a:cubicBezTo>
                    <a:close/>
                    <a:moveTo>
                      <a:pt x="69" y="158"/>
                    </a:moveTo>
                    <a:cubicBezTo>
                      <a:pt x="71" y="158"/>
                      <a:pt x="67" y="164"/>
                      <a:pt x="67" y="163"/>
                    </a:cubicBezTo>
                    <a:cubicBezTo>
                      <a:pt x="69" y="161"/>
                      <a:pt x="68" y="161"/>
                      <a:pt x="69" y="158"/>
                    </a:cubicBezTo>
                    <a:close/>
                    <a:moveTo>
                      <a:pt x="48" y="165"/>
                    </a:moveTo>
                    <a:cubicBezTo>
                      <a:pt x="48" y="166"/>
                      <a:pt x="49" y="165"/>
                      <a:pt x="48" y="168"/>
                    </a:cubicBezTo>
                    <a:cubicBezTo>
                      <a:pt x="47" y="169"/>
                      <a:pt x="46" y="167"/>
                      <a:pt x="48" y="165"/>
                    </a:cubicBezTo>
                    <a:close/>
                    <a:moveTo>
                      <a:pt x="19" y="253"/>
                    </a:moveTo>
                    <a:cubicBezTo>
                      <a:pt x="20" y="253"/>
                      <a:pt x="19" y="256"/>
                      <a:pt x="19" y="258"/>
                    </a:cubicBezTo>
                    <a:cubicBezTo>
                      <a:pt x="17" y="259"/>
                      <a:pt x="19" y="255"/>
                      <a:pt x="19" y="253"/>
                    </a:cubicBezTo>
                    <a:close/>
                    <a:moveTo>
                      <a:pt x="203" y="316"/>
                    </a:moveTo>
                    <a:cubicBezTo>
                      <a:pt x="203" y="313"/>
                      <a:pt x="205" y="312"/>
                      <a:pt x="204" y="311"/>
                    </a:cubicBezTo>
                    <a:cubicBezTo>
                      <a:pt x="206" y="308"/>
                      <a:pt x="205" y="314"/>
                      <a:pt x="205" y="315"/>
                    </a:cubicBezTo>
                    <a:cubicBezTo>
                      <a:pt x="205" y="314"/>
                      <a:pt x="203" y="314"/>
                      <a:pt x="204" y="315"/>
                    </a:cubicBezTo>
                    <a:cubicBezTo>
                      <a:pt x="204" y="316"/>
                      <a:pt x="204" y="315"/>
                      <a:pt x="203" y="316"/>
                    </a:cubicBezTo>
                    <a:close/>
                    <a:moveTo>
                      <a:pt x="28" y="304"/>
                    </a:moveTo>
                    <a:cubicBezTo>
                      <a:pt x="29" y="301"/>
                      <a:pt x="29" y="307"/>
                      <a:pt x="29" y="308"/>
                    </a:cubicBezTo>
                    <a:cubicBezTo>
                      <a:pt x="28" y="311"/>
                      <a:pt x="28" y="305"/>
                      <a:pt x="28" y="304"/>
                    </a:cubicBezTo>
                    <a:close/>
                    <a:moveTo>
                      <a:pt x="28" y="312"/>
                    </a:moveTo>
                    <a:cubicBezTo>
                      <a:pt x="28" y="312"/>
                      <a:pt x="29" y="309"/>
                      <a:pt x="29" y="310"/>
                    </a:cubicBezTo>
                    <a:cubicBezTo>
                      <a:pt x="29" y="315"/>
                      <a:pt x="29" y="319"/>
                      <a:pt x="28" y="322"/>
                    </a:cubicBezTo>
                    <a:cubicBezTo>
                      <a:pt x="28" y="326"/>
                      <a:pt x="27" y="329"/>
                      <a:pt x="28" y="333"/>
                    </a:cubicBezTo>
                    <a:cubicBezTo>
                      <a:pt x="29" y="329"/>
                      <a:pt x="29" y="336"/>
                      <a:pt x="30" y="333"/>
                    </a:cubicBezTo>
                    <a:cubicBezTo>
                      <a:pt x="30" y="331"/>
                      <a:pt x="30" y="329"/>
                      <a:pt x="30" y="328"/>
                    </a:cubicBezTo>
                    <a:cubicBezTo>
                      <a:pt x="30" y="325"/>
                      <a:pt x="31" y="328"/>
                      <a:pt x="31" y="323"/>
                    </a:cubicBezTo>
                    <a:cubicBezTo>
                      <a:pt x="32" y="324"/>
                      <a:pt x="32" y="325"/>
                      <a:pt x="33" y="326"/>
                    </a:cubicBezTo>
                    <a:cubicBezTo>
                      <a:pt x="33" y="329"/>
                      <a:pt x="32" y="325"/>
                      <a:pt x="32" y="328"/>
                    </a:cubicBezTo>
                    <a:cubicBezTo>
                      <a:pt x="31" y="329"/>
                      <a:pt x="32" y="327"/>
                      <a:pt x="31" y="328"/>
                    </a:cubicBezTo>
                    <a:cubicBezTo>
                      <a:pt x="32" y="328"/>
                      <a:pt x="31" y="333"/>
                      <a:pt x="32" y="335"/>
                    </a:cubicBezTo>
                    <a:cubicBezTo>
                      <a:pt x="30" y="334"/>
                      <a:pt x="30" y="339"/>
                      <a:pt x="29" y="336"/>
                    </a:cubicBezTo>
                    <a:cubicBezTo>
                      <a:pt x="29" y="336"/>
                      <a:pt x="29" y="339"/>
                      <a:pt x="29" y="341"/>
                    </a:cubicBezTo>
                    <a:cubicBezTo>
                      <a:pt x="28" y="341"/>
                      <a:pt x="28" y="340"/>
                      <a:pt x="28" y="340"/>
                    </a:cubicBezTo>
                    <a:cubicBezTo>
                      <a:pt x="28" y="338"/>
                      <a:pt x="28" y="336"/>
                      <a:pt x="28" y="335"/>
                    </a:cubicBezTo>
                    <a:cubicBezTo>
                      <a:pt x="27" y="336"/>
                      <a:pt x="27" y="339"/>
                      <a:pt x="27" y="339"/>
                    </a:cubicBezTo>
                    <a:cubicBezTo>
                      <a:pt x="26" y="337"/>
                      <a:pt x="27" y="335"/>
                      <a:pt x="27" y="332"/>
                    </a:cubicBezTo>
                    <a:cubicBezTo>
                      <a:pt x="26" y="334"/>
                      <a:pt x="25" y="334"/>
                      <a:pt x="25" y="339"/>
                    </a:cubicBezTo>
                    <a:cubicBezTo>
                      <a:pt x="24" y="340"/>
                      <a:pt x="24" y="337"/>
                      <a:pt x="24" y="335"/>
                    </a:cubicBezTo>
                    <a:cubicBezTo>
                      <a:pt x="24" y="335"/>
                      <a:pt x="23" y="337"/>
                      <a:pt x="23" y="336"/>
                    </a:cubicBezTo>
                    <a:cubicBezTo>
                      <a:pt x="23" y="338"/>
                      <a:pt x="23" y="340"/>
                      <a:pt x="23" y="343"/>
                    </a:cubicBezTo>
                    <a:cubicBezTo>
                      <a:pt x="22" y="342"/>
                      <a:pt x="23" y="338"/>
                      <a:pt x="21" y="340"/>
                    </a:cubicBezTo>
                    <a:cubicBezTo>
                      <a:pt x="21" y="337"/>
                      <a:pt x="22" y="337"/>
                      <a:pt x="22" y="336"/>
                    </a:cubicBezTo>
                    <a:cubicBezTo>
                      <a:pt x="22" y="335"/>
                      <a:pt x="22" y="336"/>
                      <a:pt x="21" y="336"/>
                    </a:cubicBezTo>
                    <a:cubicBezTo>
                      <a:pt x="22" y="334"/>
                      <a:pt x="22" y="334"/>
                      <a:pt x="22" y="335"/>
                    </a:cubicBezTo>
                    <a:cubicBezTo>
                      <a:pt x="22" y="333"/>
                      <a:pt x="22" y="332"/>
                      <a:pt x="22" y="330"/>
                    </a:cubicBezTo>
                    <a:cubicBezTo>
                      <a:pt x="23" y="330"/>
                      <a:pt x="23" y="331"/>
                      <a:pt x="23" y="331"/>
                    </a:cubicBezTo>
                    <a:cubicBezTo>
                      <a:pt x="25" y="327"/>
                      <a:pt x="24" y="321"/>
                      <a:pt x="25" y="315"/>
                    </a:cubicBezTo>
                    <a:cubicBezTo>
                      <a:pt x="24" y="315"/>
                      <a:pt x="24" y="317"/>
                      <a:pt x="23" y="316"/>
                    </a:cubicBezTo>
                    <a:cubicBezTo>
                      <a:pt x="23" y="314"/>
                      <a:pt x="24" y="314"/>
                      <a:pt x="24" y="311"/>
                    </a:cubicBezTo>
                    <a:cubicBezTo>
                      <a:pt x="26" y="313"/>
                      <a:pt x="26" y="308"/>
                      <a:pt x="27" y="306"/>
                    </a:cubicBezTo>
                    <a:cubicBezTo>
                      <a:pt x="28" y="306"/>
                      <a:pt x="28" y="308"/>
                      <a:pt x="28" y="312"/>
                    </a:cubicBezTo>
                    <a:close/>
                    <a:moveTo>
                      <a:pt x="32" y="318"/>
                    </a:moveTo>
                    <a:cubicBezTo>
                      <a:pt x="32" y="319"/>
                      <a:pt x="33" y="319"/>
                      <a:pt x="33" y="320"/>
                    </a:cubicBezTo>
                    <a:cubicBezTo>
                      <a:pt x="33" y="324"/>
                      <a:pt x="33" y="324"/>
                      <a:pt x="33" y="324"/>
                    </a:cubicBezTo>
                    <a:cubicBezTo>
                      <a:pt x="31" y="324"/>
                      <a:pt x="33" y="320"/>
                      <a:pt x="32" y="318"/>
                    </a:cubicBezTo>
                    <a:close/>
                    <a:moveTo>
                      <a:pt x="33" y="313"/>
                    </a:moveTo>
                    <a:cubicBezTo>
                      <a:pt x="33" y="314"/>
                      <a:pt x="33" y="315"/>
                      <a:pt x="33" y="317"/>
                    </a:cubicBezTo>
                    <a:cubicBezTo>
                      <a:pt x="32" y="317"/>
                      <a:pt x="32" y="317"/>
                      <a:pt x="32" y="317"/>
                    </a:cubicBezTo>
                    <a:cubicBezTo>
                      <a:pt x="32" y="315"/>
                      <a:pt x="33" y="315"/>
                      <a:pt x="33" y="313"/>
                    </a:cubicBezTo>
                    <a:close/>
                    <a:moveTo>
                      <a:pt x="5" y="320"/>
                    </a:moveTo>
                    <a:cubicBezTo>
                      <a:pt x="6" y="320"/>
                      <a:pt x="6" y="322"/>
                      <a:pt x="6" y="324"/>
                    </a:cubicBezTo>
                    <a:cubicBezTo>
                      <a:pt x="5" y="325"/>
                      <a:pt x="5" y="322"/>
                      <a:pt x="5" y="320"/>
                    </a:cubicBezTo>
                    <a:close/>
                    <a:moveTo>
                      <a:pt x="202" y="321"/>
                    </a:moveTo>
                    <a:cubicBezTo>
                      <a:pt x="202" y="322"/>
                      <a:pt x="202" y="324"/>
                      <a:pt x="202" y="325"/>
                    </a:cubicBezTo>
                    <a:cubicBezTo>
                      <a:pt x="202" y="327"/>
                      <a:pt x="202" y="328"/>
                      <a:pt x="202" y="330"/>
                    </a:cubicBezTo>
                    <a:cubicBezTo>
                      <a:pt x="201" y="329"/>
                      <a:pt x="201" y="327"/>
                      <a:pt x="201" y="325"/>
                    </a:cubicBezTo>
                    <a:cubicBezTo>
                      <a:pt x="201" y="323"/>
                      <a:pt x="202" y="322"/>
                      <a:pt x="202" y="321"/>
                    </a:cubicBezTo>
                    <a:close/>
                    <a:moveTo>
                      <a:pt x="22" y="323"/>
                    </a:moveTo>
                    <a:cubicBezTo>
                      <a:pt x="22" y="324"/>
                      <a:pt x="22" y="326"/>
                      <a:pt x="22" y="329"/>
                    </a:cubicBezTo>
                    <a:cubicBezTo>
                      <a:pt x="21" y="329"/>
                      <a:pt x="21" y="328"/>
                      <a:pt x="20" y="328"/>
                    </a:cubicBezTo>
                    <a:cubicBezTo>
                      <a:pt x="20" y="325"/>
                      <a:pt x="22" y="326"/>
                      <a:pt x="22" y="323"/>
                    </a:cubicBezTo>
                    <a:close/>
                    <a:moveTo>
                      <a:pt x="19" y="331"/>
                    </a:moveTo>
                    <a:cubicBezTo>
                      <a:pt x="19" y="331"/>
                      <a:pt x="19" y="332"/>
                      <a:pt x="20" y="332"/>
                    </a:cubicBezTo>
                    <a:cubicBezTo>
                      <a:pt x="20" y="334"/>
                      <a:pt x="19" y="336"/>
                      <a:pt x="19" y="338"/>
                    </a:cubicBezTo>
                    <a:cubicBezTo>
                      <a:pt x="19" y="335"/>
                      <a:pt x="19" y="333"/>
                      <a:pt x="19" y="331"/>
                    </a:cubicBezTo>
                    <a:close/>
                    <a:moveTo>
                      <a:pt x="29" y="339"/>
                    </a:moveTo>
                    <a:cubicBezTo>
                      <a:pt x="30" y="338"/>
                      <a:pt x="30" y="341"/>
                      <a:pt x="31" y="340"/>
                    </a:cubicBezTo>
                    <a:cubicBezTo>
                      <a:pt x="31" y="342"/>
                      <a:pt x="29" y="341"/>
                      <a:pt x="29" y="342"/>
                    </a:cubicBezTo>
                    <a:cubicBezTo>
                      <a:pt x="29" y="341"/>
                      <a:pt x="29" y="340"/>
                      <a:pt x="29" y="339"/>
                    </a:cubicBezTo>
                    <a:close/>
                    <a:moveTo>
                      <a:pt x="202" y="334"/>
                    </a:moveTo>
                    <a:cubicBezTo>
                      <a:pt x="203" y="334"/>
                      <a:pt x="202" y="336"/>
                      <a:pt x="202" y="336"/>
                    </a:cubicBezTo>
                    <a:cubicBezTo>
                      <a:pt x="201" y="336"/>
                      <a:pt x="201" y="334"/>
                      <a:pt x="202" y="334"/>
                    </a:cubicBezTo>
                    <a:close/>
                    <a:moveTo>
                      <a:pt x="193" y="360"/>
                    </a:moveTo>
                    <a:cubicBezTo>
                      <a:pt x="195" y="361"/>
                      <a:pt x="193" y="366"/>
                      <a:pt x="194" y="369"/>
                    </a:cubicBezTo>
                    <a:cubicBezTo>
                      <a:pt x="194" y="368"/>
                      <a:pt x="193" y="367"/>
                      <a:pt x="193" y="365"/>
                    </a:cubicBezTo>
                    <a:cubicBezTo>
                      <a:pt x="193" y="363"/>
                      <a:pt x="193" y="361"/>
                      <a:pt x="193" y="360"/>
                    </a:cubicBezTo>
                    <a:close/>
                    <a:moveTo>
                      <a:pt x="32" y="413"/>
                    </a:moveTo>
                    <a:cubicBezTo>
                      <a:pt x="32" y="416"/>
                      <a:pt x="35" y="421"/>
                      <a:pt x="33" y="423"/>
                    </a:cubicBezTo>
                    <a:cubicBezTo>
                      <a:pt x="32" y="421"/>
                      <a:pt x="32" y="418"/>
                      <a:pt x="31" y="419"/>
                    </a:cubicBezTo>
                    <a:cubicBezTo>
                      <a:pt x="30" y="417"/>
                      <a:pt x="31" y="416"/>
                      <a:pt x="31" y="414"/>
                    </a:cubicBezTo>
                    <a:cubicBezTo>
                      <a:pt x="32" y="414"/>
                      <a:pt x="31" y="413"/>
                      <a:pt x="32" y="413"/>
                    </a:cubicBezTo>
                    <a:close/>
                    <a:moveTo>
                      <a:pt x="197" y="372"/>
                    </a:moveTo>
                    <a:cubicBezTo>
                      <a:pt x="199" y="371"/>
                      <a:pt x="198" y="374"/>
                      <a:pt x="198" y="375"/>
                    </a:cubicBezTo>
                    <a:cubicBezTo>
                      <a:pt x="197" y="375"/>
                      <a:pt x="197" y="373"/>
                      <a:pt x="197" y="372"/>
                    </a:cubicBezTo>
                    <a:close/>
                    <a:moveTo>
                      <a:pt x="35" y="415"/>
                    </a:moveTo>
                    <a:cubicBezTo>
                      <a:pt x="36" y="415"/>
                      <a:pt x="36" y="419"/>
                      <a:pt x="36" y="420"/>
                    </a:cubicBezTo>
                    <a:cubicBezTo>
                      <a:pt x="35" y="420"/>
                      <a:pt x="35" y="416"/>
                      <a:pt x="35" y="415"/>
                    </a:cubicBezTo>
                    <a:close/>
                    <a:moveTo>
                      <a:pt x="198" y="376"/>
                    </a:moveTo>
                    <a:cubicBezTo>
                      <a:pt x="198" y="378"/>
                      <a:pt x="198" y="378"/>
                      <a:pt x="198" y="378"/>
                    </a:cubicBezTo>
                    <a:cubicBezTo>
                      <a:pt x="197" y="378"/>
                      <a:pt x="197" y="376"/>
                      <a:pt x="198" y="376"/>
                    </a:cubicBezTo>
                    <a:close/>
                    <a:moveTo>
                      <a:pt x="201" y="392"/>
                    </a:moveTo>
                    <a:cubicBezTo>
                      <a:pt x="202" y="392"/>
                      <a:pt x="203" y="395"/>
                      <a:pt x="201" y="394"/>
                    </a:cubicBezTo>
                    <a:cubicBezTo>
                      <a:pt x="201" y="394"/>
                      <a:pt x="202" y="393"/>
                      <a:pt x="201" y="392"/>
                    </a:cubicBezTo>
                    <a:close/>
                    <a:moveTo>
                      <a:pt x="195" y="397"/>
                    </a:moveTo>
                    <a:cubicBezTo>
                      <a:pt x="198" y="401"/>
                      <a:pt x="197" y="407"/>
                      <a:pt x="200" y="409"/>
                    </a:cubicBezTo>
                    <a:cubicBezTo>
                      <a:pt x="201" y="410"/>
                      <a:pt x="199" y="410"/>
                      <a:pt x="200" y="411"/>
                    </a:cubicBezTo>
                    <a:cubicBezTo>
                      <a:pt x="199" y="411"/>
                      <a:pt x="198" y="410"/>
                      <a:pt x="196" y="410"/>
                    </a:cubicBezTo>
                    <a:cubicBezTo>
                      <a:pt x="196" y="409"/>
                      <a:pt x="196" y="407"/>
                      <a:pt x="195" y="406"/>
                    </a:cubicBezTo>
                    <a:cubicBezTo>
                      <a:pt x="195" y="405"/>
                      <a:pt x="194" y="405"/>
                      <a:pt x="194" y="404"/>
                    </a:cubicBezTo>
                    <a:cubicBezTo>
                      <a:pt x="193" y="402"/>
                      <a:pt x="194" y="402"/>
                      <a:pt x="193" y="400"/>
                    </a:cubicBezTo>
                    <a:cubicBezTo>
                      <a:pt x="195" y="399"/>
                      <a:pt x="194" y="401"/>
                      <a:pt x="195" y="402"/>
                    </a:cubicBezTo>
                    <a:cubicBezTo>
                      <a:pt x="197" y="401"/>
                      <a:pt x="194" y="399"/>
                      <a:pt x="195" y="397"/>
                    </a:cubicBezTo>
                    <a:close/>
                    <a:moveTo>
                      <a:pt x="203" y="399"/>
                    </a:moveTo>
                    <a:cubicBezTo>
                      <a:pt x="203" y="399"/>
                      <a:pt x="203" y="400"/>
                      <a:pt x="202" y="399"/>
                    </a:cubicBezTo>
                    <a:cubicBezTo>
                      <a:pt x="203" y="400"/>
                      <a:pt x="203" y="400"/>
                      <a:pt x="203" y="400"/>
                    </a:cubicBezTo>
                    <a:cubicBezTo>
                      <a:pt x="202" y="401"/>
                      <a:pt x="203" y="396"/>
                      <a:pt x="203" y="399"/>
                    </a:cubicBezTo>
                    <a:close/>
                    <a:moveTo>
                      <a:pt x="200" y="401"/>
                    </a:moveTo>
                    <a:cubicBezTo>
                      <a:pt x="201" y="401"/>
                      <a:pt x="201" y="402"/>
                      <a:pt x="201" y="403"/>
                    </a:cubicBezTo>
                    <a:cubicBezTo>
                      <a:pt x="201" y="403"/>
                      <a:pt x="200" y="402"/>
                      <a:pt x="200" y="401"/>
                    </a:cubicBezTo>
                    <a:close/>
                    <a:moveTo>
                      <a:pt x="173" y="412"/>
                    </a:moveTo>
                    <a:cubicBezTo>
                      <a:pt x="173" y="410"/>
                      <a:pt x="174" y="413"/>
                      <a:pt x="174" y="412"/>
                    </a:cubicBezTo>
                    <a:cubicBezTo>
                      <a:pt x="174" y="413"/>
                      <a:pt x="174" y="414"/>
                      <a:pt x="173" y="415"/>
                    </a:cubicBezTo>
                    <a:cubicBezTo>
                      <a:pt x="172" y="413"/>
                      <a:pt x="174" y="412"/>
                      <a:pt x="173" y="412"/>
                    </a:cubicBezTo>
                    <a:close/>
                    <a:moveTo>
                      <a:pt x="170" y="416"/>
                    </a:moveTo>
                    <a:cubicBezTo>
                      <a:pt x="170" y="416"/>
                      <a:pt x="172" y="418"/>
                      <a:pt x="171" y="416"/>
                    </a:cubicBezTo>
                    <a:cubicBezTo>
                      <a:pt x="174" y="420"/>
                      <a:pt x="170" y="420"/>
                      <a:pt x="171" y="420"/>
                    </a:cubicBezTo>
                    <a:cubicBezTo>
                      <a:pt x="170" y="421"/>
                      <a:pt x="170" y="420"/>
                      <a:pt x="170" y="420"/>
                    </a:cubicBezTo>
                    <a:cubicBezTo>
                      <a:pt x="170" y="420"/>
                      <a:pt x="170" y="420"/>
                      <a:pt x="170" y="420"/>
                    </a:cubicBezTo>
                    <a:cubicBezTo>
                      <a:pt x="169" y="419"/>
                      <a:pt x="170" y="418"/>
                      <a:pt x="170" y="416"/>
                    </a:cubicBezTo>
                    <a:close/>
                    <a:moveTo>
                      <a:pt x="201" y="406"/>
                    </a:moveTo>
                    <a:cubicBezTo>
                      <a:pt x="202" y="406"/>
                      <a:pt x="202" y="409"/>
                      <a:pt x="203" y="409"/>
                    </a:cubicBezTo>
                    <a:cubicBezTo>
                      <a:pt x="203" y="410"/>
                      <a:pt x="201" y="408"/>
                      <a:pt x="201" y="406"/>
                    </a:cubicBezTo>
                    <a:close/>
                    <a:moveTo>
                      <a:pt x="179" y="415"/>
                    </a:moveTo>
                    <a:cubicBezTo>
                      <a:pt x="180" y="415"/>
                      <a:pt x="181" y="419"/>
                      <a:pt x="179" y="418"/>
                    </a:cubicBezTo>
                    <a:cubicBezTo>
                      <a:pt x="179" y="417"/>
                      <a:pt x="179" y="417"/>
                      <a:pt x="179" y="415"/>
                    </a:cubicBezTo>
                    <a:close/>
                    <a:moveTo>
                      <a:pt x="202" y="414"/>
                    </a:moveTo>
                    <a:cubicBezTo>
                      <a:pt x="200" y="415"/>
                      <a:pt x="199" y="415"/>
                      <a:pt x="199" y="413"/>
                    </a:cubicBezTo>
                    <a:cubicBezTo>
                      <a:pt x="200" y="415"/>
                      <a:pt x="201" y="411"/>
                      <a:pt x="202" y="414"/>
                    </a:cubicBezTo>
                    <a:close/>
                    <a:moveTo>
                      <a:pt x="207" y="410"/>
                    </a:moveTo>
                    <a:cubicBezTo>
                      <a:pt x="207" y="411"/>
                      <a:pt x="208" y="414"/>
                      <a:pt x="209" y="414"/>
                    </a:cubicBezTo>
                    <a:cubicBezTo>
                      <a:pt x="207" y="415"/>
                      <a:pt x="206" y="411"/>
                      <a:pt x="206" y="410"/>
                    </a:cubicBezTo>
                    <a:cubicBezTo>
                      <a:pt x="206" y="410"/>
                      <a:pt x="207" y="412"/>
                      <a:pt x="207" y="410"/>
                    </a:cubicBezTo>
                    <a:close/>
                    <a:moveTo>
                      <a:pt x="196" y="416"/>
                    </a:moveTo>
                    <a:cubicBezTo>
                      <a:pt x="196" y="416"/>
                      <a:pt x="196" y="417"/>
                      <a:pt x="197" y="418"/>
                    </a:cubicBezTo>
                    <a:cubicBezTo>
                      <a:pt x="196" y="418"/>
                      <a:pt x="196" y="418"/>
                      <a:pt x="196" y="418"/>
                    </a:cubicBezTo>
                    <a:cubicBezTo>
                      <a:pt x="195" y="417"/>
                      <a:pt x="196" y="418"/>
                      <a:pt x="196" y="416"/>
                    </a:cubicBezTo>
                    <a:close/>
                    <a:moveTo>
                      <a:pt x="202" y="421"/>
                    </a:moveTo>
                    <a:cubicBezTo>
                      <a:pt x="203" y="419"/>
                      <a:pt x="203" y="422"/>
                      <a:pt x="203" y="423"/>
                    </a:cubicBezTo>
                    <a:cubicBezTo>
                      <a:pt x="201" y="422"/>
                      <a:pt x="200" y="423"/>
                      <a:pt x="198" y="422"/>
                    </a:cubicBezTo>
                    <a:cubicBezTo>
                      <a:pt x="199" y="420"/>
                      <a:pt x="200" y="419"/>
                      <a:pt x="200" y="417"/>
                    </a:cubicBezTo>
                    <a:cubicBezTo>
                      <a:pt x="201" y="418"/>
                      <a:pt x="202" y="419"/>
                      <a:pt x="202" y="420"/>
                    </a:cubicBezTo>
                    <a:cubicBezTo>
                      <a:pt x="202" y="421"/>
                      <a:pt x="203" y="421"/>
                      <a:pt x="202" y="421"/>
                    </a:cubicBezTo>
                    <a:close/>
                    <a:moveTo>
                      <a:pt x="203" y="419"/>
                    </a:moveTo>
                    <a:cubicBezTo>
                      <a:pt x="203" y="418"/>
                      <a:pt x="205" y="419"/>
                      <a:pt x="205" y="418"/>
                    </a:cubicBezTo>
                    <a:cubicBezTo>
                      <a:pt x="206" y="420"/>
                      <a:pt x="205" y="420"/>
                      <a:pt x="206" y="421"/>
                    </a:cubicBezTo>
                    <a:cubicBezTo>
                      <a:pt x="205" y="421"/>
                      <a:pt x="204" y="419"/>
                      <a:pt x="203" y="419"/>
                    </a:cubicBezTo>
                    <a:close/>
                    <a:moveTo>
                      <a:pt x="187" y="426"/>
                    </a:moveTo>
                    <a:cubicBezTo>
                      <a:pt x="187" y="425"/>
                      <a:pt x="189" y="426"/>
                      <a:pt x="189" y="425"/>
                    </a:cubicBezTo>
                    <a:cubicBezTo>
                      <a:pt x="190" y="427"/>
                      <a:pt x="189" y="427"/>
                      <a:pt x="189" y="428"/>
                    </a:cubicBezTo>
                    <a:cubicBezTo>
                      <a:pt x="188" y="429"/>
                      <a:pt x="188" y="426"/>
                      <a:pt x="187" y="426"/>
                    </a:cubicBezTo>
                    <a:close/>
                    <a:moveTo>
                      <a:pt x="206" y="421"/>
                    </a:moveTo>
                    <a:cubicBezTo>
                      <a:pt x="207" y="422"/>
                      <a:pt x="207" y="421"/>
                      <a:pt x="208" y="420"/>
                    </a:cubicBezTo>
                    <a:cubicBezTo>
                      <a:pt x="208" y="422"/>
                      <a:pt x="208" y="422"/>
                      <a:pt x="208" y="422"/>
                    </a:cubicBezTo>
                    <a:cubicBezTo>
                      <a:pt x="208" y="422"/>
                      <a:pt x="207" y="421"/>
                      <a:pt x="207" y="423"/>
                    </a:cubicBezTo>
                    <a:cubicBezTo>
                      <a:pt x="207" y="423"/>
                      <a:pt x="207" y="422"/>
                      <a:pt x="206" y="421"/>
                    </a:cubicBezTo>
                    <a:close/>
                    <a:moveTo>
                      <a:pt x="69" y="497"/>
                    </a:moveTo>
                    <a:cubicBezTo>
                      <a:pt x="71" y="497"/>
                      <a:pt x="72" y="502"/>
                      <a:pt x="73" y="504"/>
                    </a:cubicBezTo>
                    <a:cubicBezTo>
                      <a:pt x="72" y="503"/>
                      <a:pt x="70" y="499"/>
                      <a:pt x="69" y="497"/>
                    </a:cubicBezTo>
                    <a:close/>
                    <a:moveTo>
                      <a:pt x="67" y="523"/>
                    </a:moveTo>
                    <a:cubicBezTo>
                      <a:pt x="67" y="522"/>
                      <a:pt x="68" y="522"/>
                      <a:pt x="69" y="522"/>
                    </a:cubicBezTo>
                    <a:cubicBezTo>
                      <a:pt x="70" y="526"/>
                      <a:pt x="70" y="526"/>
                      <a:pt x="71" y="529"/>
                    </a:cubicBezTo>
                    <a:cubicBezTo>
                      <a:pt x="70" y="529"/>
                      <a:pt x="68" y="526"/>
                      <a:pt x="67" y="523"/>
                    </a:cubicBezTo>
                    <a:close/>
                    <a:moveTo>
                      <a:pt x="65" y="533"/>
                    </a:moveTo>
                    <a:cubicBezTo>
                      <a:pt x="66" y="532"/>
                      <a:pt x="66" y="535"/>
                      <a:pt x="68" y="538"/>
                    </a:cubicBezTo>
                    <a:cubicBezTo>
                      <a:pt x="67" y="538"/>
                      <a:pt x="67" y="536"/>
                      <a:pt x="65" y="533"/>
                    </a:cubicBezTo>
                    <a:close/>
                    <a:moveTo>
                      <a:pt x="83" y="521"/>
                    </a:moveTo>
                    <a:cubicBezTo>
                      <a:pt x="84" y="524"/>
                      <a:pt x="84" y="524"/>
                      <a:pt x="84" y="524"/>
                    </a:cubicBezTo>
                    <a:cubicBezTo>
                      <a:pt x="83" y="525"/>
                      <a:pt x="84" y="525"/>
                      <a:pt x="83" y="527"/>
                    </a:cubicBezTo>
                    <a:cubicBezTo>
                      <a:pt x="81" y="524"/>
                      <a:pt x="81" y="524"/>
                      <a:pt x="81" y="524"/>
                    </a:cubicBezTo>
                    <a:cubicBezTo>
                      <a:pt x="84" y="526"/>
                      <a:pt x="82" y="522"/>
                      <a:pt x="83" y="521"/>
                    </a:cubicBezTo>
                    <a:close/>
                    <a:moveTo>
                      <a:pt x="164" y="467"/>
                    </a:moveTo>
                    <a:cubicBezTo>
                      <a:pt x="164" y="469"/>
                      <a:pt x="164" y="470"/>
                      <a:pt x="164" y="472"/>
                    </a:cubicBezTo>
                    <a:cubicBezTo>
                      <a:pt x="165" y="473"/>
                      <a:pt x="165" y="473"/>
                      <a:pt x="165" y="474"/>
                    </a:cubicBezTo>
                    <a:cubicBezTo>
                      <a:pt x="166" y="474"/>
                      <a:pt x="166" y="473"/>
                      <a:pt x="166" y="472"/>
                    </a:cubicBezTo>
                    <a:cubicBezTo>
                      <a:pt x="166" y="471"/>
                      <a:pt x="166" y="473"/>
                      <a:pt x="165" y="473"/>
                    </a:cubicBezTo>
                    <a:cubicBezTo>
                      <a:pt x="165" y="472"/>
                      <a:pt x="165" y="471"/>
                      <a:pt x="165" y="470"/>
                    </a:cubicBezTo>
                    <a:cubicBezTo>
                      <a:pt x="165" y="469"/>
                      <a:pt x="166" y="472"/>
                      <a:pt x="166" y="471"/>
                    </a:cubicBezTo>
                    <a:cubicBezTo>
                      <a:pt x="167" y="469"/>
                      <a:pt x="165" y="469"/>
                      <a:pt x="165" y="468"/>
                    </a:cubicBezTo>
                    <a:cubicBezTo>
                      <a:pt x="166" y="467"/>
                      <a:pt x="167" y="472"/>
                      <a:pt x="168" y="470"/>
                    </a:cubicBezTo>
                    <a:cubicBezTo>
                      <a:pt x="169" y="472"/>
                      <a:pt x="169" y="472"/>
                      <a:pt x="169" y="473"/>
                    </a:cubicBezTo>
                    <a:cubicBezTo>
                      <a:pt x="170" y="473"/>
                      <a:pt x="169" y="472"/>
                      <a:pt x="169" y="471"/>
                    </a:cubicBezTo>
                    <a:cubicBezTo>
                      <a:pt x="170" y="470"/>
                      <a:pt x="170" y="470"/>
                      <a:pt x="170" y="470"/>
                    </a:cubicBezTo>
                    <a:cubicBezTo>
                      <a:pt x="171" y="472"/>
                      <a:pt x="171" y="473"/>
                      <a:pt x="172" y="475"/>
                    </a:cubicBezTo>
                    <a:cubicBezTo>
                      <a:pt x="172" y="475"/>
                      <a:pt x="174" y="476"/>
                      <a:pt x="173" y="474"/>
                    </a:cubicBezTo>
                    <a:cubicBezTo>
                      <a:pt x="174" y="477"/>
                      <a:pt x="176" y="480"/>
                      <a:pt x="176" y="482"/>
                    </a:cubicBezTo>
                    <a:cubicBezTo>
                      <a:pt x="177" y="484"/>
                      <a:pt x="177" y="481"/>
                      <a:pt x="177" y="482"/>
                    </a:cubicBezTo>
                    <a:cubicBezTo>
                      <a:pt x="177" y="483"/>
                      <a:pt x="177" y="485"/>
                      <a:pt x="176" y="485"/>
                    </a:cubicBezTo>
                    <a:cubicBezTo>
                      <a:pt x="174" y="482"/>
                      <a:pt x="174" y="479"/>
                      <a:pt x="173" y="476"/>
                    </a:cubicBezTo>
                    <a:cubicBezTo>
                      <a:pt x="172" y="477"/>
                      <a:pt x="173" y="479"/>
                      <a:pt x="174" y="481"/>
                    </a:cubicBezTo>
                    <a:cubicBezTo>
                      <a:pt x="173" y="481"/>
                      <a:pt x="174" y="482"/>
                      <a:pt x="174" y="483"/>
                    </a:cubicBezTo>
                    <a:cubicBezTo>
                      <a:pt x="172" y="483"/>
                      <a:pt x="171" y="480"/>
                      <a:pt x="170" y="478"/>
                    </a:cubicBezTo>
                    <a:cubicBezTo>
                      <a:pt x="169" y="479"/>
                      <a:pt x="172" y="483"/>
                      <a:pt x="174" y="486"/>
                    </a:cubicBezTo>
                    <a:cubicBezTo>
                      <a:pt x="173" y="486"/>
                      <a:pt x="173" y="484"/>
                      <a:pt x="172" y="486"/>
                    </a:cubicBezTo>
                    <a:cubicBezTo>
                      <a:pt x="172" y="487"/>
                      <a:pt x="173" y="487"/>
                      <a:pt x="174" y="489"/>
                    </a:cubicBezTo>
                    <a:cubicBezTo>
                      <a:pt x="173" y="489"/>
                      <a:pt x="171" y="487"/>
                      <a:pt x="170" y="485"/>
                    </a:cubicBezTo>
                    <a:cubicBezTo>
                      <a:pt x="171" y="485"/>
                      <a:pt x="172" y="485"/>
                      <a:pt x="172" y="484"/>
                    </a:cubicBezTo>
                    <a:cubicBezTo>
                      <a:pt x="169" y="482"/>
                      <a:pt x="168" y="480"/>
                      <a:pt x="166" y="478"/>
                    </a:cubicBezTo>
                    <a:cubicBezTo>
                      <a:pt x="166" y="481"/>
                      <a:pt x="169" y="481"/>
                      <a:pt x="170" y="484"/>
                    </a:cubicBezTo>
                    <a:cubicBezTo>
                      <a:pt x="169" y="484"/>
                      <a:pt x="170" y="485"/>
                      <a:pt x="170" y="486"/>
                    </a:cubicBezTo>
                    <a:cubicBezTo>
                      <a:pt x="169" y="487"/>
                      <a:pt x="169" y="486"/>
                      <a:pt x="168" y="485"/>
                    </a:cubicBezTo>
                    <a:cubicBezTo>
                      <a:pt x="168" y="485"/>
                      <a:pt x="168" y="485"/>
                      <a:pt x="169" y="486"/>
                    </a:cubicBezTo>
                    <a:cubicBezTo>
                      <a:pt x="166" y="480"/>
                      <a:pt x="164" y="478"/>
                      <a:pt x="163" y="475"/>
                    </a:cubicBezTo>
                    <a:cubicBezTo>
                      <a:pt x="165" y="474"/>
                      <a:pt x="165" y="474"/>
                      <a:pt x="165" y="474"/>
                    </a:cubicBezTo>
                    <a:cubicBezTo>
                      <a:pt x="163" y="472"/>
                      <a:pt x="164" y="471"/>
                      <a:pt x="163" y="469"/>
                    </a:cubicBezTo>
                    <a:cubicBezTo>
                      <a:pt x="164" y="470"/>
                      <a:pt x="163" y="468"/>
                      <a:pt x="164" y="467"/>
                    </a:cubicBezTo>
                    <a:close/>
                    <a:moveTo>
                      <a:pt x="171" y="468"/>
                    </a:moveTo>
                    <a:cubicBezTo>
                      <a:pt x="172" y="470"/>
                      <a:pt x="172" y="471"/>
                      <a:pt x="173" y="469"/>
                    </a:cubicBezTo>
                    <a:cubicBezTo>
                      <a:pt x="173" y="471"/>
                      <a:pt x="172" y="472"/>
                      <a:pt x="174" y="472"/>
                    </a:cubicBezTo>
                    <a:cubicBezTo>
                      <a:pt x="175" y="474"/>
                      <a:pt x="174" y="474"/>
                      <a:pt x="175" y="476"/>
                    </a:cubicBezTo>
                    <a:cubicBezTo>
                      <a:pt x="174" y="474"/>
                      <a:pt x="172" y="474"/>
                      <a:pt x="171" y="472"/>
                    </a:cubicBezTo>
                    <a:cubicBezTo>
                      <a:pt x="174" y="472"/>
                      <a:pt x="169" y="469"/>
                      <a:pt x="171" y="468"/>
                    </a:cubicBezTo>
                    <a:close/>
                    <a:moveTo>
                      <a:pt x="159" y="471"/>
                    </a:moveTo>
                    <a:cubicBezTo>
                      <a:pt x="160" y="471"/>
                      <a:pt x="161" y="473"/>
                      <a:pt x="161" y="474"/>
                    </a:cubicBezTo>
                    <a:cubicBezTo>
                      <a:pt x="160" y="475"/>
                      <a:pt x="159" y="473"/>
                      <a:pt x="159" y="471"/>
                    </a:cubicBezTo>
                    <a:close/>
                    <a:moveTo>
                      <a:pt x="175" y="473"/>
                    </a:moveTo>
                    <a:cubicBezTo>
                      <a:pt x="177" y="474"/>
                      <a:pt x="177" y="477"/>
                      <a:pt x="178" y="476"/>
                    </a:cubicBezTo>
                    <a:cubicBezTo>
                      <a:pt x="180" y="478"/>
                      <a:pt x="178" y="477"/>
                      <a:pt x="178" y="478"/>
                    </a:cubicBezTo>
                    <a:cubicBezTo>
                      <a:pt x="180" y="479"/>
                      <a:pt x="181" y="483"/>
                      <a:pt x="182" y="483"/>
                    </a:cubicBezTo>
                    <a:cubicBezTo>
                      <a:pt x="181" y="484"/>
                      <a:pt x="181" y="482"/>
                      <a:pt x="180" y="482"/>
                    </a:cubicBezTo>
                    <a:cubicBezTo>
                      <a:pt x="179" y="483"/>
                      <a:pt x="181" y="485"/>
                      <a:pt x="182" y="487"/>
                    </a:cubicBezTo>
                    <a:cubicBezTo>
                      <a:pt x="181" y="487"/>
                      <a:pt x="180" y="486"/>
                      <a:pt x="180" y="487"/>
                    </a:cubicBezTo>
                    <a:cubicBezTo>
                      <a:pt x="179" y="485"/>
                      <a:pt x="180" y="486"/>
                      <a:pt x="178" y="484"/>
                    </a:cubicBezTo>
                    <a:cubicBezTo>
                      <a:pt x="179" y="484"/>
                      <a:pt x="180" y="485"/>
                      <a:pt x="180" y="484"/>
                    </a:cubicBezTo>
                    <a:cubicBezTo>
                      <a:pt x="178" y="483"/>
                      <a:pt x="176" y="480"/>
                      <a:pt x="175" y="477"/>
                    </a:cubicBezTo>
                    <a:cubicBezTo>
                      <a:pt x="176" y="479"/>
                      <a:pt x="178" y="481"/>
                      <a:pt x="180" y="482"/>
                    </a:cubicBezTo>
                    <a:cubicBezTo>
                      <a:pt x="179" y="480"/>
                      <a:pt x="174" y="475"/>
                      <a:pt x="175" y="473"/>
                    </a:cubicBezTo>
                    <a:close/>
                    <a:moveTo>
                      <a:pt x="195" y="463"/>
                    </a:moveTo>
                    <a:cubicBezTo>
                      <a:pt x="196" y="463"/>
                      <a:pt x="197" y="466"/>
                      <a:pt x="196" y="466"/>
                    </a:cubicBezTo>
                    <a:cubicBezTo>
                      <a:pt x="195" y="465"/>
                      <a:pt x="195" y="464"/>
                      <a:pt x="195" y="463"/>
                    </a:cubicBezTo>
                    <a:close/>
                    <a:moveTo>
                      <a:pt x="103" y="538"/>
                    </a:moveTo>
                    <a:cubicBezTo>
                      <a:pt x="104" y="540"/>
                      <a:pt x="104" y="540"/>
                      <a:pt x="104" y="540"/>
                    </a:cubicBezTo>
                    <a:cubicBezTo>
                      <a:pt x="103" y="542"/>
                      <a:pt x="103" y="542"/>
                      <a:pt x="103" y="542"/>
                    </a:cubicBezTo>
                    <a:cubicBezTo>
                      <a:pt x="102" y="540"/>
                      <a:pt x="102" y="539"/>
                      <a:pt x="103" y="538"/>
                    </a:cubicBezTo>
                    <a:close/>
                    <a:moveTo>
                      <a:pt x="195" y="469"/>
                    </a:moveTo>
                    <a:cubicBezTo>
                      <a:pt x="195" y="469"/>
                      <a:pt x="195" y="470"/>
                      <a:pt x="195" y="471"/>
                    </a:cubicBezTo>
                    <a:cubicBezTo>
                      <a:pt x="194" y="471"/>
                      <a:pt x="193" y="469"/>
                      <a:pt x="193" y="468"/>
                    </a:cubicBezTo>
                    <a:cubicBezTo>
                      <a:pt x="194" y="469"/>
                      <a:pt x="195" y="468"/>
                      <a:pt x="196" y="469"/>
                    </a:cubicBezTo>
                    <a:cubicBezTo>
                      <a:pt x="195" y="470"/>
                      <a:pt x="195" y="469"/>
                      <a:pt x="195" y="469"/>
                    </a:cubicBezTo>
                    <a:close/>
                    <a:moveTo>
                      <a:pt x="178" y="485"/>
                    </a:moveTo>
                    <a:cubicBezTo>
                      <a:pt x="179" y="487"/>
                      <a:pt x="179" y="487"/>
                      <a:pt x="179" y="487"/>
                    </a:cubicBezTo>
                    <a:cubicBezTo>
                      <a:pt x="178" y="487"/>
                      <a:pt x="178" y="487"/>
                      <a:pt x="178" y="487"/>
                    </a:cubicBezTo>
                    <a:cubicBezTo>
                      <a:pt x="177" y="486"/>
                      <a:pt x="177" y="485"/>
                      <a:pt x="178" y="485"/>
                    </a:cubicBezTo>
                    <a:close/>
                    <a:moveTo>
                      <a:pt x="197" y="471"/>
                    </a:moveTo>
                    <a:cubicBezTo>
                      <a:pt x="198" y="470"/>
                      <a:pt x="199" y="475"/>
                      <a:pt x="198" y="474"/>
                    </a:cubicBezTo>
                    <a:cubicBezTo>
                      <a:pt x="197" y="473"/>
                      <a:pt x="197" y="472"/>
                      <a:pt x="197" y="471"/>
                    </a:cubicBezTo>
                    <a:close/>
                    <a:moveTo>
                      <a:pt x="173" y="496"/>
                    </a:moveTo>
                    <a:cubicBezTo>
                      <a:pt x="174" y="495"/>
                      <a:pt x="174" y="495"/>
                      <a:pt x="174" y="495"/>
                    </a:cubicBezTo>
                    <a:cubicBezTo>
                      <a:pt x="174" y="496"/>
                      <a:pt x="174" y="496"/>
                      <a:pt x="175" y="496"/>
                    </a:cubicBezTo>
                    <a:cubicBezTo>
                      <a:pt x="175" y="497"/>
                      <a:pt x="173" y="497"/>
                      <a:pt x="173" y="496"/>
                    </a:cubicBezTo>
                    <a:close/>
                    <a:moveTo>
                      <a:pt x="189" y="487"/>
                    </a:moveTo>
                    <a:cubicBezTo>
                      <a:pt x="190" y="486"/>
                      <a:pt x="191" y="489"/>
                      <a:pt x="190" y="489"/>
                    </a:cubicBezTo>
                    <a:cubicBezTo>
                      <a:pt x="190" y="488"/>
                      <a:pt x="190" y="488"/>
                      <a:pt x="189" y="487"/>
                    </a:cubicBezTo>
                    <a:close/>
                    <a:moveTo>
                      <a:pt x="193" y="490"/>
                    </a:moveTo>
                    <a:cubicBezTo>
                      <a:pt x="194" y="491"/>
                      <a:pt x="194" y="492"/>
                      <a:pt x="195" y="493"/>
                    </a:cubicBezTo>
                    <a:cubicBezTo>
                      <a:pt x="194" y="493"/>
                      <a:pt x="193" y="491"/>
                      <a:pt x="193" y="492"/>
                    </a:cubicBezTo>
                    <a:cubicBezTo>
                      <a:pt x="192" y="491"/>
                      <a:pt x="192" y="490"/>
                      <a:pt x="193" y="490"/>
                    </a:cubicBezTo>
                    <a:close/>
                    <a:moveTo>
                      <a:pt x="165" y="567"/>
                    </a:moveTo>
                    <a:cubicBezTo>
                      <a:pt x="167" y="568"/>
                      <a:pt x="164" y="564"/>
                      <a:pt x="165" y="563"/>
                    </a:cubicBezTo>
                    <a:cubicBezTo>
                      <a:pt x="167" y="566"/>
                      <a:pt x="169" y="568"/>
                      <a:pt x="171" y="570"/>
                    </a:cubicBezTo>
                    <a:cubicBezTo>
                      <a:pt x="173" y="571"/>
                      <a:pt x="175" y="573"/>
                      <a:pt x="176" y="576"/>
                    </a:cubicBezTo>
                    <a:cubicBezTo>
                      <a:pt x="176" y="577"/>
                      <a:pt x="175" y="578"/>
                      <a:pt x="177" y="579"/>
                    </a:cubicBezTo>
                    <a:cubicBezTo>
                      <a:pt x="176" y="579"/>
                      <a:pt x="177" y="581"/>
                      <a:pt x="176" y="582"/>
                    </a:cubicBezTo>
                    <a:cubicBezTo>
                      <a:pt x="175" y="580"/>
                      <a:pt x="175" y="579"/>
                      <a:pt x="174" y="577"/>
                    </a:cubicBezTo>
                    <a:cubicBezTo>
                      <a:pt x="171" y="576"/>
                      <a:pt x="169" y="573"/>
                      <a:pt x="167" y="572"/>
                    </a:cubicBezTo>
                    <a:cubicBezTo>
                      <a:pt x="166" y="571"/>
                      <a:pt x="166" y="570"/>
                      <a:pt x="167" y="569"/>
                    </a:cubicBezTo>
                    <a:cubicBezTo>
                      <a:pt x="164" y="567"/>
                      <a:pt x="163" y="566"/>
                      <a:pt x="164" y="564"/>
                    </a:cubicBezTo>
                    <a:cubicBezTo>
                      <a:pt x="165" y="565"/>
                      <a:pt x="166" y="566"/>
                      <a:pt x="165" y="567"/>
                    </a:cubicBezTo>
                    <a:close/>
                    <a:moveTo>
                      <a:pt x="164" y="566"/>
                    </a:moveTo>
                    <a:cubicBezTo>
                      <a:pt x="161" y="565"/>
                      <a:pt x="164" y="568"/>
                      <a:pt x="163" y="569"/>
                    </a:cubicBezTo>
                    <a:cubicBezTo>
                      <a:pt x="161" y="566"/>
                      <a:pt x="157" y="562"/>
                      <a:pt x="154" y="558"/>
                    </a:cubicBezTo>
                    <a:cubicBezTo>
                      <a:pt x="150" y="554"/>
                      <a:pt x="148" y="551"/>
                      <a:pt x="148" y="548"/>
                    </a:cubicBezTo>
                    <a:cubicBezTo>
                      <a:pt x="146" y="547"/>
                      <a:pt x="145" y="546"/>
                      <a:pt x="145" y="544"/>
                    </a:cubicBezTo>
                    <a:cubicBezTo>
                      <a:pt x="143" y="543"/>
                      <a:pt x="145" y="545"/>
                      <a:pt x="144" y="545"/>
                    </a:cubicBezTo>
                    <a:cubicBezTo>
                      <a:pt x="143" y="543"/>
                      <a:pt x="142" y="540"/>
                      <a:pt x="142" y="539"/>
                    </a:cubicBezTo>
                    <a:cubicBezTo>
                      <a:pt x="147" y="545"/>
                      <a:pt x="148" y="547"/>
                      <a:pt x="151" y="551"/>
                    </a:cubicBezTo>
                    <a:cubicBezTo>
                      <a:pt x="151" y="551"/>
                      <a:pt x="151" y="550"/>
                      <a:pt x="150" y="549"/>
                    </a:cubicBezTo>
                    <a:cubicBezTo>
                      <a:pt x="155" y="551"/>
                      <a:pt x="155" y="556"/>
                      <a:pt x="162" y="561"/>
                    </a:cubicBezTo>
                    <a:cubicBezTo>
                      <a:pt x="162" y="563"/>
                      <a:pt x="162" y="564"/>
                      <a:pt x="162" y="564"/>
                    </a:cubicBezTo>
                    <a:cubicBezTo>
                      <a:pt x="162" y="565"/>
                      <a:pt x="163" y="564"/>
                      <a:pt x="164" y="566"/>
                    </a:cubicBezTo>
                    <a:close/>
                    <a:moveTo>
                      <a:pt x="139" y="571"/>
                    </a:moveTo>
                    <a:cubicBezTo>
                      <a:pt x="139" y="569"/>
                      <a:pt x="142" y="573"/>
                      <a:pt x="141" y="573"/>
                    </a:cubicBezTo>
                    <a:lnTo>
                      <a:pt x="139" y="571"/>
                    </a:lnTo>
                    <a:close/>
                    <a:moveTo>
                      <a:pt x="188" y="517"/>
                    </a:moveTo>
                    <a:cubicBezTo>
                      <a:pt x="190" y="515"/>
                      <a:pt x="191" y="520"/>
                      <a:pt x="188" y="517"/>
                    </a:cubicBezTo>
                    <a:close/>
                    <a:moveTo>
                      <a:pt x="188" y="518"/>
                    </a:moveTo>
                    <a:cubicBezTo>
                      <a:pt x="189" y="517"/>
                      <a:pt x="191" y="520"/>
                      <a:pt x="190" y="521"/>
                    </a:cubicBezTo>
                    <a:cubicBezTo>
                      <a:pt x="189" y="520"/>
                      <a:pt x="189" y="519"/>
                      <a:pt x="188" y="518"/>
                    </a:cubicBezTo>
                    <a:close/>
                    <a:moveTo>
                      <a:pt x="140" y="575"/>
                    </a:moveTo>
                    <a:cubicBezTo>
                      <a:pt x="142" y="577"/>
                      <a:pt x="141" y="578"/>
                      <a:pt x="143" y="579"/>
                    </a:cubicBezTo>
                    <a:cubicBezTo>
                      <a:pt x="142" y="579"/>
                      <a:pt x="141" y="578"/>
                      <a:pt x="139" y="577"/>
                    </a:cubicBezTo>
                    <a:cubicBezTo>
                      <a:pt x="139" y="576"/>
                      <a:pt x="139" y="575"/>
                      <a:pt x="140" y="575"/>
                    </a:cubicBezTo>
                    <a:close/>
                    <a:moveTo>
                      <a:pt x="153" y="587"/>
                    </a:moveTo>
                    <a:cubicBezTo>
                      <a:pt x="154" y="587"/>
                      <a:pt x="155" y="588"/>
                      <a:pt x="157" y="589"/>
                    </a:cubicBezTo>
                    <a:cubicBezTo>
                      <a:pt x="157" y="588"/>
                      <a:pt x="155" y="588"/>
                      <a:pt x="155" y="587"/>
                    </a:cubicBezTo>
                    <a:cubicBezTo>
                      <a:pt x="155" y="585"/>
                      <a:pt x="158" y="589"/>
                      <a:pt x="159" y="590"/>
                    </a:cubicBezTo>
                    <a:cubicBezTo>
                      <a:pt x="158" y="591"/>
                      <a:pt x="161" y="593"/>
                      <a:pt x="161" y="594"/>
                    </a:cubicBezTo>
                    <a:cubicBezTo>
                      <a:pt x="159" y="592"/>
                      <a:pt x="156" y="590"/>
                      <a:pt x="156" y="591"/>
                    </a:cubicBezTo>
                    <a:cubicBezTo>
                      <a:pt x="154" y="589"/>
                      <a:pt x="154" y="589"/>
                      <a:pt x="153" y="587"/>
                    </a:cubicBezTo>
                    <a:close/>
                    <a:moveTo>
                      <a:pt x="202" y="537"/>
                    </a:moveTo>
                    <a:cubicBezTo>
                      <a:pt x="203" y="537"/>
                      <a:pt x="205" y="539"/>
                      <a:pt x="204" y="540"/>
                    </a:cubicBezTo>
                    <a:cubicBezTo>
                      <a:pt x="203" y="539"/>
                      <a:pt x="202" y="538"/>
                      <a:pt x="202" y="537"/>
                    </a:cubicBezTo>
                    <a:close/>
                    <a:moveTo>
                      <a:pt x="204" y="547"/>
                    </a:moveTo>
                    <a:cubicBezTo>
                      <a:pt x="203" y="546"/>
                      <a:pt x="201" y="545"/>
                      <a:pt x="202" y="544"/>
                    </a:cubicBezTo>
                    <a:cubicBezTo>
                      <a:pt x="203" y="545"/>
                      <a:pt x="205" y="546"/>
                      <a:pt x="204" y="547"/>
                    </a:cubicBezTo>
                    <a:close/>
                    <a:moveTo>
                      <a:pt x="208" y="548"/>
                    </a:moveTo>
                    <a:cubicBezTo>
                      <a:pt x="208" y="549"/>
                      <a:pt x="210" y="551"/>
                      <a:pt x="207" y="550"/>
                    </a:cubicBezTo>
                    <a:cubicBezTo>
                      <a:pt x="209" y="552"/>
                      <a:pt x="213" y="554"/>
                      <a:pt x="212" y="556"/>
                    </a:cubicBezTo>
                    <a:cubicBezTo>
                      <a:pt x="208" y="553"/>
                      <a:pt x="205" y="550"/>
                      <a:pt x="204" y="547"/>
                    </a:cubicBezTo>
                    <a:cubicBezTo>
                      <a:pt x="204" y="547"/>
                      <a:pt x="206" y="548"/>
                      <a:pt x="207" y="549"/>
                    </a:cubicBezTo>
                    <a:cubicBezTo>
                      <a:pt x="206" y="546"/>
                      <a:pt x="203" y="544"/>
                      <a:pt x="201" y="542"/>
                    </a:cubicBezTo>
                    <a:cubicBezTo>
                      <a:pt x="201" y="540"/>
                      <a:pt x="206" y="545"/>
                      <a:pt x="207" y="548"/>
                    </a:cubicBezTo>
                    <a:cubicBezTo>
                      <a:pt x="207" y="548"/>
                      <a:pt x="209" y="548"/>
                      <a:pt x="208" y="547"/>
                    </a:cubicBezTo>
                    <a:cubicBezTo>
                      <a:pt x="209" y="548"/>
                      <a:pt x="211" y="551"/>
                      <a:pt x="212" y="552"/>
                    </a:cubicBezTo>
                    <a:cubicBezTo>
                      <a:pt x="211" y="553"/>
                      <a:pt x="209" y="549"/>
                      <a:pt x="208" y="548"/>
                    </a:cubicBezTo>
                    <a:close/>
                    <a:moveTo>
                      <a:pt x="175" y="583"/>
                    </a:moveTo>
                    <a:cubicBezTo>
                      <a:pt x="176" y="583"/>
                      <a:pt x="177" y="585"/>
                      <a:pt x="179" y="586"/>
                    </a:cubicBezTo>
                    <a:cubicBezTo>
                      <a:pt x="179" y="585"/>
                      <a:pt x="177" y="584"/>
                      <a:pt x="177" y="583"/>
                    </a:cubicBezTo>
                    <a:cubicBezTo>
                      <a:pt x="178" y="582"/>
                      <a:pt x="179" y="583"/>
                      <a:pt x="181" y="584"/>
                    </a:cubicBezTo>
                    <a:cubicBezTo>
                      <a:pt x="183" y="588"/>
                      <a:pt x="180" y="587"/>
                      <a:pt x="182" y="592"/>
                    </a:cubicBezTo>
                    <a:cubicBezTo>
                      <a:pt x="179" y="589"/>
                      <a:pt x="180" y="592"/>
                      <a:pt x="177" y="589"/>
                    </a:cubicBezTo>
                    <a:cubicBezTo>
                      <a:pt x="179" y="589"/>
                      <a:pt x="179" y="589"/>
                      <a:pt x="178" y="587"/>
                    </a:cubicBezTo>
                    <a:cubicBezTo>
                      <a:pt x="176" y="586"/>
                      <a:pt x="176" y="585"/>
                      <a:pt x="175" y="583"/>
                    </a:cubicBezTo>
                    <a:close/>
                    <a:moveTo>
                      <a:pt x="214" y="554"/>
                    </a:moveTo>
                    <a:cubicBezTo>
                      <a:pt x="216" y="554"/>
                      <a:pt x="216" y="555"/>
                      <a:pt x="218" y="557"/>
                    </a:cubicBezTo>
                    <a:cubicBezTo>
                      <a:pt x="216" y="557"/>
                      <a:pt x="215" y="556"/>
                      <a:pt x="214" y="554"/>
                    </a:cubicBezTo>
                    <a:close/>
                    <a:moveTo>
                      <a:pt x="520" y="133"/>
                    </a:moveTo>
                    <a:cubicBezTo>
                      <a:pt x="517" y="132"/>
                      <a:pt x="515" y="131"/>
                      <a:pt x="514" y="130"/>
                    </a:cubicBezTo>
                    <a:cubicBezTo>
                      <a:pt x="514" y="130"/>
                      <a:pt x="516" y="130"/>
                      <a:pt x="515" y="129"/>
                    </a:cubicBezTo>
                    <a:cubicBezTo>
                      <a:pt x="516" y="131"/>
                      <a:pt x="519" y="131"/>
                      <a:pt x="520" y="133"/>
                    </a:cubicBezTo>
                    <a:close/>
                    <a:moveTo>
                      <a:pt x="505" y="122"/>
                    </a:moveTo>
                    <a:cubicBezTo>
                      <a:pt x="506" y="122"/>
                      <a:pt x="507" y="123"/>
                      <a:pt x="508" y="122"/>
                    </a:cubicBezTo>
                    <a:cubicBezTo>
                      <a:pt x="510" y="123"/>
                      <a:pt x="510" y="123"/>
                      <a:pt x="512" y="124"/>
                    </a:cubicBezTo>
                    <a:cubicBezTo>
                      <a:pt x="512" y="124"/>
                      <a:pt x="511" y="124"/>
                      <a:pt x="509" y="124"/>
                    </a:cubicBezTo>
                    <a:cubicBezTo>
                      <a:pt x="508" y="123"/>
                      <a:pt x="507" y="123"/>
                      <a:pt x="505" y="122"/>
                    </a:cubicBezTo>
                    <a:close/>
                    <a:moveTo>
                      <a:pt x="509" y="124"/>
                    </a:moveTo>
                    <a:cubicBezTo>
                      <a:pt x="512" y="126"/>
                      <a:pt x="508" y="125"/>
                      <a:pt x="506" y="124"/>
                    </a:cubicBezTo>
                    <a:cubicBezTo>
                      <a:pt x="507" y="124"/>
                      <a:pt x="508" y="124"/>
                      <a:pt x="509" y="124"/>
                    </a:cubicBezTo>
                    <a:cubicBezTo>
                      <a:pt x="510" y="125"/>
                      <a:pt x="512" y="125"/>
                      <a:pt x="513" y="126"/>
                    </a:cubicBezTo>
                    <a:cubicBezTo>
                      <a:pt x="511" y="127"/>
                      <a:pt x="511" y="125"/>
                      <a:pt x="509" y="124"/>
                    </a:cubicBezTo>
                    <a:close/>
                  </a:path>
                </a:pathLst>
              </a:custGeom>
              <a:solidFill>
                <a:srgbClr val="01C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zh-CN" altLang="en-US"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Freeform 919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238501" y="2751138"/>
                <a:ext cx="2776538" cy="2176463"/>
              </a:xfrm>
              <a:custGeom>
                <a:avLst/>
                <a:gdLst>
                  <a:gd name="T0" fmla="*/ 13 w 738"/>
                  <a:gd name="T1" fmla="*/ 294 h 578"/>
                  <a:gd name="T2" fmla="*/ 53 w 738"/>
                  <a:gd name="T3" fmla="*/ 390 h 578"/>
                  <a:gd name="T4" fmla="*/ 174 w 738"/>
                  <a:gd name="T5" fmla="*/ 498 h 578"/>
                  <a:gd name="T6" fmla="*/ 356 w 738"/>
                  <a:gd name="T7" fmla="*/ 551 h 578"/>
                  <a:gd name="T8" fmla="*/ 352 w 738"/>
                  <a:gd name="T9" fmla="*/ 574 h 578"/>
                  <a:gd name="T10" fmla="*/ 616 w 738"/>
                  <a:gd name="T11" fmla="*/ 462 h 578"/>
                  <a:gd name="T12" fmla="*/ 629 w 738"/>
                  <a:gd name="T13" fmla="*/ 447 h 578"/>
                  <a:gd name="T14" fmla="*/ 689 w 738"/>
                  <a:gd name="T15" fmla="*/ 353 h 578"/>
                  <a:gd name="T16" fmla="*/ 709 w 738"/>
                  <a:gd name="T17" fmla="*/ 293 h 578"/>
                  <a:gd name="T18" fmla="*/ 714 w 738"/>
                  <a:gd name="T19" fmla="*/ 216 h 578"/>
                  <a:gd name="T20" fmla="*/ 725 w 738"/>
                  <a:gd name="T21" fmla="*/ 189 h 578"/>
                  <a:gd name="T22" fmla="*/ 725 w 738"/>
                  <a:gd name="T23" fmla="*/ 144 h 578"/>
                  <a:gd name="T24" fmla="*/ 698 w 738"/>
                  <a:gd name="T25" fmla="*/ 87 h 578"/>
                  <a:gd name="T26" fmla="*/ 641 w 738"/>
                  <a:gd name="T27" fmla="*/ 49 h 578"/>
                  <a:gd name="T28" fmla="*/ 618 w 738"/>
                  <a:gd name="T29" fmla="*/ 93 h 578"/>
                  <a:gd name="T30" fmla="*/ 617 w 738"/>
                  <a:gd name="T31" fmla="*/ 149 h 578"/>
                  <a:gd name="T32" fmla="*/ 592 w 738"/>
                  <a:gd name="T33" fmla="*/ 179 h 578"/>
                  <a:gd name="T34" fmla="*/ 571 w 738"/>
                  <a:gd name="T35" fmla="*/ 210 h 578"/>
                  <a:gd name="T36" fmla="*/ 526 w 738"/>
                  <a:gd name="T37" fmla="*/ 271 h 578"/>
                  <a:gd name="T38" fmla="*/ 535 w 738"/>
                  <a:gd name="T39" fmla="*/ 275 h 578"/>
                  <a:gd name="T40" fmla="*/ 351 w 738"/>
                  <a:gd name="T41" fmla="*/ 389 h 578"/>
                  <a:gd name="T42" fmla="*/ 189 w 738"/>
                  <a:gd name="T43" fmla="*/ 341 h 578"/>
                  <a:gd name="T44" fmla="*/ 165 w 738"/>
                  <a:gd name="T45" fmla="*/ 342 h 578"/>
                  <a:gd name="T46" fmla="*/ 161 w 738"/>
                  <a:gd name="T47" fmla="*/ 357 h 578"/>
                  <a:gd name="T48" fmla="*/ 120 w 738"/>
                  <a:gd name="T49" fmla="*/ 318 h 578"/>
                  <a:gd name="T50" fmla="*/ 162 w 738"/>
                  <a:gd name="T51" fmla="*/ 370 h 578"/>
                  <a:gd name="T52" fmla="*/ 123 w 738"/>
                  <a:gd name="T53" fmla="*/ 326 h 578"/>
                  <a:gd name="T54" fmla="*/ 149 w 738"/>
                  <a:gd name="T55" fmla="*/ 370 h 578"/>
                  <a:gd name="T56" fmla="*/ 88 w 738"/>
                  <a:gd name="T57" fmla="*/ 286 h 578"/>
                  <a:gd name="T58" fmla="*/ 116 w 738"/>
                  <a:gd name="T59" fmla="*/ 352 h 578"/>
                  <a:gd name="T60" fmla="*/ 183 w 738"/>
                  <a:gd name="T61" fmla="*/ 415 h 578"/>
                  <a:gd name="T62" fmla="*/ 219 w 738"/>
                  <a:gd name="T63" fmla="*/ 445 h 578"/>
                  <a:gd name="T64" fmla="*/ 229 w 738"/>
                  <a:gd name="T65" fmla="*/ 453 h 578"/>
                  <a:gd name="T66" fmla="*/ 213 w 738"/>
                  <a:gd name="T67" fmla="*/ 458 h 578"/>
                  <a:gd name="T68" fmla="*/ 126 w 738"/>
                  <a:gd name="T69" fmla="*/ 396 h 578"/>
                  <a:gd name="T70" fmla="*/ 86 w 738"/>
                  <a:gd name="T71" fmla="*/ 346 h 578"/>
                  <a:gd name="T72" fmla="*/ 71 w 738"/>
                  <a:gd name="T73" fmla="*/ 349 h 578"/>
                  <a:gd name="T74" fmla="*/ 47 w 738"/>
                  <a:gd name="T75" fmla="*/ 310 h 578"/>
                  <a:gd name="T76" fmla="*/ 35 w 738"/>
                  <a:gd name="T77" fmla="*/ 313 h 578"/>
                  <a:gd name="T78" fmla="*/ 29 w 738"/>
                  <a:gd name="T79" fmla="*/ 205 h 578"/>
                  <a:gd name="T80" fmla="*/ 12 w 738"/>
                  <a:gd name="T81" fmla="*/ 238 h 578"/>
                  <a:gd name="T82" fmla="*/ 83 w 738"/>
                  <a:gd name="T83" fmla="*/ 366 h 578"/>
                  <a:gd name="T84" fmla="*/ 173 w 738"/>
                  <a:gd name="T85" fmla="*/ 394 h 578"/>
                  <a:gd name="T86" fmla="*/ 163 w 738"/>
                  <a:gd name="T87" fmla="*/ 379 h 578"/>
                  <a:gd name="T88" fmla="*/ 7 w 738"/>
                  <a:gd name="T89" fmla="*/ 157 h 578"/>
                  <a:gd name="T90" fmla="*/ 24 w 738"/>
                  <a:gd name="T91" fmla="*/ 266 h 578"/>
                  <a:gd name="T92" fmla="*/ 40 w 738"/>
                  <a:gd name="T93" fmla="*/ 327 h 578"/>
                  <a:gd name="T94" fmla="*/ 68 w 738"/>
                  <a:gd name="T95" fmla="*/ 351 h 578"/>
                  <a:gd name="T96" fmla="*/ 88 w 738"/>
                  <a:gd name="T97" fmla="*/ 374 h 578"/>
                  <a:gd name="T98" fmla="*/ 126 w 738"/>
                  <a:gd name="T99" fmla="*/ 431 h 578"/>
                  <a:gd name="T100" fmla="*/ 93 w 738"/>
                  <a:gd name="T101" fmla="*/ 392 h 578"/>
                  <a:gd name="T102" fmla="*/ 132 w 738"/>
                  <a:gd name="T103" fmla="*/ 367 h 578"/>
                  <a:gd name="T104" fmla="*/ 162 w 738"/>
                  <a:gd name="T105" fmla="*/ 396 h 578"/>
                  <a:gd name="T106" fmla="*/ 195 w 738"/>
                  <a:gd name="T107" fmla="*/ 410 h 578"/>
                  <a:gd name="T108" fmla="*/ 234 w 738"/>
                  <a:gd name="T109" fmla="*/ 446 h 578"/>
                  <a:gd name="T110" fmla="*/ 296 w 738"/>
                  <a:gd name="T111" fmla="*/ 511 h 578"/>
                  <a:gd name="T112" fmla="*/ 662 w 738"/>
                  <a:gd name="T113" fmla="*/ 383 h 578"/>
                  <a:gd name="T114" fmla="*/ 511 w 738"/>
                  <a:gd name="T115" fmla="*/ 296 h 578"/>
                  <a:gd name="T116" fmla="*/ 583 w 738"/>
                  <a:gd name="T117" fmla="*/ 237 h 578"/>
                  <a:gd name="T118" fmla="*/ 725 w 738"/>
                  <a:gd name="T119" fmla="*/ 196 h 578"/>
                  <a:gd name="T120" fmla="*/ 607 w 738"/>
                  <a:gd name="T121" fmla="*/ 194 h 578"/>
                  <a:gd name="T122" fmla="*/ 601 w 738"/>
                  <a:gd name="T123" fmla="*/ 166 h 578"/>
                  <a:gd name="T124" fmla="*/ 618 w 738"/>
                  <a:gd name="T125" fmla="*/ 122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8" h="578">
                    <a:moveTo>
                      <a:pt x="20" y="106"/>
                    </a:moveTo>
                    <a:cubicBezTo>
                      <a:pt x="20" y="107"/>
                      <a:pt x="19" y="109"/>
                      <a:pt x="19" y="110"/>
                    </a:cubicBezTo>
                    <a:cubicBezTo>
                      <a:pt x="20" y="106"/>
                      <a:pt x="18" y="110"/>
                      <a:pt x="18" y="110"/>
                    </a:cubicBezTo>
                    <a:cubicBezTo>
                      <a:pt x="18" y="108"/>
                      <a:pt x="18" y="108"/>
                      <a:pt x="19" y="106"/>
                    </a:cubicBezTo>
                    <a:cubicBezTo>
                      <a:pt x="17" y="106"/>
                      <a:pt x="17" y="108"/>
                      <a:pt x="16" y="111"/>
                    </a:cubicBezTo>
                    <a:cubicBezTo>
                      <a:pt x="16" y="113"/>
                      <a:pt x="16" y="116"/>
                      <a:pt x="15" y="118"/>
                    </a:cubicBezTo>
                    <a:cubicBezTo>
                      <a:pt x="15" y="122"/>
                      <a:pt x="13" y="120"/>
                      <a:pt x="12" y="125"/>
                    </a:cubicBezTo>
                    <a:cubicBezTo>
                      <a:pt x="12" y="125"/>
                      <a:pt x="13" y="123"/>
                      <a:pt x="13" y="123"/>
                    </a:cubicBezTo>
                    <a:cubicBezTo>
                      <a:pt x="13" y="125"/>
                      <a:pt x="13" y="127"/>
                      <a:pt x="12" y="129"/>
                    </a:cubicBezTo>
                    <a:cubicBezTo>
                      <a:pt x="12" y="130"/>
                      <a:pt x="12" y="132"/>
                      <a:pt x="11" y="133"/>
                    </a:cubicBezTo>
                    <a:cubicBezTo>
                      <a:pt x="11" y="130"/>
                      <a:pt x="10" y="133"/>
                      <a:pt x="9" y="135"/>
                    </a:cubicBezTo>
                    <a:cubicBezTo>
                      <a:pt x="10" y="136"/>
                      <a:pt x="9" y="138"/>
                      <a:pt x="9" y="141"/>
                    </a:cubicBezTo>
                    <a:cubicBezTo>
                      <a:pt x="8" y="138"/>
                      <a:pt x="8" y="145"/>
                      <a:pt x="7" y="142"/>
                    </a:cubicBezTo>
                    <a:cubicBezTo>
                      <a:pt x="7" y="146"/>
                      <a:pt x="8" y="144"/>
                      <a:pt x="8" y="146"/>
                    </a:cubicBezTo>
                    <a:cubicBezTo>
                      <a:pt x="6" y="148"/>
                      <a:pt x="8" y="146"/>
                      <a:pt x="8" y="149"/>
                    </a:cubicBezTo>
                    <a:cubicBezTo>
                      <a:pt x="7" y="150"/>
                      <a:pt x="7" y="152"/>
                      <a:pt x="7" y="150"/>
                    </a:cubicBezTo>
                    <a:cubicBezTo>
                      <a:pt x="6" y="155"/>
                      <a:pt x="6" y="157"/>
                      <a:pt x="5" y="161"/>
                    </a:cubicBezTo>
                    <a:cubicBezTo>
                      <a:pt x="6" y="162"/>
                      <a:pt x="6" y="162"/>
                      <a:pt x="6" y="163"/>
                    </a:cubicBezTo>
                    <a:cubicBezTo>
                      <a:pt x="6" y="166"/>
                      <a:pt x="5" y="170"/>
                      <a:pt x="5" y="175"/>
                    </a:cubicBezTo>
                    <a:cubicBezTo>
                      <a:pt x="3" y="174"/>
                      <a:pt x="2" y="187"/>
                      <a:pt x="1" y="191"/>
                    </a:cubicBezTo>
                    <a:cubicBezTo>
                      <a:pt x="1" y="191"/>
                      <a:pt x="2" y="190"/>
                      <a:pt x="2" y="191"/>
                    </a:cubicBezTo>
                    <a:cubicBezTo>
                      <a:pt x="1" y="194"/>
                      <a:pt x="0" y="193"/>
                      <a:pt x="1" y="196"/>
                    </a:cubicBezTo>
                    <a:cubicBezTo>
                      <a:pt x="2" y="196"/>
                      <a:pt x="1" y="192"/>
                      <a:pt x="2" y="193"/>
                    </a:cubicBezTo>
                    <a:cubicBezTo>
                      <a:pt x="2" y="197"/>
                      <a:pt x="4" y="205"/>
                      <a:pt x="3" y="209"/>
                    </a:cubicBezTo>
                    <a:cubicBezTo>
                      <a:pt x="3" y="206"/>
                      <a:pt x="2" y="205"/>
                      <a:pt x="2" y="206"/>
                    </a:cubicBezTo>
                    <a:cubicBezTo>
                      <a:pt x="2" y="208"/>
                      <a:pt x="3" y="209"/>
                      <a:pt x="3" y="213"/>
                    </a:cubicBezTo>
                    <a:cubicBezTo>
                      <a:pt x="3" y="212"/>
                      <a:pt x="2" y="212"/>
                      <a:pt x="2" y="211"/>
                    </a:cubicBezTo>
                    <a:cubicBezTo>
                      <a:pt x="1" y="216"/>
                      <a:pt x="3" y="220"/>
                      <a:pt x="3" y="224"/>
                    </a:cubicBezTo>
                    <a:cubicBezTo>
                      <a:pt x="2" y="223"/>
                      <a:pt x="2" y="223"/>
                      <a:pt x="2" y="222"/>
                    </a:cubicBezTo>
                    <a:cubicBezTo>
                      <a:pt x="1" y="219"/>
                      <a:pt x="1" y="215"/>
                      <a:pt x="1" y="212"/>
                    </a:cubicBezTo>
                    <a:cubicBezTo>
                      <a:pt x="1" y="209"/>
                      <a:pt x="1" y="205"/>
                      <a:pt x="0" y="204"/>
                    </a:cubicBezTo>
                    <a:cubicBezTo>
                      <a:pt x="1" y="210"/>
                      <a:pt x="0" y="217"/>
                      <a:pt x="1" y="225"/>
                    </a:cubicBezTo>
                    <a:cubicBezTo>
                      <a:pt x="0" y="225"/>
                      <a:pt x="3" y="236"/>
                      <a:pt x="2" y="238"/>
                    </a:cubicBezTo>
                    <a:cubicBezTo>
                      <a:pt x="2" y="240"/>
                      <a:pt x="3" y="243"/>
                      <a:pt x="3" y="245"/>
                    </a:cubicBezTo>
                    <a:cubicBezTo>
                      <a:pt x="4" y="248"/>
                      <a:pt x="4" y="251"/>
                      <a:pt x="4" y="254"/>
                    </a:cubicBezTo>
                    <a:cubicBezTo>
                      <a:pt x="5" y="257"/>
                      <a:pt x="5" y="259"/>
                      <a:pt x="5" y="262"/>
                    </a:cubicBezTo>
                    <a:cubicBezTo>
                      <a:pt x="6" y="264"/>
                      <a:pt x="6" y="266"/>
                      <a:pt x="6" y="268"/>
                    </a:cubicBezTo>
                    <a:cubicBezTo>
                      <a:pt x="6" y="267"/>
                      <a:pt x="5" y="267"/>
                      <a:pt x="5" y="267"/>
                    </a:cubicBezTo>
                    <a:cubicBezTo>
                      <a:pt x="6" y="270"/>
                      <a:pt x="6" y="271"/>
                      <a:pt x="7" y="272"/>
                    </a:cubicBezTo>
                    <a:cubicBezTo>
                      <a:pt x="7" y="271"/>
                      <a:pt x="6" y="270"/>
                      <a:pt x="7" y="270"/>
                    </a:cubicBezTo>
                    <a:cubicBezTo>
                      <a:pt x="8" y="276"/>
                      <a:pt x="8" y="278"/>
                      <a:pt x="9" y="281"/>
                    </a:cubicBezTo>
                    <a:cubicBezTo>
                      <a:pt x="9" y="281"/>
                      <a:pt x="8" y="280"/>
                      <a:pt x="8" y="280"/>
                    </a:cubicBezTo>
                    <a:cubicBezTo>
                      <a:pt x="10" y="284"/>
                      <a:pt x="8" y="285"/>
                      <a:pt x="10" y="290"/>
                    </a:cubicBezTo>
                    <a:cubicBezTo>
                      <a:pt x="11" y="289"/>
                      <a:pt x="10" y="287"/>
                      <a:pt x="11" y="289"/>
                    </a:cubicBezTo>
                    <a:cubicBezTo>
                      <a:pt x="11" y="289"/>
                      <a:pt x="11" y="291"/>
                      <a:pt x="11" y="293"/>
                    </a:cubicBezTo>
                    <a:cubicBezTo>
                      <a:pt x="12" y="294"/>
                      <a:pt x="12" y="291"/>
                      <a:pt x="13" y="294"/>
                    </a:cubicBezTo>
                    <a:cubicBezTo>
                      <a:pt x="15" y="299"/>
                      <a:pt x="15" y="299"/>
                      <a:pt x="17" y="304"/>
                    </a:cubicBezTo>
                    <a:cubicBezTo>
                      <a:pt x="16" y="304"/>
                      <a:pt x="17" y="309"/>
                      <a:pt x="16" y="307"/>
                    </a:cubicBezTo>
                    <a:cubicBezTo>
                      <a:pt x="17" y="312"/>
                      <a:pt x="17" y="313"/>
                      <a:pt x="19" y="315"/>
                    </a:cubicBezTo>
                    <a:cubicBezTo>
                      <a:pt x="18" y="315"/>
                      <a:pt x="19" y="318"/>
                      <a:pt x="17" y="316"/>
                    </a:cubicBezTo>
                    <a:cubicBezTo>
                      <a:pt x="18" y="317"/>
                      <a:pt x="18" y="317"/>
                      <a:pt x="19" y="319"/>
                    </a:cubicBezTo>
                    <a:cubicBezTo>
                      <a:pt x="19" y="318"/>
                      <a:pt x="19" y="316"/>
                      <a:pt x="21" y="318"/>
                    </a:cubicBezTo>
                    <a:cubicBezTo>
                      <a:pt x="21" y="321"/>
                      <a:pt x="22" y="323"/>
                      <a:pt x="23" y="325"/>
                    </a:cubicBezTo>
                    <a:cubicBezTo>
                      <a:pt x="24" y="328"/>
                      <a:pt x="25" y="330"/>
                      <a:pt x="25" y="332"/>
                    </a:cubicBezTo>
                    <a:cubicBezTo>
                      <a:pt x="27" y="337"/>
                      <a:pt x="29" y="341"/>
                      <a:pt x="31" y="343"/>
                    </a:cubicBezTo>
                    <a:cubicBezTo>
                      <a:pt x="31" y="343"/>
                      <a:pt x="31" y="343"/>
                      <a:pt x="30" y="343"/>
                    </a:cubicBezTo>
                    <a:cubicBezTo>
                      <a:pt x="32" y="347"/>
                      <a:pt x="32" y="347"/>
                      <a:pt x="32" y="347"/>
                    </a:cubicBezTo>
                    <a:cubicBezTo>
                      <a:pt x="32" y="346"/>
                      <a:pt x="33" y="346"/>
                      <a:pt x="34" y="348"/>
                    </a:cubicBezTo>
                    <a:cubicBezTo>
                      <a:pt x="32" y="347"/>
                      <a:pt x="34" y="350"/>
                      <a:pt x="33" y="351"/>
                    </a:cubicBezTo>
                    <a:cubicBezTo>
                      <a:pt x="31" y="348"/>
                      <a:pt x="30" y="344"/>
                      <a:pt x="28" y="340"/>
                    </a:cubicBezTo>
                    <a:cubicBezTo>
                      <a:pt x="26" y="339"/>
                      <a:pt x="22" y="329"/>
                      <a:pt x="23" y="327"/>
                    </a:cubicBezTo>
                    <a:cubicBezTo>
                      <a:pt x="22" y="331"/>
                      <a:pt x="27" y="342"/>
                      <a:pt x="30" y="345"/>
                    </a:cubicBezTo>
                    <a:cubicBezTo>
                      <a:pt x="30" y="348"/>
                      <a:pt x="31" y="350"/>
                      <a:pt x="32" y="353"/>
                    </a:cubicBezTo>
                    <a:cubicBezTo>
                      <a:pt x="33" y="355"/>
                      <a:pt x="34" y="358"/>
                      <a:pt x="36" y="361"/>
                    </a:cubicBezTo>
                    <a:cubicBezTo>
                      <a:pt x="36" y="360"/>
                      <a:pt x="37" y="362"/>
                      <a:pt x="37" y="362"/>
                    </a:cubicBezTo>
                    <a:cubicBezTo>
                      <a:pt x="39" y="362"/>
                      <a:pt x="37" y="360"/>
                      <a:pt x="38" y="360"/>
                    </a:cubicBezTo>
                    <a:cubicBezTo>
                      <a:pt x="37" y="357"/>
                      <a:pt x="37" y="360"/>
                      <a:pt x="36" y="357"/>
                    </a:cubicBezTo>
                    <a:cubicBezTo>
                      <a:pt x="38" y="357"/>
                      <a:pt x="35" y="354"/>
                      <a:pt x="36" y="354"/>
                    </a:cubicBezTo>
                    <a:cubicBezTo>
                      <a:pt x="38" y="357"/>
                      <a:pt x="40" y="363"/>
                      <a:pt x="42" y="363"/>
                    </a:cubicBezTo>
                    <a:cubicBezTo>
                      <a:pt x="42" y="364"/>
                      <a:pt x="43" y="365"/>
                      <a:pt x="44" y="367"/>
                    </a:cubicBezTo>
                    <a:cubicBezTo>
                      <a:pt x="43" y="366"/>
                      <a:pt x="43" y="367"/>
                      <a:pt x="42" y="366"/>
                    </a:cubicBezTo>
                    <a:cubicBezTo>
                      <a:pt x="44" y="370"/>
                      <a:pt x="43" y="364"/>
                      <a:pt x="45" y="369"/>
                    </a:cubicBezTo>
                    <a:cubicBezTo>
                      <a:pt x="46" y="370"/>
                      <a:pt x="45" y="371"/>
                      <a:pt x="47" y="372"/>
                    </a:cubicBezTo>
                    <a:cubicBezTo>
                      <a:pt x="47" y="375"/>
                      <a:pt x="45" y="371"/>
                      <a:pt x="45" y="373"/>
                    </a:cubicBezTo>
                    <a:cubicBezTo>
                      <a:pt x="46" y="373"/>
                      <a:pt x="49" y="378"/>
                      <a:pt x="48" y="378"/>
                    </a:cubicBezTo>
                    <a:cubicBezTo>
                      <a:pt x="48" y="379"/>
                      <a:pt x="47" y="379"/>
                      <a:pt x="47" y="377"/>
                    </a:cubicBezTo>
                    <a:cubicBezTo>
                      <a:pt x="49" y="378"/>
                      <a:pt x="44" y="373"/>
                      <a:pt x="42" y="371"/>
                    </a:cubicBezTo>
                    <a:cubicBezTo>
                      <a:pt x="42" y="370"/>
                      <a:pt x="43" y="369"/>
                      <a:pt x="42" y="368"/>
                    </a:cubicBezTo>
                    <a:cubicBezTo>
                      <a:pt x="41" y="369"/>
                      <a:pt x="40" y="364"/>
                      <a:pt x="39" y="363"/>
                    </a:cubicBezTo>
                    <a:cubicBezTo>
                      <a:pt x="38" y="365"/>
                      <a:pt x="41" y="369"/>
                      <a:pt x="42" y="371"/>
                    </a:cubicBezTo>
                    <a:cubicBezTo>
                      <a:pt x="41" y="371"/>
                      <a:pt x="40" y="368"/>
                      <a:pt x="39" y="368"/>
                    </a:cubicBezTo>
                    <a:cubicBezTo>
                      <a:pt x="41" y="371"/>
                      <a:pt x="43" y="373"/>
                      <a:pt x="43" y="375"/>
                    </a:cubicBezTo>
                    <a:cubicBezTo>
                      <a:pt x="44" y="375"/>
                      <a:pt x="46" y="380"/>
                      <a:pt x="46" y="378"/>
                    </a:cubicBezTo>
                    <a:cubicBezTo>
                      <a:pt x="45" y="376"/>
                      <a:pt x="43" y="375"/>
                      <a:pt x="43" y="374"/>
                    </a:cubicBezTo>
                    <a:cubicBezTo>
                      <a:pt x="46" y="376"/>
                      <a:pt x="46" y="378"/>
                      <a:pt x="48" y="381"/>
                    </a:cubicBezTo>
                    <a:cubicBezTo>
                      <a:pt x="49" y="381"/>
                      <a:pt x="46" y="379"/>
                      <a:pt x="48" y="379"/>
                    </a:cubicBezTo>
                    <a:cubicBezTo>
                      <a:pt x="48" y="380"/>
                      <a:pt x="48" y="380"/>
                      <a:pt x="49" y="380"/>
                    </a:cubicBezTo>
                    <a:cubicBezTo>
                      <a:pt x="51" y="384"/>
                      <a:pt x="51" y="385"/>
                      <a:pt x="52" y="388"/>
                    </a:cubicBezTo>
                    <a:cubicBezTo>
                      <a:pt x="54" y="390"/>
                      <a:pt x="52" y="387"/>
                      <a:pt x="53" y="387"/>
                    </a:cubicBezTo>
                    <a:cubicBezTo>
                      <a:pt x="53" y="388"/>
                      <a:pt x="54" y="388"/>
                      <a:pt x="54" y="389"/>
                    </a:cubicBezTo>
                    <a:cubicBezTo>
                      <a:pt x="55" y="390"/>
                      <a:pt x="55" y="391"/>
                      <a:pt x="55" y="391"/>
                    </a:cubicBezTo>
                    <a:cubicBezTo>
                      <a:pt x="54" y="392"/>
                      <a:pt x="53" y="389"/>
                      <a:pt x="53" y="390"/>
                    </a:cubicBezTo>
                    <a:cubicBezTo>
                      <a:pt x="55" y="393"/>
                      <a:pt x="55" y="394"/>
                      <a:pt x="56" y="396"/>
                    </a:cubicBezTo>
                    <a:cubicBezTo>
                      <a:pt x="58" y="397"/>
                      <a:pt x="58" y="396"/>
                      <a:pt x="60" y="398"/>
                    </a:cubicBezTo>
                    <a:cubicBezTo>
                      <a:pt x="61" y="400"/>
                      <a:pt x="60" y="400"/>
                      <a:pt x="61" y="402"/>
                    </a:cubicBezTo>
                    <a:cubicBezTo>
                      <a:pt x="62" y="402"/>
                      <a:pt x="66" y="406"/>
                      <a:pt x="68" y="410"/>
                    </a:cubicBezTo>
                    <a:cubicBezTo>
                      <a:pt x="69" y="410"/>
                      <a:pt x="70" y="411"/>
                      <a:pt x="71" y="412"/>
                    </a:cubicBezTo>
                    <a:cubicBezTo>
                      <a:pt x="69" y="409"/>
                      <a:pt x="67" y="408"/>
                      <a:pt x="67" y="406"/>
                    </a:cubicBezTo>
                    <a:cubicBezTo>
                      <a:pt x="67" y="406"/>
                      <a:pt x="68" y="407"/>
                      <a:pt x="69" y="407"/>
                    </a:cubicBezTo>
                    <a:cubicBezTo>
                      <a:pt x="67" y="405"/>
                      <a:pt x="67" y="405"/>
                      <a:pt x="66" y="404"/>
                    </a:cubicBezTo>
                    <a:cubicBezTo>
                      <a:pt x="67" y="404"/>
                      <a:pt x="62" y="400"/>
                      <a:pt x="62" y="399"/>
                    </a:cubicBezTo>
                    <a:cubicBezTo>
                      <a:pt x="63" y="399"/>
                      <a:pt x="64" y="400"/>
                      <a:pt x="64" y="399"/>
                    </a:cubicBezTo>
                    <a:cubicBezTo>
                      <a:pt x="60" y="396"/>
                      <a:pt x="56" y="390"/>
                      <a:pt x="55" y="386"/>
                    </a:cubicBezTo>
                    <a:cubicBezTo>
                      <a:pt x="54" y="388"/>
                      <a:pt x="50" y="379"/>
                      <a:pt x="53" y="382"/>
                    </a:cubicBezTo>
                    <a:cubicBezTo>
                      <a:pt x="51" y="378"/>
                      <a:pt x="52" y="381"/>
                      <a:pt x="50" y="379"/>
                    </a:cubicBezTo>
                    <a:cubicBezTo>
                      <a:pt x="50" y="378"/>
                      <a:pt x="49" y="377"/>
                      <a:pt x="50" y="377"/>
                    </a:cubicBezTo>
                    <a:cubicBezTo>
                      <a:pt x="53" y="379"/>
                      <a:pt x="54" y="382"/>
                      <a:pt x="56" y="384"/>
                    </a:cubicBezTo>
                    <a:cubicBezTo>
                      <a:pt x="57" y="387"/>
                      <a:pt x="59" y="390"/>
                      <a:pt x="60" y="393"/>
                    </a:cubicBezTo>
                    <a:cubicBezTo>
                      <a:pt x="64" y="397"/>
                      <a:pt x="65" y="399"/>
                      <a:pt x="67" y="401"/>
                    </a:cubicBezTo>
                    <a:cubicBezTo>
                      <a:pt x="67" y="402"/>
                      <a:pt x="67" y="402"/>
                      <a:pt x="67" y="402"/>
                    </a:cubicBezTo>
                    <a:cubicBezTo>
                      <a:pt x="68" y="402"/>
                      <a:pt x="73" y="409"/>
                      <a:pt x="72" y="406"/>
                    </a:cubicBezTo>
                    <a:cubicBezTo>
                      <a:pt x="70" y="405"/>
                      <a:pt x="67" y="401"/>
                      <a:pt x="67" y="400"/>
                    </a:cubicBezTo>
                    <a:cubicBezTo>
                      <a:pt x="71" y="404"/>
                      <a:pt x="72" y="406"/>
                      <a:pt x="76" y="410"/>
                    </a:cubicBezTo>
                    <a:cubicBezTo>
                      <a:pt x="74" y="410"/>
                      <a:pt x="75" y="411"/>
                      <a:pt x="76" y="413"/>
                    </a:cubicBezTo>
                    <a:cubicBezTo>
                      <a:pt x="77" y="411"/>
                      <a:pt x="80" y="416"/>
                      <a:pt x="79" y="416"/>
                    </a:cubicBezTo>
                    <a:cubicBezTo>
                      <a:pt x="81" y="418"/>
                      <a:pt x="84" y="421"/>
                      <a:pt x="86" y="424"/>
                    </a:cubicBezTo>
                    <a:cubicBezTo>
                      <a:pt x="89" y="427"/>
                      <a:pt x="92" y="430"/>
                      <a:pt x="95" y="433"/>
                    </a:cubicBezTo>
                    <a:cubicBezTo>
                      <a:pt x="96" y="435"/>
                      <a:pt x="99" y="439"/>
                      <a:pt x="102" y="440"/>
                    </a:cubicBezTo>
                    <a:cubicBezTo>
                      <a:pt x="102" y="440"/>
                      <a:pt x="101" y="440"/>
                      <a:pt x="101" y="440"/>
                    </a:cubicBezTo>
                    <a:cubicBezTo>
                      <a:pt x="103" y="442"/>
                      <a:pt x="104" y="443"/>
                      <a:pt x="104" y="444"/>
                    </a:cubicBezTo>
                    <a:cubicBezTo>
                      <a:pt x="107" y="446"/>
                      <a:pt x="102" y="441"/>
                      <a:pt x="104" y="442"/>
                    </a:cubicBezTo>
                    <a:cubicBezTo>
                      <a:pt x="106" y="444"/>
                      <a:pt x="108" y="446"/>
                      <a:pt x="108" y="447"/>
                    </a:cubicBezTo>
                    <a:cubicBezTo>
                      <a:pt x="110" y="449"/>
                      <a:pt x="114" y="452"/>
                      <a:pt x="117" y="455"/>
                    </a:cubicBezTo>
                    <a:cubicBezTo>
                      <a:pt x="121" y="457"/>
                      <a:pt x="124" y="460"/>
                      <a:pt x="126" y="462"/>
                    </a:cubicBezTo>
                    <a:cubicBezTo>
                      <a:pt x="128" y="463"/>
                      <a:pt x="135" y="468"/>
                      <a:pt x="140" y="471"/>
                    </a:cubicBezTo>
                    <a:cubicBezTo>
                      <a:pt x="145" y="475"/>
                      <a:pt x="149" y="478"/>
                      <a:pt x="144" y="476"/>
                    </a:cubicBezTo>
                    <a:cubicBezTo>
                      <a:pt x="149" y="479"/>
                      <a:pt x="155" y="482"/>
                      <a:pt x="158" y="484"/>
                    </a:cubicBezTo>
                    <a:cubicBezTo>
                      <a:pt x="155" y="482"/>
                      <a:pt x="159" y="485"/>
                      <a:pt x="158" y="485"/>
                    </a:cubicBezTo>
                    <a:cubicBezTo>
                      <a:pt x="160" y="486"/>
                      <a:pt x="160" y="486"/>
                      <a:pt x="161" y="488"/>
                    </a:cubicBezTo>
                    <a:cubicBezTo>
                      <a:pt x="162" y="486"/>
                      <a:pt x="166" y="491"/>
                      <a:pt x="168" y="491"/>
                    </a:cubicBezTo>
                    <a:cubicBezTo>
                      <a:pt x="168" y="490"/>
                      <a:pt x="167" y="490"/>
                      <a:pt x="168" y="490"/>
                    </a:cubicBezTo>
                    <a:cubicBezTo>
                      <a:pt x="168" y="491"/>
                      <a:pt x="168" y="491"/>
                      <a:pt x="169" y="493"/>
                    </a:cubicBezTo>
                    <a:cubicBezTo>
                      <a:pt x="167" y="493"/>
                      <a:pt x="167" y="492"/>
                      <a:pt x="164" y="491"/>
                    </a:cubicBezTo>
                    <a:cubicBezTo>
                      <a:pt x="165" y="492"/>
                      <a:pt x="163" y="491"/>
                      <a:pt x="162" y="492"/>
                    </a:cubicBezTo>
                    <a:cubicBezTo>
                      <a:pt x="164" y="493"/>
                      <a:pt x="166" y="494"/>
                      <a:pt x="167" y="494"/>
                    </a:cubicBezTo>
                    <a:cubicBezTo>
                      <a:pt x="169" y="495"/>
                      <a:pt x="169" y="496"/>
                      <a:pt x="170" y="496"/>
                    </a:cubicBezTo>
                    <a:cubicBezTo>
                      <a:pt x="172" y="497"/>
                      <a:pt x="174" y="498"/>
                      <a:pt x="178" y="501"/>
                    </a:cubicBezTo>
                    <a:cubicBezTo>
                      <a:pt x="179" y="500"/>
                      <a:pt x="174" y="498"/>
                      <a:pt x="174" y="498"/>
                    </a:cubicBezTo>
                    <a:cubicBezTo>
                      <a:pt x="178" y="499"/>
                      <a:pt x="178" y="499"/>
                      <a:pt x="178" y="499"/>
                    </a:cubicBezTo>
                    <a:cubicBezTo>
                      <a:pt x="178" y="499"/>
                      <a:pt x="178" y="498"/>
                      <a:pt x="177" y="498"/>
                    </a:cubicBezTo>
                    <a:cubicBezTo>
                      <a:pt x="177" y="499"/>
                      <a:pt x="175" y="496"/>
                      <a:pt x="174" y="497"/>
                    </a:cubicBezTo>
                    <a:cubicBezTo>
                      <a:pt x="173" y="496"/>
                      <a:pt x="171" y="495"/>
                      <a:pt x="172" y="495"/>
                    </a:cubicBezTo>
                    <a:cubicBezTo>
                      <a:pt x="173" y="495"/>
                      <a:pt x="176" y="497"/>
                      <a:pt x="175" y="496"/>
                    </a:cubicBezTo>
                    <a:cubicBezTo>
                      <a:pt x="173" y="495"/>
                      <a:pt x="172" y="494"/>
                      <a:pt x="171" y="493"/>
                    </a:cubicBezTo>
                    <a:cubicBezTo>
                      <a:pt x="175" y="494"/>
                      <a:pt x="184" y="500"/>
                      <a:pt x="190" y="502"/>
                    </a:cubicBezTo>
                    <a:cubicBezTo>
                      <a:pt x="191" y="503"/>
                      <a:pt x="195" y="505"/>
                      <a:pt x="199" y="507"/>
                    </a:cubicBezTo>
                    <a:cubicBezTo>
                      <a:pt x="203" y="508"/>
                      <a:pt x="207" y="509"/>
                      <a:pt x="206" y="508"/>
                    </a:cubicBezTo>
                    <a:cubicBezTo>
                      <a:pt x="208" y="510"/>
                      <a:pt x="208" y="509"/>
                      <a:pt x="209" y="511"/>
                    </a:cubicBezTo>
                    <a:cubicBezTo>
                      <a:pt x="206" y="510"/>
                      <a:pt x="200" y="507"/>
                      <a:pt x="200" y="508"/>
                    </a:cubicBezTo>
                    <a:cubicBezTo>
                      <a:pt x="203" y="509"/>
                      <a:pt x="209" y="511"/>
                      <a:pt x="205" y="511"/>
                    </a:cubicBezTo>
                    <a:cubicBezTo>
                      <a:pt x="207" y="512"/>
                      <a:pt x="207" y="511"/>
                      <a:pt x="209" y="512"/>
                    </a:cubicBezTo>
                    <a:cubicBezTo>
                      <a:pt x="209" y="513"/>
                      <a:pt x="209" y="513"/>
                      <a:pt x="209" y="513"/>
                    </a:cubicBezTo>
                    <a:cubicBezTo>
                      <a:pt x="207" y="512"/>
                      <a:pt x="201" y="510"/>
                      <a:pt x="204" y="512"/>
                    </a:cubicBezTo>
                    <a:cubicBezTo>
                      <a:pt x="206" y="511"/>
                      <a:pt x="209" y="513"/>
                      <a:pt x="210" y="514"/>
                    </a:cubicBezTo>
                    <a:cubicBezTo>
                      <a:pt x="211" y="514"/>
                      <a:pt x="214" y="515"/>
                      <a:pt x="216" y="516"/>
                    </a:cubicBezTo>
                    <a:cubicBezTo>
                      <a:pt x="219" y="517"/>
                      <a:pt x="221" y="518"/>
                      <a:pt x="221" y="519"/>
                    </a:cubicBezTo>
                    <a:cubicBezTo>
                      <a:pt x="221" y="519"/>
                      <a:pt x="220" y="519"/>
                      <a:pt x="220" y="519"/>
                    </a:cubicBezTo>
                    <a:cubicBezTo>
                      <a:pt x="218" y="518"/>
                      <a:pt x="217" y="518"/>
                      <a:pt x="215" y="517"/>
                    </a:cubicBezTo>
                    <a:cubicBezTo>
                      <a:pt x="214" y="517"/>
                      <a:pt x="213" y="516"/>
                      <a:pt x="213" y="517"/>
                    </a:cubicBezTo>
                    <a:cubicBezTo>
                      <a:pt x="212" y="516"/>
                      <a:pt x="212" y="515"/>
                      <a:pt x="213" y="515"/>
                    </a:cubicBezTo>
                    <a:cubicBezTo>
                      <a:pt x="209" y="514"/>
                      <a:pt x="212" y="516"/>
                      <a:pt x="210" y="515"/>
                    </a:cubicBezTo>
                    <a:cubicBezTo>
                      <a:pt x="209" y="514"/>
                      <a:pt x="208" y="513"/>
                      <a:pt x="206" y="514"/>
                    </a:cubicBezTo>
                    <a:cubicBezTo>
                      <a:pt x="207" y="514"/>
                      <a:pt x="211" y="516"/>
                      <a:pt x="215" y="518"/>
                    </a:cubicBezTo>
                    <a:cubicBezTo>
                      <a:pt x="220" y="520"/>
                      <a:pt x="224" y="521"/>
                      <a:pt x="227" y="522"/>
                    </a:cubicBezTo>
                    <a:cubicBezTo>
                      <a:pt x="230" y="524"/>
                      <a:pt x="240" y="525"/>
                      <a:pt x="241" y="528"/>
                    </a:cubicBezTo>
                    <a:cubicBezTo>
                      <a:pt x="243" y="528"/>
                      <a:pt x="248" y="530"/>
                      <a:pt x="248" y="531"/>
                    </a:cubicBezTo>
                    <a:cubicBezTo>
                      <a:pt x="251" y="532"/>
                      <a:pt x="250" y="530"/>
                      <a:pt x="253" y="531"/>
                    </a:cubicBezTo>
                    <a:cubicBezTo>
                      <a:pt x="257" y="533"/>
                      <a:pt x="256" y="534"/>
                      <a:pt x="258" y="536"/>
                    </a:cubicBezTo>
                    <a:cubicBezTo>
                      <a:pt x="258" y="534"/>
                      <a:pt x="265" y="536"/>
                      <a:pt x="268" y="537"/>
                    </a:cubicBezTo>
                    <a:cubicBezTo>
                      <a:pt x="267" y="537"/>
                      <a:pt x="266" y="537"/>
                      <a:pt x="266" y="537"/>
                    </a:cubicBezTo>
                    <a:cubicBezTo>
                      <a:pt x="269" y="539"/>
                      <a:pt x="270" y="537"/>
                      <a:pt x="273" y="538"/>
                    </a:cubicBezTo>
                    <a:cubicBezTo>
                      <a:pt x="274" y="540"/>
                      <a:pt x="268" y="538"/>
                      <a:pt x="271" y="539"/>
                    </a:cubicBezTo>
                    <a:cubicBezTo>
                      <a:pt x="274" y="539"/>
                      <a:pt x="275" y="541"/>
                      <a:pt x="277" y="540"/>
                    </a:cubicBezTo>
                    <a:cubicBezTo>
                      <a:pt x="278" y="540"/>
                      <a:pt x="278" y="541"/>
                      <a:pt x="279" y="541"/>
                    </a:cubicBezTo>
                    <a:cubicBezTo>
                      <a:pt x="281" y="541"/>
                      <a:pt x="297" y="542"/>
                      <a:pt x="295" y="544"/>
                    </a:cubicBezTo>
                    <a:cubicBezTo>
                      <a:pt x="310" y="545"/>
                      <a:pt x="333" y="549"/>
                      <a:pt x="348" y="548"/>
                    </a:cubicBezTo>
                    <a:cubicBezTo>
                      <a:pt x="347" y="549"/>
                      <a:pt x="348" y="549"/>
                      <a:pt x="345" y="549"/>
                    </a:cubicBezTo>
                    <a:cubicBezTo>
                      <a:pt x="345" y="549"/>
                      <a:pt x="344" y="548"/>
                      <a:pt x="342" y="549"/>
                    </a:cubicBezTo>
                    <a:cubicBezTo>
                      <a:pt x="343" y="549"/>
                      <a:pt x="344" y="549"/>
                      <a:pt x="344" y="550"/>
                    </a:cubicBezTo>
                    <a:cubicBezTo>
                      <a:pt x="341" y="550"/>
                      <a:pt x="338" y="549"/>
                      <a:pt x="337" y="550"/>
                    </a:cubicBezTo>
                    <a:cubicBezTo>
                      <a:pt x="339" y="550"/>
                      <a:pt x="345" y="551"/>
                      <a:pt x="347" y="551"/>
                    </a:cubicBezTo>
                    <a:cubicBezTo>
                      <a:pt x="348" y="550"/>
                      <a:pt x="347" y="549"/>
                      <a:pt x="349" y="549"/>
                    </a:cubicBezTo>
                    <a:cubicBezTo>
                      <a:pt x="348" y="551"/>
                      <a:pt x="353" y="549"/>
                      <a:pt x="355" y="550"/>
                    </a:cubicBezTo>
                    <a:cubicBezTo>
                      <a:pt x="352" y="550"/>
                      <a:pt x="355" y="551"/>
                      <a:pt x="356" y="551"/>
                    </a:cubicBezTo>
                    <a:cubicBezTo>
                      <a:pt x="354" y="551"/>
                      <a:pt x="356" y="550"/>
                      <a:pt x="357" y="550"/>
                    </a:cubicBezTo>
                    <a:cubicBezTo>
                      <a:pt x="360" y="550"/>
                      <a:pt x="361" y="553"/>
                      <a:pt x="364" y="551"/>
                    </a:cubicBezTo>
                    <a:cubicBezTo>
                      <a:pt x="364" y="551"/>
                      <a:pt x="360" y="552"/>
                      <a:pt x="361" y="551"/>
                    </a:cubicBezTo>
                    <a:cubicBezTo>
                      <a:pt x="362" y="549"/>
                      <a:pt x="366" y="550"/>
                      <a:pt x="369" y="550"/>
                    </a:cubicBezTo>
                    <a:cubicBezTo>
                      <a:pt x="370" y="548"/>
                      <a:pt x="374" y="547"/>
                      <a:pt x="379" y="547"/>
                    </a:cubicBezTo>
                    <a:cubicBezTo>
                      <a:pt x="375" y="548"/>
                      <a:pt x="377" y="548"/>
                      <a:pt x="377" y="549"/>
                    </a:cubicBezTo>
                    <a:cubicBezTo>
                      <a:pt x="383" y="548"/>
                      <a:pt x="386" y="548"/>
                      <a:pt x="391" y="548"/>
                    </a:cubicBezTo>
                    <a:cubicBezTo>
                      <a:pt x="390" y="548"/>
                      <a:pt x="383" y="549"/>
                      <a:pt x="385" y="549"/>
                    </a:cubicBezTo>
                    <a:cubicBezTo>
                      <a:pt x="390" y="548"/>
                      <a:pt x="390" y="549"/>
                      <a:pt x="388" y="550"/>
                    </a:cubicBezTo>
                    <a:cubicBezTo>
                      <a:pt x="392" y="549"/>
                      <a:pt x="393" y="550"/>
                      <a:pt x="396" y="549"/>
                    </a:cubicBezTo>
                    <a:cubicBezTo>
                      <a:pt x="396" y="549"/>
                      <a:pt x="397" y="549"/>
                      <a:pt x="397" y="549"/>
                    </a:cubicBezTo>
                    <a:cubicBezTo>
                      <a:pt x="397" y="550"/>
                      <a:pt x="396" y="550"/>
                      <a:pt x="394" y="551"/>
                    </a:cubicBezTo>
                    <a:cubicBezTo>
                      <a:pt x="397" y="551"/>
                      <a:pt x="398" y="551"/>
                      <a:pt x="401" y="552"/>
                    </a:cubicBezTo>
                    <a:cubicBezTo>
                      <a:pt x="402" y="551"/>
                      <a:pt x="398" y="551"/>
                      <a:pt x="400" y="551"/>
                    </a:cubicBezTo>
                    <a:cubicBezTo>
                      <a:pt x="404" y="550"/>
                      <a:pt x="403" y="549"/>
                      <a:pt x="406" y="549"/>
                    </a:cubicBezTo>
                    <a:cubicBezTo>
                      <a:pt x="406" y="551"/>
                      <a:pt x="410" y="549"/>
                      <a:pt x="412" y="549"/>
                    </a:cubicBezTo>
                    <a:cubicBezTo>
                      <a:pt x="411" y="550"/>
                      <a:pt x="409" y="550"/>
                      <a:pt x="407" y="550"/>
                    </a:cubicBezTo>
                    <a:cubicBezTo>
                      <a:pt x="405" y="550"/>
                      <a:pt x="404" y="550"/>
                      <a:pt x="403" y="551"/>
                    </a:cubicBezTo>
                    <a:cubicBezTo>
                      <a:pt x="405" y="551"/>
                      <a:pt x="409" y="551"/>
                      <a:pt x="408" y="552"/>
                    </a:cubicBezTo>
                    <a:cubicBezTo>
                      <a:pt x="406" y="553"/>
                      <a:pt x="402" y="553"/>
                      <a:pt x="401" y="554"/>
                    </a:cubicBezTo>
                    <a:cubicBezTo>
                      <a:pt x="406" y="553"/>
                      <a:pt x="409" y="552"/>
                      <a:pt x="411" y="554"/>
                    </a:cubicBezTo>
                    <a:cubicBezTo>
                      <a:pt x="411" y="552"/>
                      <a:pt x="417" y="552"/>
                      <a:pt x="420" y="551"/>
                    </a:cubicBezTo>
                    <a:cubicBezTo>
                      <a:pt x="422" y="551"/>
                      <a:pt x="420" y="551"/>
                      <a:pt x="422" y="552"/>
                    </a:cubicBezTo>
                    <a:cubicBezTo>
                      <a:pt x="424" y="551"/>
                      <a:pt x="426" y="552"/>
                      <a:pt x="426" y="551"/>
                    </a:cubicBezTo>
                    <a:cubicBezTo>
                      <a:pt x="424" y="551"/>
                      <a:pt x="426" y="550"/>
                      <a:pt x="427" y="550"/>
                    </a:cubicBezTo>
                    <a:cubicBezTo>
                      <a:pt x="427" y="551"/>
                      <a:pt x="430" y="550"/>
                      <a:pt x="432" y="549"/>
                    </a:cubicBezTo>
                    <a:cubicBezTo>
                      <a:pt x="432" y="550"/>
                      <a:pt x="434" y="550"/>
                      <a:pt x="434" y="551"/>
                    </a:cubicBezTo>
                    <a:cubicBezTo>
                      <a:pt x="438" y="549"/>
                      <a:pt x="441" y="548"/>
                      <a:pt x="445" y="548"/>
                    </a:cubicBezTo>
                    <a:cubicBezTo>
                      <a:pt x="448" y="547"/>
                      <a:pt x="452" y="547"/>
                      <a:pt x="456" y="545"/>
                    </a:cubicBezTo>
                    <a:cubicBezTo>
                      <a:pt x="457" y="545"/>
                      <a:pt x="456" y="547"/>
                      <a:pt x="457" y="546"/>
                    </a:cubicBezTo>
                    <a:cubicBezTo>
                      <a:pt x="459" y="545"/>
                      <a:pt x="461" y="544"/>
                      <a:pt x="464" y="544"/>
                    </a:cubicBezTo>
                    <a:cubicBezTo>
                      <a:pt x="464" y="544"/>
                      <a:pt x="462" y="544"/>
                      <a:pt x="462" y="545"/>
                    </a:cubicBezTo>
                    <a:cubicBezTo>
                      <a:pt x="466" y="544"/>
                      <a:pt x="478" y="539"/>
                      <a:pt x="475" y="542"/>
                    </a:cubicBezTo>
                    <a:cubicBezTo>
                      <a:pt x="476" y="541"/>
                      <a:pt x="479" y="540"/>
                      <a:pt x="481" y="539"/>
                    </a:cubicBezTo>
                    <a:cubicBezTo>
                      <a:pt x="483" y="538"/>
                      <a:pt x="485" y="538"/>
                      <a:pt x="485" y="539"/>
                    </a:cubicBezTo>
                    <a:cubicBezTo>
                      <a:pt x="488" y="537"/>
                      <a:pt x="485" y="537"/>
                      <a:pt x="486" y="537"/>
                    </a:cubicBezTo>
                    <a:cubicBezTo>
                      <a:pt x="491" y="536"/>
                      <a:pt x="495" y="534"/>
                      <a:pt x="500" y="532"/>
                    </a:cubicBezTo>
                    <a:cubicBezTo>
                      <a:pt x="504" y="530"/>
                      <a:pt x="509" y="528"/>
                      <a:pt x="513" y="527"/>
                    </a:cubicBezTo>
                    <a:cubicBezTo>
                      <a:pt x="513" y="526"/>
                      <a:pt x="521" y="525"/>
                      <a:pt x="522" y="522"/>
                    </a:cubicBezTo>
                    <a:cubicBezTo>
                      <a:pt x="524" y="522"/>
                      <a:pt x="525" y="521"/>
                      <a:pt x="525" y="522"/>
                    </a:cubicBezTo>
                    <a:cubicBezTo>
                      <a:pt x="515" y="528"/>
                      <a:pt x="510" y="530"/>
                      <a:pt x="499" y="535"/>
                    </a:cubicBezTo>
                    <a:cubicBezTo>
                      <a:pt x="500" y="536"/>
                      <a:pt x="504" y="534"/>
                      <a:pt x="505" y="535"/>
                    </a:cubicBezTo>
                    <a:cubicBezTo>
                      <a:pt x="488" y="545"/>
                      <a:pt x="471" y="552"/>
                      <a:pt x="453" y="555"/>
                    </a:cubicBezTo>
                    <a:cubicBezTo>
                      <a:pt x="434" y="562"/>
                      <a:pt x="413" y="565"/>
                      <a:pt x="394" y="570"/>
                    </a:cubicBezTo>
                    <a:cubicBezTo>
                      <a:pt x="389" y="571"/>
                      <a:pt x="381" y="572"/>
                      <a:pt x="374" y="573"/>
                    </a:cubicBezTo>
                    <a:cubicBezTo>
                      <a:pt x="367" y="574"/>
                      <a:pt x="359" y="574"/>
                      <a:pt x="352" y="574"/>
                    </a:cubicBezTo>
                    <a:cubicBezTo>
                      <a:pt x="355" y="575"/>
                      <a:pt x="360" y="575"/>
                      <a:pt x="365" y="574"/>
                    </a:cubicBezTo>
                    <a:cubicBezTo>
                      <a:pt x="368" y="574"/>
                      <a:pt x="371" y="574"/>
                      <a:pt x="373" y="574"/>
                    </a:cubicBezTo>
                    <a:cubicBezTo>
                      <a:pt x="376" y="574"/>
                      <a:pt x="378" y="574"/>
                      <a:pt x="380" y="574"/>
                    </a:cubicBezTo>
                    <a:cubicBezTo>
                      <a:pt x="379" y="575"/>
                      <a:pt x="379" y="576"/>
                      <a:pt x="379" y="576"/>
                    </a:cubicBezTo>
                    <a:cubicBezTo>
                      <a:pt x="384" y="576"/>
                      <a:pt x="389" y="577"/>
                      <a:pt x="392" y="578"/>
                    </a:cubicBezTo>
                    <a:cubicBezTo>
                      <a:pt x="397" y="577"/>
                      <a:pt x="403" y="576"/>
                      <a:pt x="408" y="576"/>
                    </a:cubicBezTo>
                    <a:cubicBezTo>
                      <a:pt x="413" y="576"/>
                      <a:pt x="417" y="576"/>
                      <a:pt x="421" y="576"/>
                    </a:cubicBezTo>
                    <a:cubicBezTo>
                      <a:pt x="424" y="575"/>
                      <a:pt x="422" y="575"/>
                      <a:pt x="425" y="574"/>
                    </a:cubicBezTo>
                    <a:cubicBezTo>
                      <a:pt x="425" y="575"/>
                      <a:pt x="427" y="575"/>
                      <a:pt x="426" y="575"/>
                    </a:cubicBezTo>
                    <a:cubicBezTo>
                      <a:pt x="429" y="575"/>
                      <a:pt x="433" y="574"/>
                      <a:pt x="434" y="574"/>
                    </a:cubicBezTo>
                    <a:cubicBezTo>
                      <a:pt x="439" y="572"/>
                      <a:pt x="439" y="574"/>
                      <a:pt x="445" y="571"/>
                    </a:cubicBezTo>
                    <a:cubicBezTo>
                      <a:pt x="445" y="572"/>
                      <a:pt x="445" y="572"/>
                      <a:pt x="445" y="572"/>
                    </a:cubicBezTo>
                    <a:cubicBezTo>
                      <a:pt x="450" y="571"/>
                      <a:pt x="454" y="570"/>
                      <a:pt x="458" y="569"/>
                    </a:cubicBezTo>
                    <a:cubicBezTo>
                      <a:pt x="463" y="568"/>
                      <a:pt x="467" y="567"/>
                      <a:pt x="471" y="565"/>
                    </a:cubicBezTo>
                    <a:cubicBezTo>
                      <a:pt x="471" y="566"/>
                      <a:pt x="473" y="566"/>
                      <a:pt x="473" y="566"/>
                    </a:cubicBezTo>
                    <a:cubicBezTo>
                      <a:pt x="478" y="564"/>
                      <a:pt x="480" y="563"/>
                      <a:pt x="483" y="563"/>
                    </a:cubicBezTo>
                    <a:cubicBezTo>
                      <a:pt x="485" y="563"/>
                      <a:pt x="486" y="562"/>
                      <a:pt x="488" y="561"/>
                    </a:cubicBezTo>
                    <a:cubicBezTo>
                      <a:pt x="490" y="561"/>
                      <a:pt x="492" y="560"/>
                      <a:pt x="494" y="559"/>
                    </a:cubicBezTo>
                    <a:cubicBezTo>
                      <a:pt x="497" y="558"/>
                      <a:pt x="501" y="557"/>
                      <a:pt x="504" y="556"/>
                    </a:cubicBezTo>
                    <a:cubicBezTo>
                      <a:pt x="511" y="553"/>
                      <a:pt x="518" y="550"/>
                      <a:pt x="525" y="545"/>
                    </a:cubicBezTo>
                    <a:cubicBezTo>
                      <a:pt x="526" y="546"/>
                      <a:pt x="527" y="545"/>
                      <a:pt x="528" y="545"/>
                    </a:cubicBezTo>
                    <a:cubicBezTo>
                      <a:pt x="530" y="543"/>
                      <a:pt x="535" y="541"/>
                      <a:pt x="539" y="538"/>
                    </a:cubicBezTo>
                    <a:cubicBezTo>
                      <a:pt x="543" y="536"/>
                      <a:pt x="547" y="533"/>
                      <a:pt x="550" y="532"/>
                    </a:cubicBezTo>
                    <a:cubicBezTo>
                      <a:pt x="551" y="530"/>
                      <a:pt x="551" y="529"/>
                      <a:pt x="552" y="528"/>
                    </a:cubicBezTo>
                    <a:cubicBezTo>
                      <a:pt x="554" y="527"/>
                      <a:pt x="551" y="530"/>
                      <a:pt x="554" y="528"/>
                    </a:cubicBezTo>
                    <a:cubicBezTo>
                      <a:pt x="557" y="526"/>
                      <a:pt x="551" y="529"/>
                      <a:pt x="553" y="527"/>
                    </a:cubicBezTo>
                    <a:cubicBezTo>
                      <a:pt x="554" y="527"/>
                      <a:pt x="555" y="526"/>
                      <a:pt x="557" y="526"/>
                    </a:cubicBezTo>
                    <a:cubicBezTo>
                      <a:pt x="555" y="525"/>
                      <a:pt x="560" y="523"/>
                      <a:pt x="562" y="521"/>
                    </a:cubicBezTo>
                    <a:cubicBezTo>
                      <a:pt x="565" y="517"/>
                      <a:pt x="573" y="511"/>
                      <a:pt x="575" y="507"/>
                    </a:cubicBezTo>
                    <a:cubicBezTo>
                      <a:pt x="580" y="503"/>
                      <a:pt x="584" y="500"/>
                      <a:pt x="586" y="497"/>
                    </a:cubicBezTo>
                    <a:cubicBezTo>
                      <a:pt x="589" y="494"/>
                      <a:pt x="590" y="491"/>
                      <a:pt x="592" y="489"/>
                    </a:cubicBezTo>
                    <a:cubicBezTo>
                      <a:pt x="594" y="488"/>
                      <a:pt x="594" y="486"/>
                      <a:pt x="596" y="486"/>
                    </a:cubicBezTo>
                    <a:cubicBezTo>
                      <a:pt x="593" y="486"/>
                      <a:pt x="593" y="487"/>
                      <a:pt x="592" y="486"/>
                    </a:cubicBezTo>
                    <a:cubicBezTo>
                      <a:pt x="592" y="485"/>
                      <a:pt x="592" y="485"/>
                      <a:pt x="593" y="484"/>
                    </a:cubicBezTo>
                    <a:cubicBezTo>
                      <a:pt x="594" y="484"/>
                      <a:pt x="593" y="485"/>
                      <a:pt x="594" y="485"/>
                    </a:cubicBezTo>
                    <a:cubicBezTo>
                      <a:pt x="596" y="482"/>
                      <a:pt x="596" y="482"/>
                      <a:pt x="598" y="480"/>
                    </a:cubicBezTo>
                    <a:cubicBezTo>
                      <a:pt x="596" y="481"/>
                      <a:pt x="596" y="480"/>
                      <a:pt x="597" y="479"/>
                    </a:cubicBezTo>
                    <a:cubicBezTo>
                      <a:pt x="599" y="477"/>
                      <a:pt x="600" y="476"/>
                      <a:pt x="601" y="475"/>
                    </a:cubicBezTo>
                    <a:cubicBezTo>
                      <a:pt x="600" y="476"/>
                      <a:pt x="598" y="477"/>
                      <a:pt x="597" y="478"/>
                    </a:cubicBezTo>
                    <a:cubicBezTo>
                      <a:pt x="596" y="479"/>
                      <a:pt x="595" y="480"/>
                      <a:pt x="594" y="481"/>
                    </a:cubicBezTo>
                    <a:cubicBezTo>
                      <a:pt x="594" y="481"/>
                      <a:pt x="593" y="481"/>
                      <a:pt x="594" y="480"/>
                    </a:cubicBezTo>
                    <a:cubicBezTo>
                      <a:pt x="598" y="476"/>
                      <a:pt x="602" y="474"/>
                      <a:pt x="607" y="469"/>
                    </a:cubicBezTo>
                    <a:cubicBezTo>
                      <a:pt x="608" y="467"/>
                      <a:pt x="605" y="469"/>
                      <a:pt x="609" y="466"/>
                    </a:cubicBezTo>
                    <a:cubicBezTo>
                      <a:pt x="609" y="467"/>
                      <a:pt x="612" y="464"/>
                      <a:pt x="610" y="467"/>
                    </a:cubicBezTo>
                    <a:cubicBezTo>
                      <a:pt x="614" y="465"/>
                      <a:pt x="612" y="464"/>
                      <a:pt x="615" y="462"/>
                    </a:cubicBezTo>
                    <a:cubicBezTo>
                      <a:pt x="616" y="462"/>
                      <a:pt x="616" y="462"/>
                      <a:pt x="616" y="462"/>
                    </a:cubicBezTo>
                    <a:cubicBezTo>
                      <a:pt x="618" y="461"/>
                      <a:pt x="616" y="461"/>
                      <a:pt x="618" y="459"/>
                    </a:cubicBezTo>
                    <a:cubicBezTo>
                      <a:pt x="622" y="457"/>
                      <a:pt x="625" y="455"/>
                      <a:pt x="628" y="453"/>
                    </a:cubicBezTo>
                    <a:cubicBezTo>
                      <a:pt x="625" y="456"/>
                      <a:pt x="622" y="460"/>
                      <a:pt x="619" y="462"/>
                    </a:cubicBezTo>
                    <a:cubicBezTo>
                      <a:pt x="620" y="460"/>
                      <a:pt x="622" y="458"/>
                      <a:pt x="622" y="457"/>
                    </a:cubicBezTo>
                    <a:cubicBezTo>
                      <a:pt x="618" y="460"/>
                      <a:pt x="619" y="462"/>
                      <a:pt x="615" y="464"/>
                    </a:cubicBezTo>
                    <a:cubicBezTo>
                      <a:pt x="611" y="470"/>
                      <a:pt x="603" y="474"/>
                      <a:pt x="601" y="478"/>
                    </a:cubicBezTo>
                    <a:cubicBezTo>
                      <a:pt x="607" y="473"/>
                      <a:pt x="614" y="471"/>
                      <a:pt x="615" y="468"/>
                    </a:cubicBezTo>
                    <a:cubicBezTo>
                      <a:pt x="615" y="469"/>
                      <a:pt x="611" y="472"/>
                      <a:pt x="611" y="471"/>
                    </a:cubicBezTo>
                    <a:cubicBezTo>
                      <a:pt x="611" y="470"/>
                      <a:pt x="611" y="470"/>
                      <a:pt x="613" y="468"/>
                    </a:cubicBezTo>
                    <a:cubicBezTo>
                      <a:pt x="616" y="467"/>
                      <a:pt x="616" y="466"/>
                      <a:pt x="620" y="462"/>
                    </a:cubicBezTo>
                    <a:cubicBezTo>
                      <a:pt x="619" y="464"/>
                      <a:pt x="624" y="459"/>
                      <a:pt x="621" y="463"/>
                    </a:cubicBezTo>
                    <a:cubicBezTo>
                      <a:pt x="623" y="462"/>
                      <a:pt x="626" y="457"/>
                      <a:pt x="628" y="458"/>
                    </a:cubicBezTo>
                    <a:cubicBezTo>
                      <a:pt x="627" y="459"/>
                      <a:pt x="623" y="462"/>
                      <a:pt x="624" y="463"/>
                    </a:cubicBezTo>
                    <a:cubicBezTo>
                      <a:pt x="626" y="461"/>
                      <a:pt x="622" y="466"/>
                      <a:pt x="625" y="463"/>
                    </a:cubicBezTo>
                    <a:cubicBezTo>
                      <a:pt x="627" y="460"/>
                      <a:pt x="630" y="460"/>
                      <a:pt x="632" y="456"/>
                    </a:cubicBezTo>
                    <a:cubicBezTo>
                      <a:pt x="632" y="457"/>
                      <a:pt x="631" y="458"/>
                      <a:pt x="632" y="458"/>
                    </a:cubicBezTo>
                    <a:cubicBezTo>
                      <a:pt x="634" y="455"/>
                      <a:pt x="634" y="456"/>
                      <a:pt x="635" y="455"/>
                    </a:cubicBezTo>
                    <a:cubicBezTo>
                      <a:pt x="635" y="453"/>
                      <a:pt x="633" y="457"/>
                      <a:pt x="632" y="456"/>
                    </a:cubicBezTo>
                    <a:cubicBezTo>
                      <a:pt x="639" y="448"/>
                      <a:pt x="640" y="446"/>
                      <a:pt x="645" y="444"/>
                    </a:cubicBezTo>
                    <a:cubicBezTo>
                      <a:pt x="645" y="445"/>
                      <a:pt x="644" y="446"/>
                      <a:pt x="644" y="446"/>
                    </a:cubicBezTo>
                    <a:cubicBezTo>
                      <a:pt x="645" y="445"/>
                      <a:pt x="645" y="445"/>
                      <a:pt x="646" y="445"/>
                    </a:cubicBezTo>
                    <a:cubicBezTo>
                      <a:pt x="649" y="442"/>
                      <a:pt x="649" y="440"/>
                      <a:pt x="650" y="439"/>
                    </a:cubicBezTo>
                    <a:cubicBezTo>
                      <a:pt x="654" y="435"/>
                      <a:pt x="660" y="430"/>
                      <a:pt x="664" y="425"/>
                    </a:cubicBezTo>
                    <a:cubicBezTo>
                      <a:pt x="669" y="419"/>
                      <a:pt x="675" y="413"/>
                      <a:pt x="679" y="406"/>
                    </a:cubicBezTo>
                    <a:cubicBezTo>
                      <a:pt x="680" y="406"/>
                      <a:pt x="678" y="408"/>
                      <a:pt x="679" y="408"/>
                    </a:cubicBezTo>
                    <a:cubicBezTo>
                      <a:pt x="681" y="404"/>
                      <a:pt x="682" y="401"/>
                      <a:pt x="679" y="403"/>
                    </a:cubicBezTo>
                    <a:cubicBezTo>
                      <a:pt x="680" y="401"/>
                      <a:pt x="681" y="402"/>
                      <a:pt x="682" y="400"/>
                    </a:cubicBezTo>
                    <a:cubicBezTo>
                      <a:pt x="680" y="399"/>
                      <a:pt x="680" y="399"/>
                      <a:pt x="680" y="399"/>
                    </a:cubicBezTo>
                    <a:cubicBezTo>
                      <a:pt x="683" y="396"/>
                      <a:pt x="683" y="394"/>
                      <a:pt x="682" y="393"/>
                    </a:cubicBezTo>
                    <a:cubicBezTo>
                      <a:pt x="681" y="394"/>
                      <a:pt x="680" y="392"/>
                      <a:pt x="678" y="394"/>
                    </a:cubicBezTo>
                    <a:cubicBezTo>
                      <a:pt x="678" y="397"/>
                      <a:pt x="677" y="398"/>
                      <a:pt x="675" y="400"/>
                    </a:cubicBezTo>
                    <a:cubicBezTo>
                      <a:pt x="675" y="401"/>
                      <a:pt x="677" y="400"/>
                      <a:pt x="675" y="403"/>
                    </a:cubicBezTo>
                    <a:cubicBezTo>
                      <a:pt x="675" y="400"/>
                      <a:pt x="674" y="402"/>
                      <a:pt x="672" y="405"/>
                    </a:cubicBezTo>
                    <a:cubicBezTo>
                      <a:pt x="671" y="404"/>
                      <a:pt x="673" y="399"/>
                      <a:pt x="676" y="397"/>
                    </a:cubicBezTo>
                    <a:cubicBezTo>
                      <a:pt x="675" y="397"/>
                      <a:pt x="675" y="397"/>
                      <a:pt x="675" y="397"/>
                    </a:cubicBezTo>
                    <a:cubicBezTo>
                      <a:pt x="672" y="401"/>
                      <a:pt x="671" y="403"/>
                      <a:pt x="669" y="407"/>
                    </a:cubicBezTo>
                    <a:cubicBezTo>
                      <a:pt x="669" y="406"/>
                      <a:pt x="670" y="404"/>
                      <a:pt x="671" y="402"/>
                    </a:cubicBezTo>
                    <a:cubicBezTo>
                      <a:pt x="669" y="404"/>
                      <a:pt x="668" y="406"/>
                      <a:pt x="666" y="409"/>
                    </a:cubicBezTo>
                    <a:cubicBezTo>
                      <a:pt x="663" y="412"/>
                      <a:pt x="661" y="414"/>
                      <a:pt x="659" y="417"/>
                    </a:cubicBezTo>
                    <a:cubicBezTo>
                      <a:pt x="657" y="419"/>
                      <a:pt x="655" y="422"/>
                      <a:pt x="653" y="423"/>
                    </a:cubicBezTo>
                    <a:cubicBezTo>
                      <a:pt x="651" y="424"/>
                      <a:pt x="650" y="425"/>
                      <a:pt x="649" y="424"/>
                    </a:cubicBezTo>
                    <a:cubicBezTo>
                      <a:pt x="647" y="426"/>
                      <a:pt x="643" y="429"/>
                      <a:pt x="641" y="433"/>
                    </a:cubicBezTo>
                    <a:cubicBezTo>
                      <a:pt x="641" y="434"/>
                      <a:pt x="643" y="432"/>
                      <a:pt x="644" y="432"/>
                    </a:cubicBezTo>
                    <a:cubicBezTo>
                      <a:pt x="642" y="435"/>
                      <a:pt x="639" y="437"/>
                      <a:pt x="637" y="438"/>
                    </a:cubicBezTo>
                    <a:cubicBezTo>
                      <a:pt x="638" y="438"/>
                      <a:pt x="634" y="442"/>
                      <a:pt x="633" y="442"/>
                    </a:cubicBezTo>
                    <a:cubicBezTo>
                      <a:pt x="633" y="444"/>
                      <a:pt x="630" y="447"/>
                      <a:pt x="629" y="447"/>
                    </a:cubicBezTo>
                    <a:cubicBezTo>
                      <a:pt x="629" y="447"/>
                      <a:pt x="629" y="446"/>
                      <a:pt x="629" y="446"/>
                    </a:cubicBezTo>
                    <a:cubicBezTo>
                      <a:pt x="630" y="445"/>
                      <a:pt x="631" y="444"/>
                      <a:pt x="631" y="443"/>
                    </a:cubicBezTo>
                    <a:cubicBezTo>
                      <a:pt x="629" y="445"/>
                      <a:pt x="629" y="445"/>
                      <a:pt x="628" y="445"/>
                    </a:cubicBezTo>
                    <a:cubicBezTo>
                      <a:pt x="627" y="447"/>
                      <a:pt x="626" y="448"/>
                      <a:pt x="626" y="449"/>
                    </a:cubicBezTo>
                    <a:cubicBezTo>
                      <a:pt x="627" y="448"/>
                      <a:pt x="627" y="446"/>
                      <a:pt x="629" y="446"/>
                    </a:cubicBezTo>
                    <a:cubicBezTo>
                      <a:pt x="628" y="447"/>
                      <a:pt x="628" y="448"/>
                      <a:pt x="626" y="451"/>
                    </a:cubicBezTo>
                    <a:cubicBezTo>
                      <a:pt x="621" y="453"/>
                      <a:pt x="623" y="450"/>
                      <a:pt x="629" y="442"/>
                    </a:cubicBezTo>
                    <a:cubicBezTo>
                      <a:pt x="631" y="441"/>
                      <a:pt x="633" y="440"/>
                      <a:pt x="635" y="438"/>
                    </a:cubicBezTo>
                    <a:cubicBezTo>
                      <a:pt x="635" y="436"/>
                      <a:pt x="632" y="439"/>
                      <a:pt x="634" y="437"/>
                    </a:cubicBezTo>
                    <a:cubicBezTo>
                      <a:pt x="635" y="435"/>
                      <a:pt x="637" y="435"/>
                      <a:pt x="637" y="433"/>
                    </a:cubicBezTo>
                    <a:cubicBezTo>
                      <a:pt x="637" y="431"/>
                      <a:pt x="635" y="436"/>
                      <a:pt x="635" y="434"/>
                    </a:cubicBezTo>
                    <a:cubicBezTo>
                      <a:pt x="636" y="431"/>
                      <a:pt x="639" y="430"/>
                      <a:pt x="641" y="426"/>
                    </a:cubicBezTo>
                    <a:cubicBezTo>
                      <a:pt x="641" y="426"/>
                      <a:pt x="641" y="426"/>
                      <a:pt x="642" y="426"/>
                    </a:cubicBezTo>
                    <a:cubicBezTo>
                      <a:pt x="643" y="424"/>
                      <a:pt x="645" y="422"/>
                      <a:pt x="647" y="419"/>
                    </a:cubicBezTo>
                    <a:cubicBezTo>
                      <a:pt x="648" y="417"/>
                      <a:pt x="651" y="415"/>
                      <a:pt x="653" y="411"/>
                    </a:cubicBezTo>
                    <a:cubicBezTo>
                      <a:pt x="653" y="412"/>
                      <a:pt x="655" y="409"/>
                      <a:pt x="656" y="410"/>
                    </a:cubicBezTo>
                    <a:cubicBezTo>
                      <a:pt x="657" y="408"/>
                      <a:pt x="658" y="406"/>
                      <a:pt x="660" y="404"/>
                    </a:cubicBezTo>
                    <a:cubicBezTo>
                      <a:pt x="661" y="402"/>
                      <a:pt x="662" y="401"/>
                      <a:pt x="663" y="400"/>
                    </a:cubicBezTo>
                    <a:cubicBezTo>
                      <a:pt x="661" y="403"/>
                      <a:pt x="659" y="407"/>
                      <a:pt x="656" y="410"/>
                    </a:cubicBezTo>
                    <a:cubicBezTo>
                      <a:pt x="653" y="414"/>
                      <a:pt x="650" y="417"/>
                      <a:pt x="648" y="419"/>
                    </a:cubicBezTo>
                    <a:cubicBezTo>
                      <a:pt x="650" y="418"/>
                      <a:pt x="653" y="414"/>
                      <a:pt x="655" y="413"/>
                    </a:cubicBezTo>
                    <a:cubicBezTo>
                      <a:pt x="657" y="411"/>
                      <a:pt x="655" y="412"/>
                      <a:pt x="657" y="409"/>
                    </a:cubicBezTo>
                    <a:cubicBezTo>
                      <a:pt x="659" y="409"/>
                      <a:pt x="661" y="407"/>
                      <a:pt x="659" y="410"/>
                    </a:cubicBezTo>
                    <a:cubicBezTo>
                      <a:pt x="661" y="408"/>
                      <a:pt x="662" y="407"/>
                      <a:pt x="662" y="404"/>
                    </a:cubicBezTo>
                    <a:cubicBezTo>
                      <a:pt x="661" y="405"/>
                      <a:pt x="661" y="407"/>
                      <a:pt x="660" y="407"/>
                    </a:cubicBezTo>
                    <a:cubicBezTo>
                      <a:pt x="660" y="405"/>
                      <a:pt x="664" y="402"/>
                      <a:pt x="666" y="400"/>
                    </a:cubicBezTo>
                    <a:cubicBezTo>
                      <a:pt x="665" y="400"/>
                      <a:pt x="663" y="403"/>
                      <a:pt x="662" y="403"/>
                    </a:cubicBezTo>
                    <a:cubicBezTo>
                      <a:pt x="664" y="400"/>
                      <a:pt x="664" y="400"/>
                      <a:pt x="666" y="397"/>
                    </a:cubicBezTo>
                    <a:cubicBezTo>
                      <a:pt x="666" y="396"/>
                      <a:pt x="665" y="396"/>
                      <a:pt x="665" y="397"/>
                    </a:cubicBezTo>
                    <a:cubicBezTo>
                      <a:pt x="667" y="392"/>
                      <a:pt x="672" y="386"/>
                      <a:pt x="672" y="383"/>
                    </a:cubicBezTo>
                    <a:cubicBezTo>
                      <a:pt x="671" y="384"/>
                      <a:pt x="670" y="386"/>
                      <a:pt x="668" y="386"/>
                    </a:cubicBezTo>
                    <a:cubicBezTo>
                      <a:pt x="671" y="383"/>
                      <a:pt x="675" y="379"/>
                      <a:pt x="677" y="375"/>
                    </a:cubicBezTo>
                    <a:cubicBezTo>
                      <a:pt x="677" y="376"/>
                      <a:pt x="675" y="379"/>
                      <a:pt x="674" y="381"/>
                    </a:cubicBezTo>
                    <a:cubicBezTo>
                      <a:pt x="677" y="379"/>
                      <a:pt x="678" y="376"/>
                      <a:pt x="678" y="374"/>
                    </a:cubicBezTo>
                    <a:cubicBezTo>
                      <a:pt x="679" y="373"/>
                      <a:pt x="681" y="374"/>
                      <a:pt x="680" y="373"/>
                    </a:cubicBezTo>
                    <a:cubicBezTo>
                      <a:pt x="682" y="371"/>
                      <a:pt x="678" y="375"/>
                      <a:pt x="680" y="372"/>
                    </a:cubicBezTo>
                    <a:cubicBezTo>
                      <a:pt x="681" y="371"/>
                      <a:pt x="681" y="371"/>
                      <a:pt x="681" y="371"/>
                    </a:cubicBezTo>
                    <a:cubicBezTo>
                      <a:pt x="681" y="372"/>
                      <a:pt x="682" y="372"/>
                      <a:pt x="683" y="371"/>
                    </a:cubicBezTo>
                    <a:cubicBezTo>
                      <a:pt x="682" y="370"/>
                      <a:pt x="684" y="368"/>
                      <a:pt x="683" y="368"/>
                    </a:cubicBezTo>
                    <a:cubicBezTo>
                      <a:pt x="682" y="370"/>
                      <a:pt x="682" y="371"/>
                      <a:pt x="681" y="371"/>
                    </a:cubicBezTo>
                    <a:cubicBezTo>
                      <a:pt x="683" y="368"/>
                      <a:pt x="684" y="366"/>
                      <a:pt x="685" y="362"/>
                    </a:cubicBezTo>
                    <a:cubicBezTo>
                      <a:pt x="686" y="363"/>
                      <a:pt x="689" y="360"/>
                      <a:pt x="689" y="357"/>
                    </a:cubicBezTo>
                    <a:cubicBezTo>
                      <a:pt x="688" y="359"/>
                      <a:pt x="687" y="361"/>
                      <a:pt x="687" y="361"/>
                    </a:cubicBezTo>
                    <a:cubicBezTo>
                      <a:pt x="689" y="358"/>
                      <a:pt x="690" y="354"/>
                      <a:pt x="691" y="351"/>
                    </a:cubicBezTo>
                    <a:cubicBezTo>
                      <a:pt x="690" y="350"/>
                      <a:pt x="688" y="352"/>
                      <a:pt x="687" y="353"/>
                    </a:cubicBezTo>
                    <a:cubicBezTo>
                      <a:pt x="688" y="354"/>
                      <a:pt x="689" y="351"/>
                      <a:pt x="689" y="353"/>
                    </a:cubicBezTo>
                    <a:cubicBezTo>
                      <a:pt x="687" y="357"/>
                      <a:pt x="685" y="359"/>
                      <a:pt x="684" y="363"/>
                    </a:cubicBezTo>
                    <a:cubicBezTo>
                      <a:pt x="682" y="365"/>
                      <a:pt x="681" y="363"/>
                      <a:pt x="680" y="365"/>
                    </a:cubicBezTo>
                    <a:cubicBezTo>
                      <a:pt x="680" y="363"/>
                      <a:pt x="679" y="364"/>
                      <a:pt x="679" y="363"/>
                    </a:cubicBezTo>
                    <a:cubicBezTo>
                      <a:pt x="678" y="365"/>
                      <a:pt x="677" y="365"/>
                      <a:pt x="677" y="364"/>
                    </a:cubicBezTo>
                    <a:cubicBezTo>
                      <a:pt x="676" y="367"/>
                      <a:pt x="676" y="366"/>
                      <a:pt x="675" y="368"/>
                    </a:cubicBezTo>
                    <a:cubicBezTo>
                      <a:pt x="673" y="369"/>
                      <a:pt x="671" y="370"/>
                      <a:pt x="669" y="373"/>
                    </a:cubicBezTo>
                    <a:cubicBezTo>
                      <a:pt x="669" y="373"/>
                      <a:pt x="672" y="370"/>
                      <a:pt x="672" y="372"/>
                    </a:cubicBezTo>
                    <a:cubicBezTo>
                      <a:pt x="670" y="374"/>
                      <a:pt x="670" y="373"/>
                      <a:pt x="669" y="375"/>
                    </a:cubicBezTo>
                    <a:cubicBezTo>
                      <a:pt x="669" y="377"/>
                      <a:pt x="675" y="368"/>
                      <a:pt x="675" y="370"/>
                    </a:cubicBezTo>
                    <a:cubicBezTo>
                      <a:pt x="674" y="372"/>
                      <a:pt x="673" y="372"/>
                      <a:pt x="671" y="375"/>
                    </a:cubicBezTo>
                    <a:cubicBezTo>
                      <a:pt x="670" y="374"/>
                      <a:pt x="667" y="379"/>
                      <a:pt x="665" y="380"/>
                    </a:cubicBezTo>
                    <a:cubicBezTo>
                      <a:pt x="666" y="379"/>
                      <a:pt x="668" y="378"/>
                      <a:pt x="668" y="377"/>
                    </a:cubicBezTo>
                    <a:cubicBezTo>
                      <a:pt x="665" y="379"/>
                      <a:pt x="668" y="375"/>
                      <a:pt x="668" y="375"/>
                    </a:cubicBezTo>
                    <a:cubicBezTo>
                      <a:pt x="668" y="375"/>
                      <a:pt x="666" y="376"/>
                      <a:pt x="666" y="375"/>
                    </a:cubicBezTo>
                    <a:cubicBezTo>
                      <a:pt x="670" y="370"/>
                      <a:pt x="673" y="363"/>
                      <a:pt x="674" y="359"/>
                    </a:cubicBezTo>
                    <a:cubicBezTo>
                      <a:pt x="672" y="362"/>
                      <a:pt x="669" y="371"/>
                      <a:pt x="666" y="373"/>
                    </a:cubicBezTo>
                    <a:cubicBezTo>
                      <a:pt x="666" y="373"/>
                      <a:pt x="664" y="372"/>
                      <a:pt x="664" y="372"/>
                    </a:cubicBezTo>
                    <a:cubicBezTo>
                      <a:pt x="664" y="374"/>
                      <a:pt x="662" y="374"/>
                      <a:pt x="661" y="376"/>
                    </a:cubicBezTo>
                    <a:cubicBezTo>
                      <a:pt x="661" y="376"/>
                      <a:pt x="662" y="376"/>
                      <a:pt x="661" y="378"/>
                    </a:cubicBezTo>
                    <a:cubicBezTo>
                      <a:pt x="660" y="377"/>
                      <a:pt x="660" y="377"/>
                      <a:pt x="660" y="377"/>
                    </a:cubicBezTo>
                    <a:cubicBezTo>
                      <a:pt x="662" y="373"/>
                      <a:pt x="664" y="370"/>
                      <a:pt x="665" y="368"/>
                    </a:cubicBezTo>
                    <a:cubicBezTo>
                      <a:pt x="665" y="368"/>
                      <a:pt x="664" y="369"/>
                      <a:pt x="664" y="369"/>
                    </a:cubicBezTo>
                    <a:cubicBezTo>
                      <a:pt x="665" y="367"/>
                      <a:pt x="666" y="367"/>
                      <a:pt x="666" y="364"/>
                    </a:cubicBezTo>
                    <a:cubicBezTo>
                      <a:pt x="669" y="364"/>
                      <a:pt x="672" y="355"/>
                      <a:pt x="676" y="352"/>
                    </a:cubicBezTo>
                    <a:cubicBezTo>
                      <a:pt x="675" y="356"/>
                      <a:pt x="676" y="355"/>
                      <a:pt x="676" y="355"/>
                    </a:cubicBezTo>
                    <a:cubicBezTo>
                      <a:pt x="676" y="353"/>
                      <a:pt x="679" y="349"/>
                      <a:pt x="680" y="350"/>
                    </a:cubicBezTo>
                    <a:cubicBezTo>
                      <a:pt x="678" y="353"/>
                      <a:pt x="678" y="351"/>
                      <a:pt x="677" y="353"/>
                    </a:cubicBezTo>
                    <a:cubicBezTo>
                      <a:pt x="678" y="354"/>
                      <a:pt x="679" y="351"/>
                      <a:pt x="680" y="349"/>
                    </a:cubicBezTo>
                    <a:cubicBezTo>
                      <a:pt x="679" y="349"/>
                      <a:pt x="679" y="348"/>
                      <a:pt x="680" y="346"/>
                    </a:cubicBezTo>
                    <a:cubicBezTo>
                      <a:pt x="681" y="346"/>
                      <a:pt x="682" y="344"/>
                      <a:pt x="683" y="345"/>
                    </a:cubicBezTo>
                    <a:cubicBezTo>
                      <a:pt x="686" y="339"/>
                      <a:pt x="686" y="341"/>
                      <a:pt x="687" y="340"/>
                    </a:cubicBezTo>
                    <a:cubicBezTo>
                      <a:pt x="689" y="336"/>
                      <a:pt x="686" y="341"/>
                      <a:pt x="687" y="338"/>
                    </a:cubicBezTo>
                    <a:cubicBezTo>
                      <a:pt x="690" y="333"/>
                      <a:pt x="692" y="331"/>
                      <a:pt x="694" y="326"/>
                    </a:cubicBezTo>
                    <a:cubicBezTo>
                      <a:pt x="695" y="326"/>
                      <a:pt x="695" y="326"/>
                      <a:pt x="695" y="327"/>
                    </a:cubicBezTo>
                    <a:cubicBezTo>
                      <a:pt x="696" y="324"/>
                      <a:pt x="699" y="322"/>
                      <a:pt x="698" y="323"/>
                    </a:cubicBezTo>
                    <a:cubicBezTo>
                      <a:pt x="698" y="325"/>
                      <a:pt x="696" y="324"/>
                      <a:pt x="697" y="326"/>
                    </a:cubicBezTo>
                    <a:cubicBezTo>
                      <a:pt x="697" y="325"/>
                      <a:pt x="698" y="324"/>
                      <a:pt x="698" y="324"/>
                    </a:cubicBezTo>
                    <a:cubicBezTo>
                      <a:pt x="699" y="322"/>
                      <a:pt x="700" y="320"/>
                      <a:pt x="701" y="320"/>
                    </a:cubicBezTo>
                    <a:cubicBezTo>
                      <a:pt x="701" y="318"/>
                      <a:pt x="704" y="312"/>
                      <a:pt x="705" y="310"/>
                    </a:cubicBezTo>
                    <a:cubicBezTo>
                      <a:pt x="706" y="310"/>
                      <a:pt x="705" y="314"/>
                      <a:pt x="705" y="314"/>
                    </a:cubicBezTo>
                    <a:cubicBezTo>
                      <a:pt x="706" y="313"/>
                      <a:pt x="707" y="312"/>
                      <a:pt x="707" y="312"/>
                    </a:cubicBezTo>
                    <a:cubicBezTo>
                      <a:pt x="707" y="313"/>
                      <a:pt x="706" y="314"/>
                      <a:pt x="707" y="315"/>
                    </a:cubicBezTo>
                    <a:cubicBezTo>
                      <a:pt x="707" y="313"/>
                      <a:pt x="708" y="311"/>
                      <a:pt x="708" y="310"/>
                    </a:cubicBezTo>
                    <a:cubicBezTo>
                      <a:pt x="704" y="312"/>
                      <a:pt x="708" y="304"/>
                      <a:pt x="708" y="303"/>
                    </a:cubicBezTo>
                    <a:cubicBezTo>
                      <a:pt x="709" y="301"/>
                      <a:pt x="709" y="299"/>
                      <a:pt x="710" y="296"/>
                    </a:cubicBezTo>
                    <a:cubicBezTo>
                      <a:pt x="709" y="297"/>
                      <a:pt x="709" y="296"/>
                      <a:pt x="709" y="293"/>
                    </a:cubicBezTo>
                    <a:cubicBezTo>
                      <a:pt x="707" y="293"/>
                      <a:pt x="705" y="292"/>
                      <a:pt x="707" y="288"/>
                    </a:cubicBezTo>
                    <a:cubicBezTo>
                      <a:pt x="706" y="289"/>
                      <a:pt x="706" y="289"/>
                      <a:pt x="706" y="289"/>
                    </a:cubicBezTo>
                    <a:cubicBezTo>
                      <a:pt x="705" y="290"/>
                      <a:pt x="705" y="294"/>
                      <a:pt x="704" y="294"/>
                    </a:cubicBezTo>
                    <a:cubicBezTo>
                      <a:pt x="704" y="293"/>
                      <a:pt x="704" y="293"/>
                      <a:pt x="705" y="290"/>
                    </a:cubicBezTo>
                    <a:cubicBezTo>
                      <a:pt x="704" y="291"/>
                      <a:pt x="706" y="288"/>
                      <a:pt x="704" y="289"/>
                    </a:cubicBezTo>
                    <a:cubicBezTo>
                      <a:pt x="704" y="291"/>
                      <a:pt x="703" y="293"/>
                      <a:pt x="702" y="293"/>
                    </a:cubicBezTo>
                    <a:cubicBezTo>
                      <a:pt x="700" y="298"/>
                      <a:pt x="701" y="300"/>
                      <a:pt x="699" y="305"/>
                    </a:cubicBezTo>
                    <a:cubicBezTo>
                      <a:pt x="699" y="305"/>
                      <a:pt x="699" y="304"/>
                      <a:pt x="699" y="304"/>
                    </a:cubicBezTo>
                    <a:cubicBezTo>
                      <a:pt x="697" y="308"/>
                      <a:pt x="696" y="312"/>
                      <a:pt x="695" y="316"/>
                    </a:cubicBezTo>
                    <a:cubicBezTo>
                      <a:pt x="695" y="316"/>
                      <a:pt x="695" y="316"/>
                      <a:pt x="694" y="316"/>
                    </a:cubicBezTo>
                    <a:cubicBezTo>
                      <a:pt x="693" y="315"/>
                      <a:pt x="695" y="314"/>
                      <a:pt x="694" y="313"/>
                    </a:cubicBezTo>
                    <a:cubicBezTo>
                      <a:pt x="696" y="311"/>
                      <a:pt x="694" y="310"/>
                      <a:pt x="696" y="309"/>
                    </a:cubicBezTo>
                    <a:cubicBezTo>
                      <a:pt x="696" y="309"/>
                      <a:pt x="697" y="307"/>
                      <a:pt x="696" y="307"/>
                    </a:cubicBezTo>
                    <a:cubicBezTo>
                      <a:pt x="695" y="308"/>
                      <a:pt x="694" y="311"/>
                      <a:pt x="694" y="309"/>
                    </a:cubicBezTo>
                    <a:cubicBezTo>
                      <a:pt x="693" y="312"/>
                      <a:pt x="693" y="314"/>
                      <a:pt x="691" y="315"/>
                    </a:cubicBezTo>
                    <a:cubicBezTo>
                      <a:pt x="693" y="313"/>
                      <a:pt x="692" y="312"/>
                      <a:pt x="692" y="311"/>
                    </a:cubicBezTo>
                    <a:cubicBezTo>
                      <a:pt x="693" y="310"/>
                      <a:pt x="695" y="306"/>
                      <a:pt x="693" y="309"/>
                    </a:cubicBezTo>
                    <a:cubicBezTo>
                      <a:pt x="694" y="306"/>
                      <a:pt x="695" y="305"/>
                      <a:pt x="695" y="303"/>
                    </a:cubicBezTo>
                    <a:cubicBezTo>
                      <a:pt x="695" y="304"/>
                      <a:pt x="693" y="306"/>
                      <a:pt x="694" y="304"/>
                    </a:cubicBezTo>
                    <a:cubicBezTo>
                      <a:pt x="695" y="301"/>
                      <a:pt x="696" y="302"/>
                      <a:pt x="697" y="300"/>
                    </a:cubicBezTo>
                    <a:cubicBezTo>
                      <a:pt x="697" y="298"/>
                      <a:pt x="696" y="301"/>
                      <a:pt x="696" y="298"/>
                    </a:cubicBezTo>
                    <a:cubicBezTo>
                      <a:pt x="696" y="301"/>
                      <a:pt x="698" y="296"/>
                      <a:pt x="698" y="294"/>
                    </a:cubicBezTo>
                    <a:cubicBezTo>
                      <a:pt x="697" y="295"/>
                      <a:pt x="698" y="293"/>
                      <a:pt x="699" y="291"/>
                    </a:cubicBezTo>
                    <a:cubicBezTo>
                      <a:pt x="697" y="289"/>
                      <a:pt x="695" y="287"/>
                      <a:pt x="696" y="282"/>
                    </a:cubicBezTo>
                    <a:cubicBezTo>
                      <a:pt x="697" y="280"/>
                      <a:pt x="696" y="280"/>
                      <a:pt x="697" y="277"/>
                    </a:cubicBezTo>
                    <a:cubicBezTo>
                      <a:pt x="698" y="275"/>
                      <a:pt x="696" y="277"/>
                      <a:pt x="696" y="275"/>
                    </a:cubicBezTo>
                    <a:cubicBezTo>
                      <a:pt x="697" y="275"/>
                      <a:pt x="698" y="275"/>
                      <a:pt x="698" y="274"/>
                    </a:cubicBezTo>
                    <a:cubicBezTo>
                      <a:pt x="698" y="273"/>
                      <a:pt x="697" y="273"/>
                      <a:pt x="697" y="272"/>
                    </a:cubicBezTo>
                    <a:cubicBezTo>
                      <a:pt x="699" y="269"/>
                      <a:pt x="700" y="272"/>
                      <a:pt x="701" y="268"/>
                    </a:cubicBezTo>
                    <a:cubicBezTo>
                      <a:pt x="701" y="268"/>
                      <a:pt x="700" y="270"/>
                      <a:pt x="700" y="269"/>
                    </a:cubicBezTo>
                    <a:cubicBezTo>
                      <a:pt x="701" y="264"/>
                      <a:pt x="701" y="261"/>
                      <a:pt x="703" y="257"/>
                    </a:cubicBezTo>
                    <a:cubicBezTo>
                      <a:pt x="705" y="258"/>
                      <a:pt x="705" y="255"/>
                      <a:pt x="706" y="253"/>
                    </a:cubicBezTo>
                    <a:cubicBezTo>
                      <a:pt x="708" y="255"/>
                      <a:pt x="706" y="255"/>
                      <a:pt x="709" y="252"/>
                    </a:cubicBezTo>
                    <a:cubicBezTo>
                      <a:pt x="709" y="253"/>
                      <a:pt x="708" y="255"/>
                      <a:pt x="708" y="256"/>
                    </a:cubicBezTo>
                    <a:cubicBezTo>
                      <a:pt x="709" y="254"/>
                      <a:pt x="710" y="253"/>
                      <a:pt x="711" y="253"/>
                    </a:cubicBezTo>
                    <a:cubicBezTo>
                      <a:pt x="711" y="254"/>
                      <a:pt x="710" y="256"/>
                      <a:pt x="710" y="256"/>
                    </a:cubicBezTo>
                    <a:cubicBezTo>
                      <a:pt x="711" y="252"/>
                      <a:pt x="713" y="256"/>
                      <a:pt x="714" y="252"/>
                    </a:cubicBezTo>
                    <a:cubicBezTo>
                      <a:pt x="712" y="253"/>
                      <a:pt x="711" y="250"/>
                      <a:pt x="711" y="247"/>
                    </a:cubicBezTo>
                    <a:cubicBezTo>
                      <a:pt x="710" y="248"/>
                      <a:pt x="710" y="250"/>
                      <a:pt x="710" y="250"/>
                    </a:cubicBezTo>
                    <a:cubicBezTo>
                      <a:pt x="711" y="244"/>
                      <a:pt x="708" y="245"/>
                      <a:pt x="710" y="238"/>
                    </a:cubicBezTo>
                    <a:cubicBezTo>
                      <a:pt x="710" y="237"/>
                      <a:pt x="711" y="238"/>
                      <a:pt x="711" y="237"/>
                    </a:cubicBezTo>
                    <a:cubicBezTo>
                      <a:pt x="710" y="235"/>
                      <a:pt x="709" y="232"/>
                      <a:pt x="709" y="228"/>
                    </a:cubicBezTo>
                    <a:cubicBezTo>
                      <a:pt x="710" y="227"/>
                      <a:pt x="711" y="226"/>
                      <a:pt x="711" y="224"/>
                    </a:cubicBezTo>
                    <a:cubicBezTo>
                      <a:pt x="711" y="225"/>
                      <a:pt x="712" y="226"/>
                      <a:pt x="712" y="227"/>
                    </a:cubicBezTo>
                    <a:cubicBezTo>
                      <a:pt x="712" y="222"/>
                      <a:pt x="714" y="221"/>
                      <a:pt x="714" y="223"/>
                    </a:cubicBezTo>
                    <a:cubicBezTo>
                      <a:pt x="715" y="220"/>
                      <a:pt x="714" y="219"/>
                      <a:pt x="714" y="216"/>
                    </a:cubicBezTo>
                    <a:cubicBezTo>
                      <a:pt x="715" y="217"/>
                      <a:pt x="715" y="214"/>
                      <a:pt x="715" y="213"/>
                    </a:cubicBezTo>
                    <a:cubicBezTo>
                      <a:pt x="717" y="215"/>
                      <a:pt x="715" y="219"/>
                      <a:pt x="715" y="221"/>
                    </a:cubicBezTo>
                    <a:cubicBezTo>
                      <a:pt x="718" y="218"/>
                      <a:pt x="715" y="231"/>
                      <a:pt x="716" y="233"/>
                    </a:cubicBezTo>
                    <a:cubicBezTo>
                      <a:pt x="718" y="232"/>
                      <a:pt x="717" y="228"/>
                      <a:pt x="717" y="223"/>
                    </a:cubicBezTo>
                    <a:cubicBezTo>
                      <a:pt x="718" y="221"/>
                      <a:pt x="719" y="220"/>
                      <a:pt x="719" y="221"/>
                    </a:cubicBezTo>
                    <a:cubicBezTo>
                      <a:pt x="719" y="216"/>
                      <a:pt x="719" y="212"/>
                      <a:pt x="721" y="208"/>
                    </a:cubicBezTo>
                    <a:cubicBezTo>
                      <a:pt x="720" y="206"/>
                      <a:pt x="720" y="209"/>
                      <a:pt x="720" y="207"/>
                    </a:cubicBezTo>
                    <a:cubicBezTo>
                      <a:pt x="720" y="206"/>
                      <a:pt x="720" y="205"/>
                      <a:pt x="720" y="205"/>
                    </a:cubicBezTo>
                    <a:cubicBezTo>
                      <a:pt x="720" y="206"/>
                      <a:pt x="720" y="207"/>
                      <a:pt x="721" y="207"/>
                    </a:cubicBezTo>
                    <a:cubicBezTo>
                      <a:pt x="721" y="205"/>
                      <a:pt x="721" y="202"/>
                      <a:pt x="723" y="201"/>
                    </a:cubicBezTo>
                    <a:cubicBezTo>
                      <a:pt x="722" y="201"/>
                      <a:pt x="722" y="197"/>
                      <a:pt x="723" y="197"/>
                    </a:cubicBezTo>
                    <a:cubicBezTo>
                      <a:pt x="723" y="198"/>
                      <a:pt x="723" y="197"/>
                      <a:pt x="723" y="198"/>
                    </a:cubicBezTo>
                    <a:cubicBezTo>
                      <a:pt x="723" y="203"/>
                      <a:pt x="723" y="207"/>
                      <a:pt x="724" y="208"/>
                    </a:cubicBezTo>
                    <a:cubicBezTo>
                      <a:pt x="726" y="204"/>
                      <a:pt x="728" y="201"/>
                      <a:pt x="729" y="196"/>
                    </a:cubicBezTo>
                    <a:cubicBezTo>
                      <a:pt x="729" y="200"/>
                      <a:pt x="728" y="201"/>
                      <a:pt x="727" y="201"/>
                    </a:cubicBezTo>
                    <a:cubicBezTo>
                      <a:pt x="728" y="202"/>
                      <a:pt x="727" y="205"/>
                      <a:pt x="728" y="205"/>
                    </a:cubicBezTo>
                    <a:cubicBezTo>
                      <a:pt x="729" y="203"/>
                      <a:pt x="729" y="200"/>
                      <a:pt x="730" y="199"/>
                    </a:cubicBezTo>
                    <a:cubicBezTo>
                      <a:pt x="731" y="198"/>
                      <a:pt x="731" y="201"/>
                      <a:pt x="731" y="202"/>
                    </a:cubicBezTo>
                    <a:cubicBezTo>
                      <a:pt x="732" y="200"/>
                      <a:pt x="732" y="197"/>
                      <a:pt x="733" y="196"/>
                    </a:cubicBezTo>
                    <a:cubicBezTo>
                      <a:pt x="734" y="194"/>
                      <a:pt x="734" y="193"/>
                      <a:pt x="735" y="193"/>
                    </a:cubicBezTo>
                    <a:cubicBezTo>
                      <a:pt x="735" y="190"/>
                      <a:pt x="734" y="192"/>
                      <a:pt x="735" y="189"/>
                    </a:cubicBezTo>
                    <a:cubicBezTo>
                      <a:pt x="736" y="188"/>
                      <a:pt x="736" y="191"/>
                      <a:pt x="737" y="189"/>
                    </a:cubicBezTo>
                    <a:cubicBezTo>
                      <a:pt x="736" y="187"/>
                      <a:pt x="735" y="187"/>
                      <a:pt x="735" y="184"/>
                    </a:cubicBezTo>
                    <a:cubicBezTo>
                      <a:pt x="736" y="184"/>
                      <a:pt x="736" y="183"/>
                      <a:pt x="736" y="182"/>
                    </a:cubicBezTo>
                    <a:cubicBezTo>
                      <a:pt x="737" y="183"/>
                      <a:pt x="736" y="188"/>
                      <a:pt x="737" y="187"/>
                    </a:cubicBezTo>
                    <a:cubicBezTo>
                      <a:pt x="737" y="185"/>
                      <a:pt x="738" y="183"/>
                      <a:pt x="738" y="180"/>
                    </a:cubicBezTo>
                    <a:cubicBezTo>
                      <a:pt x="737" y="181"/>
                      <a:pt x="736" y="184"/>
                      <a:pt x="736" y="180"/>
                    </a:cubicBezTo>
                    <a:cubicBezTo>
                      <a:pt x="737" y="178"/>
                      <a:pt x="738" y="177"/>
                      <a:pt x="738" y="175"/>
                    </a:cubicBezTo>
                    <a:cubicBezTo>
                      <a:pt x="736" y="178"/>
                      <a:pt x="735" y="178"/>
                      <a:pt x="733" y="175"/>
                    </a:cubicBezTo>
                    <a:cubicBezTo>
                      <a:pt x="733" y="178"/>
                      <a:pt x="732" y="177"/>
                      <a:pt x="732" y="178"/>
                    </a:cubicBezTo>
                    <a:cubicBezTo>
                      <a:pt x="732" y="176"/>
                      <a:pt x="732" y="173"/>
                      <a:pt x="731" y="174"/>
                    </a:cubicBezTo>
                    <a:cubicBezTo>
                      <a:pt x="731" y="177"/>
                      <a:pt x="731" y="176"/>
                      <a:pt x="730" y="178"/>
                    </a:cubicBezTo>
                    <a:cubicBezTo>
                      <a:pt x="732" y="177"/>
                      <a:pt x="734" y="183"/>
                      <a:pt x="732" y="186"/>
                    </a:cubicBezTo>
                    <a:cubicBezTo>
                      <a:pt x="732" y="185"/>
                      <a:pt x="731" y="184"/>
                      <a:pt x="731" y="185"/>
                    </a:cubicBezTo>
                    <a:cubicBezTo>
                      <a:pt x="731" y="188"/>
                      <a:pt x="732" y="188"/>
                      <a:pt x="731" y="190"/>
                    </a:cubicBezTo>
                    <a:cubicBezTo>
                      <a:pt x="731" y="185"/>
                      <a:pt x="730" y="190"/>
                      <a:pt x="729" y="191"/>
                    </a:cubicBezTo>
                    <a:cubicBezTo>
                      <a:pt x="728" y="191"/>
                      <a:pt x="728" y="191"/>
                      <a:pt x="728" y="191"/>
                    </a:cubicBezTo>
                    <a:cubicBezTo>
                      <a:pt x="728" y="188"/>
                      <a:pt x="727" y="184"/>
                      <a:pt x="728" y="181"/>
                    </a:cubicBezTo>
                    <a:cubicBezTo>
                      <a:pt x="728" y="182"/>
                      <a:pt x="728" y="186"/>
                      <a:pt x="729" y="186"/>
                    </a:cubicBezTo>
                    <a:cubicBezTo>
                      <a:pt x="729" y="182"/>
                      <a:pt x="729" y="180"/>
                      <a:pt x="730" y="178"/>
                    </a:cubicBezTo>
                    <a:cubicBezTo>
                      <a:pt x="729" y="176"/>
                      <a:pt x="729" y="176"/>
                      <a:pt x="729" y="175"/>
                    </a:cubicBezTo>
                    <a:cubicBezTo>
                      <a:pt x="728" y="176"/>
                      <a:pt x="728" y="178"/>
                      <a:pt x="728" y="178"/>
                    </a:cubicBezTo>
                    <a:cubicBezTo>
                      <a:pt x="728" y="177"/>
                      <a:pt x="728" y="177"/>
                      <a:pt x="728" y="175"/>
                    </a:cubicBezTo>
                    <a:cubicBezTo>
                      <a:pt x="727" y="175"/>
                      <a:pt x="727" y="175"/>
                      <a:pt x="727" y="175"/>
                    </a:cubicBezTo>
                    <a:cubicBezTo>
                      <a:pt x="727" y="176"/>
                      <a:pt x="727" y="176"/>
                      <a:pt x="727" y="176"/>
                    </a:cubicBezTo>
                    <a:cubicBezTo>
                      <a:pt x="727" y="182"/>
                      <a:pt x="726" y="187"/>
                      <a:pt x="725" y="189"/>
                    </a:cubicBezTo>
                    <a:cubicBezTo>
                      <a:pt x="726" y="185"/>
                      <a:pt x="725" y="186"/>
                      <a:pt x="725" y="181"/>
                    </a:cubicBezTo>
                    <a:cubicBezTo>
                      <a:pt x="726" y="181"/>
                      <a:pt x="726" y="181"/>
                      <a:pt x="726" y="181"/>
                    </a:cubicBezTo>
                    <a:cubicBezTo>
                      <a:pt x="726" y="178"/>
                      <a:pt x="726" y="178"/>
                      <a:pt x="726" y="175"/>
                    </a:cubicBezTo>
                    <a:cubicBezTo>
                      <a:pt x="726" y="177"/>
                      <a:pt x="726" y="179"/>
                      <a:pt x="724" y="179"/>
                    </a:cubicBezTo>
                    <a:cubicBezTo>
                      <a:pt x="725" y="182"/>
                      <a:pt x="725" y="188"/>
                      <a:pt x="724" y="191"/>
                    </a:cubicBezTo>
                    <a:cubicBezTo>
                      <a:pt x="725" y="187"/>
                      <a:pt x="722" y="190"/>
                      <a:pt x="722" y="190"/>
                    </a:cubicBezTo>
                    <a:cubicBezTo>
                      <a:pt x="723" y="194"/>
                      <a:pt x="725" y="192"/>
                      <a:pt x="723" y="197"/>
                    </a:cubicBezTo>
                    <a:cubicBezTo>
                      <a:pt x="723" y="194"/>
                      <a:pt x="723" y="194"/>
                      <a:pt x="722" y="194"/>
                    </a:cubicBezTo>
                    <a:cubicBezTo>
                      <a:pt x="722" y="197"/>
                      <a:pt x="721" y="197"/>
                      <a:pt x="720" y="199"/>
                    </a:cubicBezTo>
                    <a:cubicBezTo>
                      <a:pt x="721" y="196"/>
                      <a:pt x="720" y="196"/>
                      <a:pt x="720" y="195"/>
                    </a:cubicBezTo>
                    <a:cubicBezTo>
                      <a:pt x="719" y="196"/>
                      <a:pt x="719" y="195"/>
                      <a:pt x="719" y="194"/>
                    </a:cubicBezTo>
                    <a:cubicBezTo>
                      <a:pt x="719" y="193"/>
                      <a:pt x="719" y="192"/>
                      <a:pt x="718" y="194"/>
                    </a:cubicBezTo>
                    <a:cubicBezTo>
                      <a:pt x="719" y="196"/>
                      <a:pt x="719" y="197"/>
                      <a:pt x="719" y="199"/>
                    </a:cubicBezTo>
                    <a:cubicBezTo>
                      <a:pt x="717" y="199"/>
                      <a:pt x="716" y="206"/>
                      <a:pt x="715" y="202"/>
                    </a:cubicBezTo>
                    <a:cubicBezTo>
                      <a:pt x="716" y="199"/>
                      <a:pt x="716" y="198"/>
                      <a:pt x="716" y="195"/>
                    </a:cubicBezTo>
                    <a:cubicBezTo>
                      <a:pt x="715" y="195"/>
                      <a:pt x="715" y="197"/>
                      <a:pt x="715" y="197"/>
                    </a:cubicBezTo>
                    <a:cubicBezTo>
                      <a:pt x="715" y="194"/>
                      <a:pt x="715" y="191"/>
                      <a:pt x="714" y="189"/>
                    </a:cubicBezTo>
                    <a:cubicBezTo>
                      <a:pt x="714" y="191"/>
                      <a:pt x="712" y="191"/>
                      <a:pt x="712" y="191"/>
                    </a:cubicBezTo>
                    <a:cubicBezTo>
                      <a:pt x="714" y="189"/>
                      <a:pt x="712" y="183"/>
                      <a:pt x="713" y="181"/>
                    </a:cubicBezTo>
                    <a:cubicBezTo>
                      <a:pt x="713" y="183"/>
                      <a:pt x="712" y="182"/>
                      <a:pt x="711" y="181"/>
                    </a:cubicBezTo>
                    <a:cubicBezTo>
                      <a:pt x="711" y="183"/>
                      <a:pt x="712" y="186"/>
                      <a:pt x="710" y="185"/>
                    </a:cubicBezTo>
                    <a:cubicBezTo>
                      <a:pt x="711" y="182"/>
                      <a:pt x="711" y="179"/>
                      <a:pt x="710" y="176"/>
                    </a:cubicBezTo>
                    <a:cubicBezTo>
                      <a:pt x="711" y="175"/>
                      <a:pt x="711" y="174"/>
                      <a:pt x="713" y="174"/>
                    </a:cubicBezTo>
                    <a:cubicBezTo>
                      <a:pt x="712" y="172"/>
                      <a:pt x="712" y="171"/>
                      <a:pt x="712" y="171"/>
                    </a:cubicBezTo>
                    <a:cubicBezTo>
                      <a:pt x="712" y="174"/>
                      <a:pt x="710" y="171"/>
                      <a:pt x="709" y="172"/>
                    </a:cubicBezTo>
                    <a:cubicBezTo>
                      <a:pt x="709" y="169"/>
                      <a:pt x="708" y="170"/>
                      <a:pt x="708" y="167"/>
                    </a:cubicBezTo>
                    <a:cubicBezTo>
                      <a:pt x="709" y="167"/>
                      <a:pt x="710" y="164"/>
                      <a:pt x="711" y="167"/>
                    </a:cubicBezTo>
                    <a:cubicBezTo>
                      <a:pt x="711" y="164"/>
                      <a:pt x="711" y="163"/>
                      <a:pt x="711" y="160"/>
                    </a:cubicBezTo>
                    <a:cubicBezTo>
                      <a:pt x="712" y="159"/>
                      <a:pt x="713" y="157"/>
                      <a:pt x="714" y="153"/>
                    </a:cubicBezTo>
                    <a:cubicBezTo>
                      <a:pt x="713" y="151"/>
                      <a:pt x="713" y="154"/>
                      <a:pt x="713" y="151"/>
                    </a:cubicBezTo>
                    <a:cubicBezTo>
                      <a:pt x="713" y="150"/>
                      <a:pt x="713" y="148"/>
                      <a:pt x="714" y="148"/>
                    </a:cubicBezTo>
                    <a:cubicBezTo>
                      <a:pt x="714" y="150"/>
                      <a:pt x="713" y="152"/>
                      <a:pt x="714" y="151"/>
                    </a:cubicBezTo>
                    <a:cubicBezTo>
                      <a:pt x="714" y="146"/>
                      <a:pt x="715" y="144"/>
                      <a:pt x="715" y="141"/>
                    </a:cubicBezTo>
                    <a:cubicBezTo>
                      <a:pt x="716" y="144"/>
                      <a:pt x="718" y="149"/>
                      <a:pt x="717" y="153"/>
                    </a:cubicBezTo>
                    <a:cubicBezTo>
                      <a:pt x="716" y="153"/>
                      <a:pt x="716" y="151"/>
                      <a:pt x="716" y="151"/>
                    </a:cubicBezTo>
                    <a:cubicBezTo>
                      <a:pt x="715" y="154"/>
                      <a:pt x="716" y="155"/>
                      <a:pt x="716" y="158"/>
                    </a:cubicBezTo>
                    <a:cubicBezTo>
                      <a:pt x="716" y="159"/>
                      <a:pt x="717" y="159"/>
                      <a:pt x="717" y="159"/>
                    </a:cubicBezTo>
                    <a:cubicBezTo>
                      <a:pt x="717" y="158"/>
                      <a:pt x="717" y="156"/>
                      <a:pt x="717" y="156"/>
                    </a:cubicBezTo>
                    <a:cubicBezTo>
                      <a:pt x="719" y="156"/>
                      <a:pt x="719" y="159"/>
                      <a:pt x="719" y="162"/>
                    </a:cubicBezTo>
                    <a:cubicBezTo>
                      <a:pt x="720" y="158"/>
                      <a:pt x="722" y="157"/>
                      <a:pt x="724" y="158"/>
                    </a:cubicBezTo>
                    <a:cubicBezTo>
                      <a:pt x="724" y="156"/>
                      <a:pt x="724" y="154"/>
                      <a:pt x="724" y="151"/>
                    </a:cubicBezTo>
                    <a:cubicBezTo>
                      <a:pt x="725" y="154"/>
                      <a:pt x="724" y="148"/>
                      <a:pt x="724" y="147"/>
                    </a:cubicBezTo>
                    <a:cubicBezTo>
                      <a:pt x="725" y="150"/>
                      <a:pt x="725" y="148"/>
                      <a:pt x="726" y="146"/>
                    </a:cubicBezTo>
                    <a:cubicBezTo>
                      <a:pt x="726" y="146"/>
                      <a:pt x="726" y="149"/>
                      <a:pt x="727" y="149"/>
                    </a:cubicBezTo>
                    <a:cubicBezTo>
                      <a:pt x="727" y="148"/>
                      <a:pt x="727" y="145"/>
                      <a:pt x="728" y="144"/>
                    </a:cubicBezTo>
                    <a:cubicBezTo>
                      <a:pt x="726" y="145"/>
                      <a:pt x="726" y="145"/>
                      <a:pt x="725" y="144"/>
                    </a:cubicBezTo>
                    <a:cubicBezTo>
                      <a:pt x="725" y="147"/>
                      <a:pt x="723" y="146"/>
                      <a:pt x="724" y="148"/>
                    </a:cubicBezTo>
                    <a:cubicBezTo>
                      <a:pt x="723" y="149"/>
                      <a:pt x="723" y="145"/>
                      <a:pt x="723" y="145"/>
                    </a:cubicBezTo>
                    <a:cubicBezTo>
                      <a:pt x="722" y="147"/>
                      <a:pt x="722" y="148"/>
                      <a:pt x="722" y="149"/>
                    </a:cubicBezTo>
                    <a:cubicBezTo>
                      <a:pt x="723" y="149"/>
                      <a:pt x="723" y="148"/>
                      <a:pt x="723" y="149"/>
                    </a:cubicBezTo>
                    <a:cubicBezTo>
                      <a:pt x="723" y="151"/>
                      <a:pt x="722" y="154"/>
                      <a:pt x="721" y="155"/>
                    </a:cubicBezTo>
                    <a:cubicBezTo>
                      <a:pt x="720" y="150"/>
                      <a:pt x="722" y="150"/>
                      <a:pt x="722" y="145"/>
                    </a:cubicBezTo>
                    <a:cubicBezTo>
                      <a:pt x="722" y="146"/>
                      <a:pt x="722" y="144"/>
                      <a:pt x="723" y="143"/>
                    </a:cubicBezTo>
                    <a:cubicBezTo>
                      <a:pt x="723" y="140"/>
                      <a:pt x="722" y="143"/>
                      <a:pt x="722" y="139"/>
                    </a:cubicBezTo>
                    <a:cubicBezTo>
                      <a:pt x="722" y="137"/>
                      <a:pt x="723" y="139"/>
                      <a:pt x="723" y="137"/>
                    </a:cubicBezTo>
                    <a:cubicBezTo>
                      <a:pt x="722" y="136"/>
                      <a:pt x="722" y="138"/>
                      <a:pt x="721" y="137"/>
                    </a:cubicBezTo>
                    <a:cubicBezTo>
                      <a:pt x="721" y="140"/>
                      <a:pt x="721" y="141"/>
                      <a:pt x="720" y="141"/>
                    </a:cubicBezTo>
                    <a:cubicBezTo>
                      <a:pt x="719" y="137"/>
                      <a:pt x="722" y="133"/>
                      <a:pt x="720" y="131"/>
                    </a:cubicBezTo>
                    <a:cubicBezTo>
                      <a:pt x="720" y="133"/>
                      <a:pt x="720" y="134"/>
                      <a:pt x="720" y="135"/>
                    </a:cubicBezTo>
                    <a:cubicBezTo>
                      <a:pt x="719" y="135"/>
                      <a:pt x="719" y="138"/>
                      <a:pt x="719" y="135"/>
                    </a:cubicBezTo>
                    <a:cubicBezTo>
                      <a:pt x="720" y="133"/>
                      <a:pt x="718" y="133"/>
                      <a:pt x="717" y="130"/>
                    </a:cubicBezTo>
                    <a:cubicBezTo>
                      <a:pt x="716" y="133"/>
                      <a:pt x="717" y="134"/>
                      <a:pt x="716" y="136"/>
                    </a:cubicBezTo>
                    <a:cubicBezTo>
                      <a:pt x="716" y="134"/>
                      <a:pt x="715" y="137"/>
                      <a:pt x="715" y="135"/>
                    </a:cubicBezTo>
                    <a:cubicBezTo>
                      <a:pt x="715" y="133"/>
                      <a:pt x="717" y="132"/>
                      <a:pt x="715" y="131"/>
                    </a:cubicBezTo>
                    <a:cubicBezTo>
                      <a:pt x="715" y="133"/>
                      <a:pt x="714" y="132"/>
                      <a:pt x="714" y="133"/>
                    </a:cubicBezTo>
                    <a:cubicBezTo>
                      <a:pt x="714" y="136"/>
                      <a:pt x="715" y="136"/>
                      <a:pt x="714" y="137"/>
                    </a:cubicBezTo>
                    <a:cubicBezTo>
                      <a:pt x="713" y="135"/>
                      <a:pt x="714" y="130"/>
                      <a:pt x="713" y="130"/>
                    </a:cubicBezTo>
                    <a:cubicBezTo>
                      <a:pt x="713" y="131"/>
                      <a:pt x="712" y="133"/>
                      <a:pt x="712" y="134"/>
                    </a:cubicBezTo>
                    <a:cubicBezTo>
                      <a:pt x="711" y="131"/>
                      <a:pt x="710" y="130"/>
                      <a:pt x="710" y="127"/>
                    </a:cubicBezTo>
                    <a:cubicBezTo>
                      <a:pt x="711" y="128"/>
                      <a:pt x="709" y="122"/>
                      <a:pt x="710" y="121"/>
                    </a:cubicBezTo>
                    <a:cubicBezTo>
                      <a:pt x="711" y="122"/>
                      <a:pt x="711" y="125"/>
                      <a:pt x="711" y="128"/>
                    </a:cubicBezTo>
                    <a:cubicBezTo>
                      <a:pt x="712" y="126"/>
                      <a:pt x="712" y="126"/>
                      <a:pt x="713" y="127"/>
                    </a:cubicBezTo>
                    <a:cubicBezTo>
                      <a:pt x="712" y="124"/>
                      <a:pt x="712" y="122"/>
                      <a:pt x="714" y="123"/>
                    </a:cubicBezTo>
                    <a:cubicBezTo>
                      <a:pt x="712" y="120"/>
                      <a:pt x="713" y="115"/>
                      <a:pt x="711" y="108"/>
                    </a:cubicBezTo>
                    <a:cubicBezTo>
                      <a:pt x="710" y="110"/>
                      <a:pt x="710" y="106"/>
                      <a:pt x="711" y="105"/>
                    </a:cubicBezTo>
                    <a:cubicBezTo>
                      <a:pt x="710" y="105"/>
                      <a:pt x="710" y="108"/>
                      <a:pt x="709" y="106"/>
                    </a:cubicBezTo>
                    <a:cubicBezTo>
                      <a:pt x="708" y="105"/>
                      <a:pt x="709" y="105"/>
                      <a:pt x="708" y="103"/>
                    </a:cubicBezTo>
                    <a:cubicBezTo>
                      <a:pt x="707" y="104"/>
                      <a:pt x="706" y="101"/>
                      <a:pt x="705" y="101"/>
                    </a:cubicBezTo>
                    <a:cubicBezTo>
                      <a:pt x="705" y="102"/>
                      <a:pt x="706" y="103"/>
                      <a:pt x="705" y="103"/>
                    </a:cubicBezTo>
                    <a:cubicBezTo>
                      <a:pt x="705" y="100"/>
                      <a:pt x="704" y="97"/>
                      <a:pt x="704" y="94"/>
                    </a:cubicBezTo>
                    <a:cubicBezTo>
                      <a:pt x="706" y="96"/>
                      <a:pt x="708" y="93"/>
                      <a:pt x="708" y="89"/>
                    </a:cubicBezTo>
                    <a:cubicBezTo>
                      <a:pt x="708" y="90"/>
                      <a:pt x="709" y="91"/>
                      <a:pt x="710" y="92"/>
                    </a:cubicBezTo>
                    <a:cubicBezTo>
                      <a:pt x="711" y="94"/>
                      <a:pt x="711" y="94"/>
                      <a:pt x="712" y="93"/>
                    </a:cubicBezTo>
                    <a:cubicBezTo>
                      <a:pt x="711" y="92"/>
                      <a:pt x="710" y="92"/>
                      <a:pt x="710" y="89"/>
                    </a:cubicBezTo>
                    <a:cubicBezTo>
                      <a:pt x="710" y="89"/>
                      <a:pt x="712" y="91"/>
                      <a:pt x="711" y="88"/>
                    </a:cubicBezTo>
                    <a:cubicBezTo>
                      <a:pt x="710" y="85"/>
                      <a:pt x="709" y="88"/>
                      <a:pt x="707" y="86"/>
                    </a:cubicBezTo>
                    <a:cubicBezTo>
                      <a:pt x="707" y="87"/>
                      <a:pt x="708" y="89"/>
                      <a:pt x="707" y="89"/>
                    </a:cubicBezTo>
                    <a:cubicBezTo>
                      <a:pt x="706" y="86"/>
                      <a:pt x="705" y="86"/>
                      <a:pt x="705" y="84"/>
                    </a:cubicBezTo>
                    <a:cubicBezTo>
                      <a:pt x="703" y="83"/>
                      <a:pt x="700" y="84"/>
                      <a:pt x="698" y="81"/>
                    </a:cubicBezTo>
                    <a:cubicBezTo>
                      <a:pt x="698" y="84"/>
                      <a:pt x="700" y="83"/>
                      <a:pt x="700" y="86"/>
                    </a:cubicBezTo>
                    <a:cubicBezTo>
                      <a:pt x="699" y="86"/>
                      <a:pt x="698" y="84"/>
                      <a:pt x="698" y="84"/>
                    </a:cubicBezTo>
                    <a:cubicBezTo>
                      <a:pt x="698" y="85"/>
                      <a:pt x="699" y="87"/>
                      <a:pt x="698" y="87"/>
                    </a:cubicBezTo>
                    <a:cubicBezTo>
                      <a:pt x="698" y="86"/>
                      <a:pt x="697" y="84"/>
                      <a:pt x="697" y="84"/>
                    </a:cubicBezTo>
                    <a:cubicBezTo>
                      <a:pt x="696" y="86"/>
                      <a:pt x="697" y="88"/>
                      <a:pt x="696" y="89"/>
                    </a:cubicBezTo>
                    <a:cubicBezTo>
                      <a:pt x="694" y="83"/>
                      <a:pt x="692" y="85"/>
                      <a:pt x="693" y="89"/>
                    </a:cubicBezTo>
                    <a:cubicBezTo>
                      <a:pt x="692" y="89"/>
                      <a:pt x="691" y="87"/>
                      <a:pt x="689" y="85"/>
                    </a:cubicBezTo>
                    <a:cubicBezTo>
                      <a:pt x="690" y="82"/>
                      <a:pt x="691" y="84"/>
                      <a:pt x="692" y="83"/>
                    </a:cubicBezTo>
                    <a:cubicBezTo>
                      <a:pt x="691" y="80"/>
                      <a:pt x="690" y="80"/>
                      <a:pt x="689" y="80"/>
                    </a:cubicBezTo>
                    <a:cubicBezTo>
                      <a:pt x="688" y="80"/>
                      <a:pt x="688" y="82"/>
                      <a:pt x="689" y="83"/>
                    </a:cubicBezTo>
                    <a:cubicBezTo>
                      <a:pt x="688" y="82"/>
                      <a:pt x="687" y="81"/>
                      <a:pt x="687" y="79"/>
                    </a:cubicBezTo>
                    <a:cubicBezTo>
                      <a:pt x="686" y="80"/>
                      <a:pt x="686" y="76"/>
                      <a:pt x="685" y="77"/>
                    </a:cubicBezTo>
                    <a:cubicBezTo>
                      <a:pt x="686" y="79"/>
                      <a:pt x="686" y="80"/>
                      <a:pt x="686" y="80"/>
                    </a:cubicBezTo>
                    <a:cubicBezTo>
                      <a:pt x="685" y="80"/>
                      <a:pt x="684" y="78"/>
                      <a:pt x="684" y="77"/>
                    </a:cubicBezTo>
                    <a:cubicBezTo>
                      <a:pt x="682" y="79"/>
                      <a:pt x="682" y="78"/>
                      <a:pt x="679" y="79"/>
                    </a:cubicBezTo>
                    <a:cubicBezTo>
                      <a:pt x="679" y="81"/>
                      <a:pt x="680" y="83"/>
                      <a:pt x="680" y="84"/>
                    </a:cubicBezTo>
                    <a:cubicBezTo>
                      <a:pt x="679" y="83"/>
                      <a:pt x="678" y="83"/>
                      <a:pt x="678" y="84"/>
                    </a:cubicBezTo>
                    <a:cubicBezTo>
                      <a:pt x="677" y="83"/>
                      <a:pt x="677" y="82"/>
                      <a:pt x="677" y="82"/>
                    </a:cubicBezTo>
                    <a:cubicBezTo>
                      <a:pt x="675" y="81"/>
                      <a:pt x="676" y="84"/>
                      <a:pt x="675" y="84"/>
                    </a:cubicBezTo>
                    <a:cubicBezTo>
                      <a:pt x="674" y="82"/>
                      <a:pt x="673" y="79"/>
                      <a:pt x="673" y="78"/>
                    </a:cubicBezTo>
                    <a:cubicBezTo>
                      <a:pt x="673" y="78"/>
                      <a:pt x="673" y="77"/>
                      <a:pt x="672" y="78"/>
                    </a:cubicBezTo>
                    <a:cubicBezTo>
                      <a:pt x="673" y="80"/>
                      <a:pt x="674" y="81"/>
                      <a:pt x="674" y="83"/>
                    </a:cubicBezTo>
                    <a:cubicBezTo>
                      <a:pt x="673" y="83"/>
                      <a:pt x="672" y="81"/>
                      <a:pt x="672" y="80"/>
                    </a:cubicBezTo>
                    <a:cubicBezTo>
                      <a:pt x="670" y="79"/>
                      <a:pt x="665" y="70"/>
                      <a:pt x="666" y="78"/>
                    </a:cubicBezTo>
                    <a:cubicBezTo>
                      <a:pt x="666" y="77"/>
                      <a:pt x="665" y="77"/>
                      <a:pt x="665" y="76"/>
                    </a:cubicBezTo>
                    <a:cubicBezTo>
                      <a:pt x="664" y="77"/>
                      <a:pt x="664" y="77"/>
                      <a:pt x="664" y="79"/>
                    </a:cubicBezTo>
                    <a:cubicBezTo>
                      <a:pt x="663" y="78"/>
                      <a:pt x="663" y="78"/>
                      <a:pt x="662" y="77"/>
                    </a:cubicBezTo>
                    <a:cubicBezTo>
                      <a:pt x="661" y="75"/>
                      <a:pt x="662" y="75"/>
                      <a:pt x="661" y="73"/>
                    </a:cubicBezTo>
                    <a:cubicBezTo>
                      <a:pt x="660" y="72"/>
                      <a:pt x="658" y="73"/>
                      <a:pt x="658" y="75"/>
                    </a:cubicBezTo>
                    <a:cubicBezTo>
                      <a:pt x="658" y="77"/>
                      <a:pt x="658" y="80"/>
                      <a:pt x="660" y="82"/>
                    </a:cubicBezTo>
                    <a:cubicBezTo>
                      <a:pt x="659" y="83"/>
                      <a:pt x="659" y="83"/>
                      <a:pt x="658" y="81"/>
                    </a:cubicBezTo>
                    <a:cubicBezTo>
                      <a:pt x="657" y="79"/>
                      <a:pt x="657" y="76"/>
                      <a:pt x="656" y="73"/>
                    </a:cubicBezTo>
                    <a:cubicBezTo>
                      <a:pt x="656" y="67"/>
                      <a:pt x="658" y="61"/>
                      <a:pt x="663" y="67"/>
                    </a:cubicBezTo>
                    <a:cubicBezTo>
                      <a:pt x="665" y="69"/>
                      <a:pt x="665" y="72"/>
                      <a:pt x="667" y="72"/>
                    </a:cubicBezTo>
                    <a:cubicBezTo>
                      <a:pt x="666" y="69"/>
                      <a:pt x="665" y="68"/>
                      <a:pt x="665" y="66"/>
                    </a:cubicBezTo>
                    <a:cubicBezTo>
                      <a:pt x="663" y="68"/>
                      <a:pt x="661" y="57"/>
                      <a:pt x="659" y="55"/>
                    </a:cubicBezTo>
                    <a:cubicBezTo>
                      <a:pt x="659" y="54"/>
                      <a:pt x="659" y="54"/>
                      <a:pt x="658" y="52"/>
                    </a:cubicBezTo>
                    <a:cubicBezTo>
                      <a:pt x="658" y="51"/>
                      <a:pt x="657" y="50"/>
                      <a:pt x="656" y="49"/>
                    </a:cubicBezTo>
                    <a:cubicBezTo>
                      <a:pt x="656" y="47"/>
                      <a:pt x="655" y="46"/>
                      <a:pt x="654" y="43"/>
                    </a:cubicBezTo>
                    <a:cubicBezTo>
                      <a:pt x="653" y="41"/>
                      <a:pt x="651" y="39"/>
                      <a:pt x="650" y="36"/>
                    </a:cubicBezTo>
                    <a:cubicBezTo>
                      <a:pt x="650" y="36"/>
                      <a:pt x="651" y="36"/>
                      <a:pt x="651" y="36"/>
                    </a:cubicBezTo>
                    <a:cubicBezTo>
                      <a:pt x="649" y="33"/>
                      <a:pt x="647" y="29"/>
                      <a:pt x="645" y="26"/>
                    </a:cubicBezTo>
                    <a:cubicBezTo>
                      <a:pt x="644" y="23"/>
                      <a:pt x="642" y="19"/>
                      <a:pt x="639" y="17"/>
                    </a:cubicBezTo>
                    <a:cubicBezTo>
                      <a:pt x="638" y="14"/>
                      <a:pt x="637" y="13"/>
                      <a:pt x="635" y="9"/>
                    </a:cubicBezTo>
                    <a:cubicBezTo>
                      <a:pt x="636" y="9"/>
                      <a:pt x="636" y="8"/>
                      <a:pt x="636" y="7"/>
                    </a:cubicBezTo>
                    <a:cubicBezTo>
                      <a:pt x="627" y="0"/>
                      <a:pt x="624" y="10"/>
                      <a:pt x="632" y="22"/>
                    </a:cubicBezTo>
                    <a:cubicBezTo>
                      <a:pt x="633" y="26"/>
                      <a:pt x="634" y="30"/>
                      <a:pt x="636" y="34"/>
                    </a:cubicBezTo>
                    <a:cubicBezTo>
                      <a:pt x="637" y="38"/>
                      <a:pt x="639" y="43"/>
                      <a:pt x="642" y="47"/>
                    </a:cubicBezTo>
                    <a:cubicBezTo>
                      <a:pt x="641" y="49"/>
                      <a:pt x="641" y="47"/>
                      <a:pt x="641" y="49"/>
                    </a:cubicBezTo>
                    <a:cubicBezTo>
                      <a:pt x="643" y="54"/>
                      <a:pt x="644" y="57"/>
                      <a:pt x="643" y="59"/>
                    </a:cubicBezTo>
                    <a:cubicBezTo>
                      <a:pt x="644" y="59"/>
                      <a:pt x="644" y="61"/>
                      <a:pt x="645" y="62"/>
                    </a:cubicBezTo>
                    <a:cubicBezTo>
                      <a:pt x="645" y="60"/>
                      <a:pt x="644" y="59"/>
                      <a:pt x="645" y="57"/>
                    </a:cubicBezTo>
                    <a:cubicBezTo>
                      <a:pt x="648" y="64"/>
                      <a:pt x="651" y="65"/>
                      <a:pt x="652" y="72"/>
                    </a:cubicBezTo>
                    <a:cubicBezTo>
                      <a:pt x="649" y="72"/>
                      <a:pt x="646" y="67"/>
                      <a:pt x="643" y="68"/>
                    </a:cubicBezTo>
                    <a:cubicBezTo>
                      <a:pt x="643" y="69"/>
                      <a:pt x="644" y="72"/>
                      <a:pt x="643" y="72"/>
                    </a:cubicBezTo>
                    <a:cubicBezTo>
                      <a:pt x="643" y="74"/>
                      <a:pt x="644" y="74"/>
                      <a:pt x="644" y="75"/>
                    </a:cubicBezTo>
                    <a:cubicBezTo>
                      <a:pt x="644" y="76"/>
                      <a:pt x="644" y="78"/>
                      <a:pt x="644" y="80"/>
                    </a:cubicBezTo>
                    <a:cubicBezTo>
                      <a:pt x="645" y="83"/>
                      <a:pt x="646" y="85"/>
                      <a:pt x="647" y="87"/>
                    </a:cubicBezTo>
                    <a:cubicBezTo>
                      <a:pt x="647" y="89"/>
                      <a:pt x="646" y="88"/>
                      <a:pt x="647" y="90"/>
                    </a:cubicBezTo>
                    <a:cubicBezTo>
                      <a:pt x="646" y="91"/>
                      <a:pt x="646" y="88"/>
                      <a:pt x="645" y="89"/>
                    </a:cubicBezTo>
                    <a:cubicBezTo>
                      <a:pt x="645" y="90"/>
                      <a:pt x="645" y="90"/>
                      <a:pt x="645" y="90"/>
                    </a:cubicBezTo>
                    <a:cubicBezTo>
                      <a:pt x="645" y="91"/>
                      <a:pt x="646" y="92"/>
                      <a:pt x="646" y="93"/>
                    </a:cubicBezTo>
                    <a:cubicBezTo>
                      <a:pt x="644" y="96"/>
                      <a:pt x="648" y="111"/>
                      <a:pt x="643" y="105"/>
                    </a:cubicBezTo>
                    <a:cubicBezTo>
                      <a:pt x="643" y="103"/>
                      <a:pt x="642" y="100"/>
                      <a:pt x="642" y="99"/>
                    </a:cubicBezTo>
                    <a:cubicBezTo>
                      <a:pt x="640" y="99"/>
                      <a:pt x="640" y="94"/>
                      <a:pt x="638" y="92"/>
                    </a:cubicBezTo>
                    <a:cubicBezTo>
                      <a:pt x="640" y="96"/>
                      <a:pt x="639" y="98"/>
                      <a:pt x="641" y="101"/>
                    </a:cubicBezTo>
                    <a:cubicBezTo>
                      <a:pt x="639" y="101"/>
                      <a:pt x="640" y="104"/>
                      <a:pt x="638" y="101"/>
                    </a:cubicBezTo>
                    <a:cubicBezTo>
                      <a:pt x="639" y="105"/>
                      <a:pt x="639" y="106"/>
                      <a:pt x="639" y="108"/>
                    </a:cubicBezTo>
                    <a:cubicBezTo>
                      <a:pt x="638" y="106"/>
                      <a:pt x="638" y="109"/>
                      <a:pt x="637" y="108"/>
                    </a:cubicBezTo>
                    <a:cubicBezTo>
                      <a:pt x="637" y="105"/>
                      <a:pt x="636" y="105"/>
                      <a:pt x="635" y="104"/>
                    </a:cubicBezTo>
                    <a:cubicBezTo>
                      <a:pt x="636" y="102"/>
                      <a:pt x="635" y="99"/>
                      <a:pt x="634" y="95"/>
                    </a:cubicBezTo>
                    <a:cubicBezTo>
                      <a:pt x="634" y="95"/>
                      <a:pt x="633" y="96"/>
                      <a:pt x="633" y="95"/>
                    </a:cubicBezTo>
                    <a:cubicBezTo>
                      <a:pt x="633" y="93"/>
                      <a:pt x="633" y="92"/>
                      <a:pt x="632" y="88"/>
                    </a:cubicBezTo>
                    <a:cubicBezTo>
                      <a:pt x="631" y="90"/>
                      <a:pt x="629" y="88"/>
                      <a:pt x="629" y="90"/>
                    </a:cubicBezTo>
                    <a:cubicBezTo>
                      <a:pt x="626" y="85"/>
                      <a:pt x="626" y="92"/>
                      <a:pt x="623" y="87"/>
                    </a:cubicBezTo>
                    <a:cubicBezTo>
                      <a:pt x="625" y="89"/>
                      <a:pt x="625" y="94"/>
                      <a:pt x="627" y="96"/>
                    </a:cubicBezTo>
                    <a:cubicBezTo>
                      <a:pt x="627" y="97"/>
                      <a:pt x="626" y="99"/>
                      <a:pt x="626" y="101"/>
                    </a:cubicBezTo>
                    <a:cubicBezTo>
                      <a:pt x="629" y="100"/>
                      <a:pt x="629" y="108"/>
                      <a:pt x="628" y="109"/>
                    </a:cubicBezTo>
                    <a:cubicBezTo>
                      <a:pt x="629" y="111"/>
                      <a:pt x="630" y="113"/>
                      <a:pt x="631" y="114"/>
                    </a:cubicBezTo>
                    <a:cubicBezTo>
                      <a:pt x="630" y="115"/>
                      <a:pt x="631" y="115"/>
                      <a:pt x="630" y="115"/>
                    </a:cubicBezTo>
                    <a:cubicBezTo>
                      <a:pt x="629" y="115"/>
                      <a:pt x="628" y="113"/>
                      <a:pt x="628" y="111"/>
                    </a:cubicBezTo>
                    <a:cubicBezTo>
                      <a:pt x="628" y="113"/>
                      <a:pt x="628" y="113"/>
                      <a:pt x="627" y="113"/>
                    </a:cubicBezTo>
                    <a:cubicBezTo>
                      <a:pt x="628" y="114"/>
                      <a:pt x="629" y="117"/>
                      <a:pt x="628" y="117"/>
                    </a:cubicBezTo>
                    <a:cubicBezTo>
                      <a:pt x="627" y="116"/>
                      <a:pt x="627" y="113"/>
                      <a:pt x="627" y="114"/>
                    </a:cubicBezTo>
                    <a:cubicBezTo>
                      <a:pt x="628" y="117"/>
                      <a:pt x="626" y="114"/>
                      <a:pt x="625" y="116"/>
                    </a:cubicBezTo>
                    <a:cubicBezTo>
                      <a:pt x="624" y="115"/>
                      <a:pt x="625" y="113"/>
                      <a:pt x="624" y="111"/>
                    </a:cubicBezTo>
                    <a:cubicBezTo>
                      <a:pt x="623" y="111"/>
                      <a:pt x="623" y="112"/>
                      <a:pt x="623" y="111"/>
                    </a:cubicBezTo>
                    <a:cubicBezTo>
                      <a:pt x="621" y="105"/>
                      <a:pt x="620" y="101"/>
                      <a:pt x="618" y="97"/>
                    </a:cubicBezTo>
                    <a:cubicBezTo>
                      <a:pt x="619" y="100"/>
                      <a:pt x="617" y="98"/>
                      <a:pt x="616" y="96"/>
                    </a:cubicBezTo>
                    <a:cubicBezTo>
                      <a:pt x="617" y="95"/>
                      <a:pt x="615" y="93"/>
                      <a:pt x="615" y="92"/>
                    </a:cubicBezTo>
                    <a:cubicBezTo>
                      <a:pt x="617" y="93"/>
                      <a:pt x="617" y="93"/>
                      <a:pt x="617" y="96"/>
                    </a:cubicBezTo>
                    <a:cubicBezTo>
                      <a:pt x="618" y="96"/>
                      <a:pt x="618" y="95"/>
                      <a:pt x="619" y="96"/>
                    </a:cubicBezTo>
                    <a:cubicBezTo>
                      <a:pt x="619" y="93"/>
                      <a:pt x="618" y="96"/>
                      <a:pt x="617" y="94"/>
                    </a:cubicBezTo>
                    <a:cubicBezTo>
                      <a:pt x="617" y="93"/>
                      <a:pt x="616" y="92"/>
                      <a:pt x="617" y="92"/>
                    </a:cubicBezTo>
                    <a:cubicBezTo>
                      <a:pt x="617" y="92"/>
                      <a:pt x="618" y="93"/>
                      <a:pt x="618" y="93"/>
                    </a:cubicBezTo>
                    <a:cubicBezTo>
                      <a:pt x="617" y="90"/>
                      <a:pt x="618" y="89"/>
                      <a:pt x="619" y="89"/>
                    </a:cubicBezTo>
                    <a:cubicBezTo>
                      <a:pt x="618" y="88"/>
                      <a:pt x="619" y="88"/>
                      <a:pt x="618" y="86"/>
                    </a:cubicBezTo>
                    <a:cubicBezTo>
                      <a:pt x="618" y="86"/>
                      <a:pt x="618" y="87"/>
                      <a:pt x="618" y="87"/>
                    </a:cubicBezTo>
                    <a:cubicBezTo>
                      <a:pt x="617" y="87"/>
                      <a:pt x="616" y="85"/>
                      <a:pt x="616" y="85"/>
                    </a:cubicBezTo>
                    <a:cubicBezTo>
                      <a:pt x="617" y="86"/>
                      <a:pt x="617" y="82"/>
                      <a:pt x="615" y="81"/>
                    </a:cubicBezTo>
                    <a:cubicBezTo>
                      <a:pt x="615" y="82"/>
                      <a:pt x="615" y="83"/>
                      <a:pt x="615" y="83"/>
                    </a:cubicBezTo>
                    <a:cubicBezTo>
                      <a:pt x="614" y="80"/>
                      <a:pt x="615" y="79"/>
                      <a:pt x="614" y="77"/>
                    </a:cubicBezTo>
                    <a:cubicBezTo>
                      <a:pt x="614" y="78"/>
                      <a:pt x="613" y="78"/>
                      <a:pt x="613" y="79"/>
                    </a:cubicBezTo>
                    <a:cubicBezTo>
                      <a:pt x="613" y="77"/>
                      <a:pt x="612" y="75"/>
                      <a:pt x="611" y="75"/>
                    </a:cubicBezTo>
                    <a:cubicBezTo>
                      <a:pt x="612" y="77"/>
                      <a:pt x="613" y="77"/>
                      <a:pt x="612" y="78"/>
                    </a:cubicBezTo>
                    <a:cubicBezTo>
                      <a:pt x="610" y="76"/>
                      <a:pt x="609" y="81"/>
                      <a:pt x="611" y="82"/>
                    </a:cubicBezTo>
                    <a:cubicBezTo>
                      <a:pt x="609" y="77"/>
                      <a:pt x="613" y="80"/>
                      <a:pt x="611" y="80"/>
                    </a:cubicBezTo>
                    <a:cubicBezTo>
                      <a:pt x="612" y="82"/>
                      <a:pt x="612" y="80"/>
                      <a:pt x="613" y="82"/>
                    </a:cubicBezTo>
                    <a:cubicBezTo>
                      <a:pt x="611" y="85"/>
                      <a:pt x="610" y="79"/>
                      <a:pt x="608" y="79"/>
                    </a:cubicBezTo>
                    <a:cubicBezTo>
                      <a:pt x="609" y="80"/>
                      <a:pt x="610" y="81"/>
                      <a:pt x="609" y="83"/>
                    </a:cubicBezTo>
                    <a:cubicBezTo>
                      <a:pt x="608" y="84"/>
                      <a:pt x="608" y="86"/>
                      <a:pt x="608" y="88"/>
                    </a:cubicBezTo>
                    <a:cubicBezTo>
                      <a:pt x="608" y="89"/>
                      <a:pt x="608" y="90"/>
                      <a:pt x="608" y="92"/>
                    </a:cubicBezTo>
                    <a:cubicBezTo>
                      <a:pt x="608" y="93"/>
                      <a:pt x="609" y="94"/>
                      <a:pt x="609" y="95"/>
                    </a:cubicBezTo>
                    <a:cubicBezTo>
                      <a:pt x="608" y="92"/>
                      <a:pt x="607" y="93"/>
                      <a:pt x="606" y="93"/>
                    </a:cubicBezTo>
                    <a:cubicBezTo>
                      <a:pt x="607" y="95"/>
                      <a:pt x="607" y="95"/>
                      <a:pt x="606" y="97"/>
                    </a:cubicBezTo>
                    <a:cubicBezTo>
                      <a:pt x="607" y="98"/>
                      <a:pt x="607" y="99"/>
                      <a:pt x="607" y="101"/>
                    </a:cubicBezTo>
                    <a:cubicBezTo>
                      <a:pt x="608" y="101"/>
                      <a:pt x="608" y="100"/>
                      <a:pt x="609" y="102"/>
                    </a:cubicBezTo>
                    <a:cubicBezTo>
                      <a:pt x="609" y="103"/>
                      <a:pt x="610" y="106"/>
                      <a:pt x="608" y="105"/>
                    </a:cubicBezTo>
                    <a:cubicBezTo>
                      <a:pt x="609" y="107"/>
                      <a:pt x="610" y="111"/>
                      <a:pt x="611" y="111"/>
                    </a:cubicBezTo>
                    <a:cubicBezTo>
                      <a:pt x="611" y="110"/>
                      <a:pt x="611" y="109"/>
                      <a:pt x="611" y="109"/>
                    </a:cubicBezTo>
                    <a:cubicBezTo>
                      <a:pt x="612" y="110"/>
                      <a:pt x="612" y="110"/>
                      <a:pt x="612" y="111"/>
                    </a:cubicBezTo>
                    <a:cubicBezTo>
                      <a:pt x="613" y="106"/>
                      <a:pt x="618" y="114"/>
                      <a:pt x="616" y="117"/>
                    </a:cubicBezTo>
                    <a:cubicBezTo>
                      <a:pt x="616" y="116"/>
                      <a:pt x="615" y="113"/>
                      <a:pt x="615" y="115"/>
                    </a:cubicBezTo>
                    <a:cubicBezTo>
                      <a:pt x="616" y="116"/>
                      <a:pt x="615" y="117"/>
                      <a:pt x="615" y="117"/>
                    </a:cubicBezTo>
                    <a:cubicBezTo>
                      <a:pt x="615" y="116"/>
                      <a:pt x="614" y="114"/>
                      <a:pt x="613" y="114"/>
                    </a:cubicBezTo>
                    <a:cubicBezTo>
                      <a:pt x="614" y="116"/>
                      <a:pt x="613" y="117"/>
                      <a:pt x="613" y="118"/>
                    </a:cubicBezTo>
                    <a:cubicBezTo>
                      <a:pt x="614" y="119"/>
                      <a:pt x="615" y="121"/>
                      <a:pt x="615" y="123"/>
                    </a:cubicBezTo>
                    <a:cubicBezTo>
                      <a:pt x="616" y="125"/>
                      <a:pt x="617" y="128"/>
                      <a:pt x="618" y="130"/>
                    </a:cubicBezTo>
                    <a:cubicBezTo>
                      <a:pt x="617" y="130"/>
                      <a:pt x="617" y="131"/>
                      <a:pt x="617" y="131"/>
                    </a:cubicBezTo>
                    <a:cubicBezTo>
                      <a:pt x="617" y="130"/>
                      <a:pt x="617" y="129"/>
                      <a:pt x="616" y="129"/>
                    </a:cubicBezTo>
                    <a:cubicBezTo>
                      <a:pt x="616" y="133"/>
                      <a:pt x="618" y="133"/>
                      <a:pt x="618" y="136"/>
                    </a:cubicBezTo>
                    <a:cubicBezTo>
                      <a:pt x="617" y="136"/>
                      <a:pt x="617" y="138"/>
                      <a:pt x="618" y="137"/>
                    </a:cubicBezTo>
                    <a:cubicBezTo>
                      <a:pt x="619" y="139"/>
                      <a:pt x="619" y="141"/>
                      <a:pt x="618" y="141"/>
                    </a:cubicBezTo>
                    <a:cubicBezTo>
                      <a:pt x="617" y="138"/>
                      <a:pt x="617" y="139"/>
                      <a:pt x="616" y="137"/>
                    </a:cubicBezTo>
                    <a:cubicBezTo>
                      <a:pt x="616" y="139"/>
                      <a:pt x="616" y="139"/>
                      <a:pt x="616" y="141"/>
                    </a:cubicBezTo>
                    <a:cubicBezTo>
                      <a:pt x="615" y="141"/>
                      <a:pt x="615" y="139"/>
                      <a:pt x="615" y="139"/>
                    </a:cubicBezTo>
                    <a:cubicBezTo>
                      <a:pt x="614" y="142"/>
                      <a:pt x="616" y="141"/>
                      <a:pt x="616" y="143"/>
                    </a:cubicBezTo>
                    <a:cubicBezTo>
                      <a:pt x="617" y="146"/>
                      <a:pt x="617" y="146"/>
                      <a:pt x="617" y="146"/>
                    </a:cubicBezTo>
                    <a:cubicBezTo>
                      <a:pt x="616" y="146"/>
                      <a:pt x="616" y="146"/>
                      <a:pt x="616" y="147"/>
                    </a:cubicBezTo>
                    <a:cubicBezTo>
                      <a:pt x="617" y="147"/>
                      <a:pt x="617" y="147"/>
                      <a:pt x="618" y="147"/>
                    </a:cubicBezTo>
                    <a:cubicBezTo>
                      <a:pt x="618" y="149"/>
                      <a:pt x="617" y="148"/>
                      <a:pt x="617" y="149"/>
                    </a:cubicBezTo>
                    <a:cubicBezTo>
                      <a:pt x="618" y="149"/>
                      <a:pt x="618" y="150"/>
                      <a:pt x="618" y="151"/>
                    </a:cubicBezTo>
                    <a:cubicBezTo>
                      <a:pt x="619" y="151"/>
                      <a:pt x="620" y="153"/>
                      <a:pt x="620" y="150"/>
                    </a:cubicBezTo>
                    <a:cubicBezTo>
                      <a:pt x="619" y="150"/>
                      <a:pt x="619" y="152"/>
                      <a:pt x="618" y="150"/>
                    </a:cubicBezTo>
                    <a:cubicBezTo>
                      <a:pt x="618" y="149"/>
                      <a:pt x="619" y="149"/>
                      <a:pt x="619" y="148"/>
                    </a:cubicBezTo>
                    <a:cubicBezTo>
                      <a:pt x="620" y="148"/>
                      <a:pt x="620" y="150"/>
                      <a:pt x="620" y="151"/>
                    </a:cubicBezTo>
                    <a:cubicBezTo>
                      <a:pt x="620" y="153"/>
                      <a:pt x="620" y="154"/>
                      <a:pt x="620" y="155"/>
                    </a:cubicBezTo>
                    <a:cubicBezTo>
                      <a:pt x="620" y="154"/>
                      <a:pt x="621" y="154"/>
                      <a:pt x="621" y="155"/>
                    </a:cubicBezTo>
                    <a:cubicBezTo>
                      <a:pt x="620" y="156"/>
                      <a:pt x="620" y="155"/>
                      <a:pt x="619" y="155"/>
                    </a:cubicBezTo>
                    <a:cubicBezTo>
                      <a:pt x="619" y="158"/>
                      <a:pt x="620" y="159"/>
                      <a:pt x="620" y="160"/>
                    </a:cubicBezTo>
                    <a:cubicBezTo>
                      <a:pt x="620" y="161"/>
                      <a:pt x="620" y="161"/>
                      <a:pt x="619" y="161"/>
                    </a:cubicBezTo>
                    <a:cubicBezTo>
                      <a:pt x="619" y="160"/>
                      <a:pt x="619" y="162"/>
                      <a:pt x="620" y="164"/>
                    </a:cubicBezTo>
                    <a:cubicBezTo>
                      <a:pt x="620" y="166"/>
                      <a:pt x="621" y="168"/>
                      <a:pt x="621" y="169"/>
                    </a:cubicBezTo>
                    <a:cubicBezTo>
                      <a:pt x="621" y="169"/>
                      <a:pt x="621" y="170"/>
                      <a:pt x="621" y="170"/>
                    </a:cubicBezTo>
                    <a:cubicBezTo>
                      <a:pt x="620" y="169"/>
                      <a:pt x="619" y="169"/>
                      <a:pt x="619" y="168"/>
                    </a:cubicBezTo>
                    <a:cubicBezTo>
                      <a:pt x="618" y="166"/>
                      <a:pt x="619" y="165"/>
                      <a:pt x="618" y="164"/>
                    </a:cubicBezTo>
                    <a:cubicBezTo>
                      <a:pt x="619" y="166"/>
                      <a:pt x="618" y="168"/>
                      <a:pt x="617" y="169"/>
                    </a:cubicBezTo>
                    <a:cubicBezTo>
                      <a:pt x="617" y="166"/>
                      <a:pt x="616" y="168"/>
                      <a:pt x="615" y="166"/>
                    </a:cubicBezTo>
                    <a:cubicBezTo>
                      <a:pt x="616" y="164"/>
                      <a:pt x="617" y="161"/>
                      <a:pt x="616" y="161"/>
                    </a:cubicBezTo>
                    <a:cubicBezTo>
                      <a:pt x="616" y="162"/>
                      <a:pt x="616" y="162"/>
                      <a:pt x="616" y="162"/>
                    </a:cubicBezTo>
                    <a:cubicBezTo>
                      <a:pt x="615" y="159"/>
                      <a:pt x="617" y="156"/>
                      <a:pt x="615" y="154"/>
                    </a:cubicBezTo>
                    <a:cubicBezTo>
                      <a:pt x="615" y="156"/>
                      <a:pt x="616" y="159"/>
                      <a:pt x="615" y="161"/>
                    </a:cubicBezTo>
                    <a:cubicBezTo>
                      <a:pt x="615" y="160"/>
                      <a:pt x="614" y="159"/>
                      <a:pt x="614" y="157"/>
                    </a:cubicBezTo>
                    <a:cubicBezTo>
                      <a:pt x="614" y="156"/>
                      <a:pt x="614" y="155"/>
                      <a:pt x="615" y="154"/>
                    </a:cubicBezTo>
                    <a:cubicBezTo>
                      <a:pt x="614" y="152"/>
                      <a:pt x="612" y="155"/>
                      <a:pt x="611" y="153"/>
                    </a:cubicBezTo>
                    <a:cubicBezTo>
                      <a:pt x="611" y="155"/>
                      <a:pt x="611" y="158"/>
                      <a:pt x="611" y="159"/>
                    </a:cubicBezTo>
                    <a:cubicBezTo>
                      <a:pt x="611" y="158"/>
                      <a:pt x="612" y="157"/>
                      <a:pt x="612" y="156"/>
                    </a:cubicBezTo>
                    <a:cubicBezTo>
                      <a:pt x="614" y="161"/>
                      <a:pt x="610" y="163"/>
                      <a:pt x="609" y="163"/>
                    </a:cubicBezTo>
                    <a:cubicBezTo>
                      <a:pt x="609" y="165"/>
                      <a:pt x="609" y="166"/>
                      <a:pt x="608" y="167"/>
                    </a:cubicBezTo>
                    <a:cubicBezTo>
                      <a:pt x="607" y="167"/>
                      <a:pt x="608" y="162"/>
                      <a:pt x="606" y="163"/>
                    </a:cubicBezTo>
                    <a:cubicBezTo>
                      <a:pt x="606" y="164"/>
                      <a:pt x="607" y="165"/>
                      <a:pt x="607" y="165"/>
                    </a:cubicBezTo>
                    <a:cubicBezTo>
                      <a:pt x="606" y="163"/>
                      <a:pt x="605" y="166"/>
                      <a:pt x="604" y="163"/>
                    </a:cubicBezTo>
                    <a:cubicBezTo>
                      <a:pt x="606" y="163"/>
                      <a:pt x="606" y="163"/>
                      <a:pt x="606" y="163"/>
                    </a:cubicBezTo>
                    <a:cubicBezTo>
                      <a:pt x="605" y="160"/>
                      <a:pt x="603" y="163"/>
                      <a:pt x="603" y="161"/>
                    </a:cubicBezTo>
                    <a:cubicBezTo>
                      <a:pt x="603" y="160"/>
                      <a:pt x="603" y="158"/>
                      <a:pt x="602" y="158"/>
                    </a:cubicBezTo>
                    <a:cubicBezTo>
                      <a:pt x="601" y="158"/>
                      <a:pt x="603" y="161"/>
                      <a:pt x="601" y="160"/>
                    </a:cubicBezTo>
                    <a:cubicBezTo>
                      <a:pt x="601" y="160"/>
                      <a:pt x="601" y="159"/>
                      <a:pt x="601" y="159"/>
                    </a:cubicBezTo>
                    <a:cubicBezTo>
                      <a:pt x="601" y="161"/>
                      <a:pt x="600" y="158"/>
                      <a:pt x="599" y="159"/>
                    </a:cubicBezTo>
                    <a:cubicBezTo>
                      <a:pt x="599" y="161"/>
                      <a:pt x="600" y="163"/>
                      <a:pt x="598" y="163"/>
                    </a:cubicBezTo>
                    <a:cubicBezTo>
                      <a:pt x="600" y="163"/>
                      <a:pt x="599" y="165"/>
                      <a:pt x="600" y="163"/>
                    </a:cubicBezTo>
                    <a:cubicBezTo>
                      <a:pt x="600" y="164"/>
                      <a:pt x="600" y="166"/>
                      <a:pt x="599" y="165"/>
                    </a:cubicBezTo>
                    <a:cubicBezTo>
                      <a:pt x="599" y="170"/>
                      <a:pt x="599" y="174"/>
                      <a:pt x="599" y="179"/>
                    </a:cubicBezTo>
                    <a:cubicBezTo>
                      <a:pt x="598" y="179"/>
                      <a:pt x="598" y="181"/>
                      <a:pt x="597" y="182"/>
                    </a:cubicBezTo>
                    <a:cubicBezTo>
                      <a:pt x="596" y="182"/>
                      <a:pt x="596" y="179"/>
                      <a:pt x="596" y="179"/>
                    </a:cubicBezTo>
                    <a:cubicBezTo>
                      <a:pt x="596" y="180"/>
                      <a:pt x="596" y="180"/>
                      <a:pt x="595" y="179"/>
                    </a:cubicBezTo>
                    <a:cubicBezTo>
                      <a:pt x="595" y="181"/>
                      <a:pt x="594" y="183"/>
                      <a:pt x="593" y="184"/>
                    </a:cubicBezTo>
                    <a:cubicBezTo>
                      <a:pt x="594" y="181"/>
                      <a:pt x="592" y="182"/>
                      <a:pt x="592" y="179"/>
                    </a:cubicBezTo>
                    <a:cubicBezTo>
                      <a:pt x="593" y="179"/>
                      <a:pt x="594" y="175"/>
                      <a:pt x="593" y="174"/>
                    </a:cubicBezTo>
                    <a:cubicBezTo>
                      <a:pt x="592" y="176"/>
                      <a:pt x="593" y="179"/>
                      <a:pt x="591" y="179"/>
                    </a:cubicBezTo>
                    <a:cubicBezTo>
                      <a:pt x="592" y="178"/>
                      <a:pt x="592" y="175"/>
                      <a:pt x="591" y="175"/>
                    </a:cubicBezTo>
                    <a:cubicBezTo>
                      <a:pt x="590" y="178"/>
                      <a:pt x="589" y="179"/>
                      <a:pt x="589" y="181"/>
                    </a:cubicBezTo>
                    <a:cubicBezTo>
                      <a:pt x="589" y="180"/>
                      <a:pt x="589" y="178"/>
                      <a:pt x="589" y="176"/>
                    </a:cubicBezTo>
                    <a:cubicBezTo>
                      <a:pt x="590" y="174"/>
                      <a:pt x="590" y="172"/>
                      <a:pt x="589" y="172"/>
                    </a:cubicBezTo>
                    <a:cubicBezTo>
                      <a:pt x="589" y="175"/>
                      <a:pt x="587" y="177"/>
                      <a:pt x="586" y="178"/>
                    </a:cubicBezTo>
                    <a:cubicBezTo>
                      <a:pt x="585" y="179"/>
                      <a:pt x="587" y="180"/>
                      <a:pt x="586" y="181"/>
                    </a:cubicBezTo>
                    <a:cubicBezTo>
                      <a:pt x="586" y="178"/>
                      <a:pt x="584" y="183"/>
                      <a:pt x="585" y="183"/>
                    </a:cubicBezTo>
                    <a:cubicBezTo>
                      <a:pt x="585" y="181"/>
                      <a:pt x="587" y="182"/>
                      <a:pt x="587" y="183"/>
                    </a:cubicBezTo>
                    <a:cubicBezTo>
                      <a:pt x="586" y="182"/>
                      <a:pt x="585" y="184"/>
                      <a:pt x="585" y="184"/>
                    </a:cubicBezTo>
                    <a:cubicBezTo>
                      <a:pt x="584" y="188"/>
                      <a:pt x="584" y="191"/>
                      <a:pt x="585" y="193"/>
                    </a:cubicBezTo>
                    <a:cubicBezTo>
                      <a:pt x="585" y="191"/>
                      <a:pt x="586" y="191"/>
                      <a:pt x="585" y="190"/>
                    </a:cubicBezTo>
                    <a:cubicBezTo>
                      <a:pt x="587" y="188"/>
                      <a:pt x="587" y="189"/>
                      <a:pt x="588" y="186"/>
                    </a:cubicBezTo>
                    <a:cubicBezTo>
                      <a:pt x="588" y="189"/>
                      <a:pt x="588" y="189"/>
                      <a:pt x="589" y="190"/>
                    </a:cubicBezTo>
                    <a:cubicBezTo>
                      <a:pt x="588" y="190"/>
                      <a:pt x="588" y="189"/>
                      <a:pt x="588" y="191"/>
                    </a:cubicBezTo>
                    <a:cubicBezTo>
                      <a:pt x="589" y="192"/>
                      <a:pt x="588" y="195"/>
                      <a:pt x="587" y="197"/>
                    </a:cubicBezTo>
                    <a:cubicBezTo>
                      <a:pt x="587" y="200"/>
                      <a:pt x="589" y="209"/>
                      <a:pt x="586" y="209"/>
                    </a:cubicBezTo>
                    <a:cubicBezTo>
                      <a:pt x="586" y="210"/>
                      <a:pt x="586" y="210"/>
                      <a:pt x="586" y="211"/>
                    </a:cubicBezTo>
                    <a:cubicBezTo>
                      <a:pt x="586" y="212"/>
                      <a:pt x="586" y="209"/>
                      <a:pt x="587" y="210"/>
                    </a:cubicBezTo>
                    <a:cubicBezTo>
                      <a:pt x="587" y="211"/>
                      <a:pt x="587" y="211"/>
                      <a:pt x="587" y="211"/>
                    </a:cubicBezTo>
                    <a:cubicBezTo>
                      <a:pt x="587" y="212"/>
                      <a:pt x="585" y="213"/>
                      <a:pt x="585" y="214"/>
                    </a:cubicBezTo>
                    <a:cubicBezTo>
                      <a:pt x="586" y="214"/>
                      <a:pt x="586" y="217"/>
                      <a:pt x="586" y="220"/>
                    </a:cubicBezTo>
                    <a:cubicBezTo>
                      <a:pt x="586" y="222"/>
                      <a:pt x="585" y="225"/>
                      <a:pt x="585" y="227"/>
                    </a:cubicBezTo>
                    <a:cubicBezTo>
                      <a:pt x="585" y="227"/>
                      <a:pt x="583" y="230"/>
                      <a:pt x="584" y="231"/>
                    </a:cubicBezTo>
                    <a:cubicBezTo>
                      <a:pt x="584" y="230"/>
                      <a:pt x="585" y="229"/>
                      <a:pt x="585" y="230"/>
                    </a:cubicBezTo>
                    <a:cubicBezTo>
                      <a:pt x="585" y="232"/>
                      <a:pt x="583" y="232"/>
                      <a:pt x="584" y="233"/>
                    </a:cubicBezTo>
                    <a:cubicBezTo>
                      <a:pt x="584" y="233"/>
                      <a:pt x="584" y="232"/>
                      <a:pt x="584" y="233"/>
                    </a:cubicBezTo>
                    <a:cubicBezTo>
                      <a:pt x="584" y="235"/>
                      <a:pt x="582" y="235"/>
                      <a:pt x="581" y="236"/>
                    </a:cubicBezTo>
                    <a:cubicBezTo>
                      <a:pt x="580" y="236"/>
                      <a:pt x="580" y="233"/>
                      <a:pt x="579" y="234"/>
                    </a:cubicBezTo>
                    <a:cubicBezTo>
                      <a:pt x="580" y="236"/>
                      <a:pt x="577" y="240"/>
                      <a:pt x="575" y="241"/>
                    </a:cubicBezTo>
                    <a:cubicBezTo>
                      <a:pt x="576" y="240"/>
                      <a:pt x="575" y="239"/>
                      <a:pt x="575" y="238"/>
                    </a:cubicBezTo>
                    <a:cubicBezTo>
                      <a:pt x="575" y="237"/>
                      <a:pt x="575" y="236"/>
                      <a:pt x="576" y="235"/>
                    </a:cubicBezTo>
                    <a:cubicBezTo>
                      <a:pt x="575" y="234"/>
                      <a:pt x="575" y="233"/>
                      <a:pt x="576" y="231"/>
                    </a:cubicBezTo>
                    <a:cubicBezTo>
                      <a:pt x="576" y="232"/>
                      <a:pt x="576" y="231"/>
                      <a:pt x="577" y="230"/>
                    </a:cubicBezTo>
                    <a:cubicBezTo>
                      <a:pt x="575" y="231"/>
                      <a:pt x="575" y="230"/>
                      <a:pt x="576" y="230"/>
                    </a:cubicBezTo>
                    <a:cubicBezTo>
                      <a:pt x="575" y="229"/>
                      <a:pt x="577" y="228"/>
                      <a:pt x="576" y="228"/>
                    </a:cubicBezTo>
                    <a:cubicBezTo>
                      <a:pt x="574" y="230"/>
                      <a:pt x="576" y="231"/>
                      <a:pt x="574" y="233"/>
                    </a:cubicBezTo>
                    <a:cubicBezTo>
                      <a:pt x="574" y="230"/>
                      <a:pt x="576" y="226"/>
                      <a:pt x="573" y="225"/>
                    </a:cubicBezTo>
                    <a:cubicBezTo>
                      <a:pt x="574" y="222"/>
                      <a:pt x="574" y="221"/>
                      <a:pt x="575" y="219"/>
                    </a:cubicBezTo>
                    <a:cubicBezTo>
                      <a:pt x="574" y="220"/>
                      <a:pt x="575" y="217"/>
                      <a:pt x="575" y="216"/>
                    </a:cubicBezTo>
                    <a:cubicBezTo>
                      <a:pt x="574" y="215"/>
                      <a:pt x="574" y="217"/>
                      <a:pt x="573" y="217"/>
                    </a:cubicBezTo>
                    <a:cubicBezTo>
                      <a:pt x="572" y="218"/>
                      <a:pt x="573" y="220"/>
                      <a:pt x="572" y="220"/>
                    </a:cubicBezTo>
                    <a:cubicBezTo>
                      <a:pt x="572" y="217"/>
                      <a:pt x="573" y="215"/>
                      <a:pt x="573" y="213"/>
                    </a:cubicBezTo>
                    <a:cubicBezTo>
                      <a:pt x="572" y="214"/>
                      <a:pt x="572" y="211"/>
                      <a:pt x="571" y="210"/>
                    </a:cubicBezTo>
                    <a:cubicBezTo>
                      <a:pt x="571" y="211"/>
                      <a:pt x="571" y="211"/>
                      <a:pt x="571" y="210"/>
                    </a:cubicBezTo>
                    <a:cubicBezTo>
                      <a:pt x="571" y="211"/>
                      <a:pt x="570" y="212"/>
                      <a:pt x="570" y="213"/>
                    </a:cubicBezTo>
                    <a:cubicBezTo>
                      <a:pt x="570" y="210"/>
                      <a:pt x="569" y="213"/>
                      <a:pt x="568" y="213"/>
                    </a:cubicBezTo>
                    <a:cubicBezTo>
                      <a:pt x="568" y="213"/>
                      <a:pt x="568" y="211"/>
                      <a:pt x="567" y="211"/>
                    </a:cubicBezTo>
                    <a:cubicBezTo>
                      <a:pt x="567" y="212"/>
                      <a:pt x="566" y="214"/>
                      <a:pt x="567" y="215"/>
                    </a:cubicBezTo>
                    <a:cubicBezTo>
                      <a:pt x="567" y="212"/>
                      <a:pt x="569" y="215"/>
                      <a:pt x="569" y="216"/>
                    </a:cubicBezTo>
                    <a:cubicBezTo>
                      <a:pt x="568" y="217"/>
                      <a:pt x="568" y="222"/>
                      <a:pt x="566" y="222"/>
                    </a:cubicBezTo>
                    <a:cubicBezTo>
                      <a:pt x="566" y="223"/>
                      <a:pt x="566" y="223"/>
                      <a:pt x="567" y="224"/>
                    </a:cubicBezTo>
                    <a:cubicBezTo>
                      <a:pt x="566" y="226"/>
                      <a:pt x="565" y="227"/>
                      <a:pt x="564" y="226"/>
                    </a:cubicBezTo>
                    <a:cubicBezTo>
                      <a:pt x="563" y="227"/>
                      <a:pt x="563" y="227"/>
                      <a:pt x="562" y="227"/>
                    </a:cubicBezTo>
                    <a:cubicBezTo>
                      <a:pt x="562" y="227"/>
                      <a:pt x="563" y="224"/>
                      <a:pt x="564" y="224"/>
                    </a:cubicBezTo>
                    <a:cubicBezTo>
                      <a:pt x="564" y="223"/>
                      <a:pt x="564" y="222"/>
                      <a:pt x="564" y="221"/>
                    </a:cubicBezTo>
                    <a:cubicBezTo>
                      <a:pt x="564" y="221"/>
                      <a:pt x="563" y="220"/>
                      <a:pt x="563" y="219"/>
                    </a:cubicBezTo>
                    <a:cubicBezTo>
                      <a:pt x="564" y="217"/>
                      <a:pt x="563" y="217"/>
                      <a:pt x="564" y="215"/>
                    </a:cubicBezTo>
                    <a:cubicBezTo>
                      <a:pt x="562" y="215"/>
                      <a:pt x="562" y="215"/>
                      <a:pt x="562" y="215"/>
                    </a:cubicBezTo>
                    <a:cubicBezTo>
                      <a:pt x="561" y="216"/>
                      <a:pt x="562" y="217"/>
                      <a:pt x="561" y="217"/>
                    </a:cubicBezTo>
                    <a:cubicBezTo>
                      <a:pt x="561" y="216"/>
                      <a:pt x="560" y="214"/>
                      <a:pt x="559" y="215"/>
                    </a:cubicBezTo>
                    <a:cubicBezTo>
                      <a:pt x="559" y="215"/>
                      <a:pt x="559" y="214"/>
                      <a:pt x="559" y="214"/>
                    </a:cubicBezTo>
                    <a:cubicBezTo>
                      <a:pt x="559" y="214"/>
                      <a:pt x="557" y="215"/>
                      <a:pt x="557" y="213"/>
                    </a:cubicBezTo>
                    <a:cubicBezTo>
                      <a:pt x="557" y="215"/>
                      <a:pt x="557" y="215"/>
                      <a:pt x="556" y="215"/>
                    </a:cubicBezTo>
                    <a:cubicBezTo>
                      <a:pt x="556" y="216"/>
                      <a:pt x="556" y="216"/>
                      <a:pt x="556" y="217"/>
                    </a:cubicBezTo>
                    <a:cubicBezTo>
                      <a:pt x="555" y="217"/>
                      <a:pt x="555" y="217"/>
                      <a:pt x="554" y="217"/>
                    </a:cubicBezTo>
                    <a:cubicBezTo>
                      <a:pt x="555" y="216"/>
                      <a:pt x="553" y="215"/>
                      <a:pt x="552" y="214"/>
                    </a:cubicBezTo>
                    <a:cubicBezTo>
                      <a:pt x="552" y="214"/>
                      <a:pt x="552" y="215"/>
                      <a:pt x="552" y="215"/>
                    </a:cubicBezTo>
                    <a:cubicBezTo>
                      <a:pt x="552" y="216"/>
                      <a:pt x="550" y="216"/>
                      <a:pt x="551" y="218"/>
                    </a:cubicBezTo>
                    <a:cubicBezTo>
                      <a:pt x="550" y="218"/>
                      <a:pt x="550" y="218"/>
                      <a:pt x="549" y="217"/>
                    </a:cubicBezTo>
                    <a:cubicBezTo>
                      <a:pt x="549" y="217"/>
                      <a:pt x="550" y="216"/>
                      <a:pt x="549" y="216"/>
                    </a:cubicBezTo>
                    <a:cubicBezTo>
                      <a:pt x="549" y="217"/>
                      <a:pt x="549" y="219"/>
                      <a:pt x="549" y="220"/>
                    </a:cubicBezTo>
                    <a:cubicBezTo>
                      <a:pt x="549" y="221"/>
                      <a:pt x="548" y="223"/>
                      <a:pt x="548" y="221"/>
                    </a:cubicBezTo>
                    <a:cubicBezTo>
                      <a:pt x="548" y="221"/>
                      <a:pt x="548" y="221"/>
                      <a:pt x="548" y="221"/>
                    </a:cubicBezTo>
                    <a:cubicBezTo>
                      <a:pt x="547" y="221"/>
                      <a:pt x="546" y="223"/>
                      <a:pt x="546" y="224"/>
                    </a:cubicBezTo>
                    <a:cubicBezTo>
                      <a:pt x="545" y="224"/>
                      <a:pt x="545" y="227"/>
                      <a:pt x="544" y="225"/>
                    </a:cubicBezTo>
                    <a:cubicBezTo>
                      <a:pt x="544" y="227"/>
                      <a:pt x="546" y="226"/>
                      <a:pt x="545" y="227"/>
                    </a:cubicBezTo>
                    <a:cubicBezTo>
                      <a:pt x="544" y="228"/>
                      <a:pt x="543" y="230"/>
                      <a:pt x="543" y="233"/>
                    </a:cubicBezTo>
                    <a:cubicBezTo>
                      <a:pt x="542" y="235"/>
                      <a:pt x="542" y="238"/>
                      <a:pt x="541" y="240"/>
                    </a:cubicBezTo>
                    <a:cubicBezTo>
                      <a:pt x="541" y="240"/>
                      <a:pt x="542" y="239"/>
                      <a:pt x="542" y="240"/>
                    </a:cubicBezTo>
                    <a:cubicBezTo>
                      <a:pt x="541" y="241"/>
                      <a:pt x="540" y="243"/>
                      <a:pt x="539" y="245"/>
                    </a:cubicBezTo>
                    <a:cubicBezTo>
                      <a:pt x="538" y="247"/>
                      <a:pt x="537" y="249"/>
                      <a:pt x="538" y="251"/>
                    </a:cubicBezTo>
                    <a:cubicBezTo>
                      <a:pt x="537" y="252"/>
                      <a:pt x="537" y="250"/>
                      <a:pt x="537" y="251"/>
                    </a:cubicBezTo>
                    <a:cubicBezTo>
                      <a:pt x="537" y="251"/>
                      <a:pt x="537" y="252"/>
                      <a:pt x="536" y="252"/>
                    </a:cubicBezTo>
                    <a:cubicBezTo>
                      <a:pt x="536" y="251"/>
                      <a:pt x="536" y="251"/>
                      <a:pt x="536" y="251"/>
                    </a:cubicBezTo>
                    <a:cubicBezTo>
                      <a:pt x="536" y="250"/>
                      <a:pt x="537" y="249"/>
                      <a:pt x="536" y="249"/>
                    </a:cubicBezTo>
                    <a:cubicBezTo>
                      <a:pt x="535" y="252"/>
                      <a:pt x="533" y="255"/>
                      <a:pt x="532" y="258"/>
                    </a:cubicBezTo>
                    <a:cubicBezTo>
                      <a:pt x="530" y="261"/>
                      <a:pt x="529" y="264"/>
                      <a:pt x="527" y="266"/>
                    </a:cubicBezTo>
                    <a:cubicBezTo>
                      <a:pt x="526" y="267"/>
                      <a:pt x="527" y="269"/>
                      <a:pt x="525" y="269"/>
                    </a:cubicBezTo>
                    <a:cubicBezTo>
                      <a:pt x="526" y="269"/>
                      <a:pt x="526" y="269"/>
                      <a:pt x="527" y="269"/>
                    </a:cubicBezTo>
                    <a:cubicBezTo>
                      <a:pt x="526" y="269"/>
                      <a:pt x="527" y="270"/>
                      <a:pt x="526" y="271"/>
                    </a:cubicBezTo>
                    <a:cubicBezTo>
                      <a:pt x="526" y="271"/>
                      <a:pt x="525" y="272"/>
                      <a:pt x="524" y="273"/>
                    </a:cubicBezTo>
                    <a:cubicBezTo>
                      <a:pt x="524" y="274"/>
                      <a:pt x="523" y="276"/>
                      <a:pt x="523" y="277"/>
                    </a:cubicBezTo>
                    <a:cubicBezTo>
                      <a:pt x="521" y="279"/>
                      <a:pt x="520" y="281"/>
                      <a:pt x="519" y="283"/>
                    </a:cubicBezTo>
                    <a:cubicBezTo>
                      <a:pt x="518" y="285"/>
                      <a:pt x="517" y="287"/>
                      <a:pt x="515" y="288"/>
                    </a:cubicBezTo>
                    <a:cubicBezTo>
                      <a:pt x="515" y="289"/>
                      <a:pt x="514" y="290"/>
                      <a:pt x="514" y="291"/>
                    </a:cubicBezTo>
                    <a:cubicBezTo>
                      <a:pt x="513" y="292"/>
                      <a:pt x="512" y="293"/>
                      <a:pt x="511" y="294"/>
                    </a:cubicBezTo>
                    <a:cubicBezTo>
                      <a:pt x="509" y="297"/>
                      <a:pt x="507" y="299"/>
                      <a:pt x="506" y="301"/>
                    </a:cubicBezTo>
                    <a:cubicBezTo>
                      <a:pt x="506" y="302"/>
                      <a:pt x="505" y="302"/>
                      <a:pt x="505" y="302"/>
                    </a:cubicBezTo>
                    <a:cubicBezTo>
                      <a:pt x="504" y="303"/>
                      <a:pt x="506" y="303"/>
                      <a:pt x="504" y="305"/>
                    </a:cubicBezTo>
                    <a:cubicBezTo>
                      <a:pt x="504" y="305"/>
                      <a:pt x="503" y="304"/>
                      <a:pt x="503" y="305"/>
                    </a:cubicBezTo>
                    <a:cubicBezTo>
                      <a:pt x="502" y="307"/>
                      <a:pt x="502" y="307"/>
                      <a:pt x="502" y="307"/>
                    </a:cubicBezTo>
                    <a:cubicBezTo>
                      <a:pt x="501" y="308"/>
                      <a:pt x="501" y="308"/>
                      <a:pt x="499" y="309"/>
                    </a:cubicBezTo>
                    <a:cubicBezTo>
                      <a:pt x="500" y="310"/>
                      <a:pt x="498" y="311"/>
                      <a:pt x="497" y="311"/>
                    </a:cubicBezTo>
                    <a:cubicBezTo>
                      <a:pt x="496" y="313"/>
                      <a:pt x="495" y="314"/>
                      <a:pt x="494" y="315"/>
                    </a:cubicBezTo>
                    <a:cubicBezTo>
                      <a:pt x="493" y="317"/>
                      <a:pt x="491" y="318"/>
                      <a:pt x="490" y="319"/>
                    </a:cubicBezTo>
                    <a:cubicBezTo>
                      <a:pt x="489" y="321"/>
                      <a:pt x="487" y="322"/>
                      <a:pt x="486" y="324"/>
                    </a:cubicBezTo>
                    <a:cubicBezTo>
                      <a:pt x="485" y="325"/>
                      <a:pt x="483" y="327"/>
                      <a:pt x="482" y="329"/>
                    </a:cubicBezTo>
                    <a:cubicBezTo>
                      <a:pt x="484" y="328"/>
                      <a:pt x="486" y="326"/>
                      <a:pt x="485" y="328"/>
                    </a:cubicBezTo>
                    <a:cubicBezTo>
                      <a:pt x="485" y="325"/>
                      <a:pt x="488" y="324"/>
                      <a:pt x="488" y="322"/>
                    </a:cubicBezTo>
                    <a:cubicBezTo>
                      <a:pt x="490" y="322"/>
                      <a:pt x="492" y="319"/>
                      <a:pt x="492" y="317"/>
                    </a:cubicBezTo>
                    <a:cubicBezTo>
                      <a:pt x="494" y="317"/>
                      <a:pt x="494" y="317"/>
                      <a:pt x="495" y="315"/>
                    </a:cubicBezTo>
                    <a:cubicBezTo>
                      <a:pt x="495" y="316"/>
                      <a:pt x="496" y="315"/>
                      <a:pt x="496" y="315"/>
                    </a:cubicBezTo>
                    <a:cubicBezTo>
                      <a:pt x="496" y="316"/>
                      <a:pt x="496" y="317"/>
                      <a:pt x="495" y="317"/>
                    </a:cubicBezTo>
                    <a:cubicBezTo>
                      <a:pt x="495" y="318"/>
                      <a:pt x="494" y="319"/>
                      <a:pt x="493" y="319"/>
                    </a:cubicBezTo>
                    <a:cubicBezTo>
                      <a:pt x="492" y="321"/>
                      <a:pt x="491" y="322"/>
                      <a:pt x="489" y="324"/>
                    </a:cubicBezTo>
                    <a:cubicBezTo>
                      <a:pt x="494" y="321"/>
                      <a:pt x="496" y="318"/>
                      <a:pt x="499" y="314"/>
                    </a:cubicBezTo>
                    <a:cubicBezTo>
                      <a:pt x="500" y="315"/>
                      <a:pt x="500" y="315"/>
                      <a:pt x="501" y="314"/>
                    </a:cubicBezTo>
                    <a:cubicBezTo>
                      <a:pt x="501" y="313"/>
                      <a:pt x="502" y="311"/>
                      <a:pt x="504" y="309"/>
                    </a:cubicBezTo>
                    <a:cubicBezTo>
                      <a:pt x="506" y="307"/>
                      <a:pt x="508" y="305"/>
                      <a:pt x="509" y="305"/>
                    </a:cubicBezTo>
                    <a:cubicBezTo>
                      <a:pt x="510" y="304"/>
                      <a:pt x="510" y="303"/>
                      <a:pt x="511" y="302"/>
                    </a:cubicBezTo>
                    <a:cubicBezTo>
                      <a:pt x="511" y="301"/>
                      <a:pt x="511" y="301"/>
                      <a:pt x="512" y="300"/>
                    </a:cubicBezTo>
                    <a:cubicBezTo>
                      <a:pt x="512" y="299"/>
                      <a:pt x="513" y="298"/>
                      <a:pt x="515" y="297"/>
                    </a:cubicBezTo>
                    <a:cubicBezTo>
                      <a:pt x="514" y="297"/>
                      <a:pt x="517" y="291"/>
                      <a:pt x="518" y="292"/>
                    </a:cubicBezTo>
                    <a:cubicBezTo>
                      <a:pt x="519" y="292"/>
                      <a:pt x="518" y="293"/>
                      <a:pt x="518" y="293"/>
                    </a:cubicBezTo>
                    <a:cubicBezTo>
                      <a:pt x="519" y="292"/>
                      <a:pt x="519" y="290"/>
                      <a:pt x="521" y="290"/>
                    </a:cubicBezTo>
                    <a:cubicBezTo>
                      <a:pt x="520" y="288"/>
                      <a:pt x="522" y="287"/>
                      <a:pt x="523" y="285"/>
                    </a:cubicBezTo>
                    <a:cubicBezTo>
                      <a:pt x="524" y="283"/>
                      <a:pt x="526" y="281"/>
                      <a:pt x="525" y="279"/>
                    </a:cubicBezTo>
                    <a:cubicBezTo>
                      <a:pt x="526" y="278"/>
                      <a:pt x="527" y="279"/>
                      <a:pt x="527" y="279"/>
                    </a:cubicBezTo>
                    <a:cubicBezTo>
                      <a:pt x="528" y="277"/>
                      <a:pt x="528" y="277"/>
                      <a:pt x="529" y="274"/>
                    </a:cubicBezTo>
                    <a:cubicBezTo>
                      <a:pt x="531" y="274"/>
                      <a:pt x="532" y="271"/>
                      <a:pt x="534" y="268"/>
                    </a:cubicBezTo>
                    <a:cubicBezTo>
                      <a:pt x="535" y="266"/>
                      <a:pt x="536" y="263"/>
                      <a:pt x="538" y="262"/>
                    </a:cubicBezTo>
                    <a:cubicBezTo>
                      <a:pt x="537" y="264"/>
                      <a:pt x="536" y="265"/>
                      <a:pt x="536" y="267"/>
                    </a:cubicBezTo>
                    <a:cubicBezTo>
                      <a:pt x="535" y="269"/>
                      <a:pt x="534" y="271"/>
                      <a:pt x="533" y="273"/>
                    </a:cubicBezTo>
                    <a:cubicBezTo>
                      <a:pt x="531" y="277"/>
                      <a:pt x="529" y="281"/>
                      <a:pt x="528" y="285"/>
                    </a:cubicBezTo>
                    <a:cubicBezTo>
                      <a:pt x="529" y="282"/>
                      <a:pt x="532" y="280"/>
                      <a:pt x="532" y="278"/>
                    </a:cubicBezTo>
                    <a:cubicBezTo>
                      <a:pt x="533" y="279"/>
                      <a:pt x="534" y="275"/>
                      <a:pt x="535" y="275"/>
                    </a:cubicBezTo>
                    <a:cubicBezTo>
                      <a:pt x="535" y="276"/>
                      <a:pt x="534" y="277"/>
                      <a:pt x="534" y="278"/>
                    </a:cubicBezTo>
                    <a:cubicBezTo>
                      <a:pt x="533" y="279"/>
                      <a:pt x="532" y="280"/>
                      <a:pt x="532" y="281"/>
                    </a:cubicBezTo>
                    <a:cubicBezTo>
                      <a:pt x="531" y="284"/>
                      <a:pt x="529" y="285"/>
                      <a:pt x="528" y="286"/>
                    </a:cubicBezTo>
                    <a:cubicBezTo>
                      <a:pt x="529" y="286"/>
                      <a:pt x="530" y="285"/>
                      <a:pt x="530" y="285"/>
                    </a:cubicBezTo>
                    <a:cubicBezTo>
                      <a:pt x="529" y="288"/>
                      <a:pt x="525" y="289"/>
                      <a:pt x="525" y="293"/>
                    </a:cubicBezTo>
                    <a:cubicBezTo>
                      <a:pt x="525" y="292"/>
                      <a:pt x="525" y="292"/>
                      <a:pt x="524" y="293"/>
                    </a:cubicBezTo>
                    <a:cubicBezTo>
                      <a:pt x="522" y="296"/>
                      <a:pt x="518" y="300"/>
                      <a:pt x="517" y="302"/>
                    </a:cubicBezTo>
                    <a:cubicBezTo>
                      <a:pt x="516" y="303"/>
                      <a:pt x="514" y="304"/>
                      <a:pt x="513" y="305"/>
                    </a:cubicBezTo>
                    <a:cubicBezTo>
                      <a:pt x="512" y="306"/>
                      <a:pt x="512" y="307"/>
                      <a:pt x="511" y="308"/>
                    </a:cubicBezTo>
                    <a:cubicBezTo>
                      <a:pt x="510" y="309"/>
                      <a:pt x="507" y="312"/>
                      <a:pt x="508" y="311"/>
                    </a:cubicBezTo>
                    <a:cubicBezTo>
                      <a:pt x="506" y="312"/>
                      <a:pt x="504" y="314"/>
                      <a:pt x="504" y="316"/>
                    </a:cubicBezTo>
                    <a:cubicBezTo>
                      <a:pt x="503" y="315"/>
                      <a:pt x="501" y="319"/>
                      <a:pt x="500" y="318"/>
                    </a:cubicBezTo>
                    <a:cubicBezTo>
                      <a:pt x="499" y="320"/>
                      <a:pt x="500" y="321"/>
                      <a:pt x="498" y="322"/>
                    </a:cubicBezTo>
                    <a:cubicBezTo>
                      <a:pt x="497" y="322"/>
                      <a:pt x="496" y="322"/>
                      <a:pt x="494" y="323"/>
                    </a:cubicBezTo>
                    <a:cubicBezTo>
                      <a:pt x="493" y="325"/>
                      <a:pt x="492" y="326"/>
                      <a:pt x="491" y="328"/>
                    </a:cubicBezTo>
                    <a:cubicBezTo>
                      <a:pt x="490" y="330"/>
                      <a:pt x="488" y="331"/>
                      <a:pt x="485" y="333"/>
                    </a:cubicBezTo>
                    <a:cubicBezTo>
                      <a:pt x="486" y="333"/>
                      <a:pt x="486" y="333"/>
                      <a:pt x="486" y="334"/>
                    </a:cubicBezTo>
                    <a:cubicBezTo>
                      <a:pt x="483" y="337"/>
                      <a:pt x="481" y="340"/>
                      <a:pt x="478" y="340"/>
                    </a:cubicBezTo>
                    <a:cubicBezTo>
                      <a:pt x="478" y="342"/>
                      <a:pt x="475" y="343"/>
                      <a:pt x="473" y="344"/>
                    </a:cubicBezTo>
                    <a:cubicBezTo>
                      <a:pt x="471" y="345"/>
                      <a:pt x="468" y="350"/>
                      <a:pt x="467" y="348"/>
                    </a:cubicBezTo>
                    <a:cubicBezTo>
                      <a:pt x="466" y="349"/>
                      <a:pt x="467" y="350"/>
                      <a:pt x="466" y="350"/>
                    </a:cubicBezTo>
                    <a:cubicBezTo>
                      <a:pt x="466" y="350"/>
                      <a:pt x="464" y="350"/>
                      <a:pt x="464" y="351"/>
                    </a:cubicBezTo>
                    <a:cubicBezTo>
                      <a:pt x="464" y="353"/>
                      <a:pt x="458" y="355"/>
                      <a:pt x="457" y="356"/>
                    </a:cubicBezTo>
                    <a:cubicBezTo>
                      <a:pt x="452" y="357"/>
                      <a:pt x="450" y="362"/>
                      <a:pt x="445" y="364"/>
                    </a:cubicBezTo>
                    <a:cubicBezTo>
                      <a:pt x="444" y="363"/>
                      <a:pt x="444" y="363"/>
                      <a:pt x="443" y="363"/>
                    </a:cubicBezTo>
                    <a:cubicBezTo>
                      <a:pt x="444" y="364"/>
                      <a:pt x="445" y="364"/>
                      <a:pt x="444" y="365"/>
                    </a:cubicBezTo>
                    <a:cubicBezTo>
                      <a:pt x="442" y="366"/>
                      <a:pt x="441" y="366"/>
                      <a:pt x="439" y="366"/>
                    </a:cubicBezTo>
                    <a:cubicBezTo>
                      <a:pt x="440" y="367"/>
                      <a:pt x="441" y="367"/>
                      <a:pt x="439" y="368"/>
                    </a:cubicBezTo>
                    <a:cubicBezTo>
                      <a:pt x="438" y="368"/>
                      <a:pt x="433" y="369"/>
                      <a:pt x="433" y="370"/>
                    </a:cubicBezTo>
                    <a:cubicBezTo>
                      <a:pt x="430" y="372"/>
                      <a:pt x="427" y="373"/>
                      <a:pt x="425" y="374"/>
                    </a:cubicBezTo>
                    <a:cubicBezTo>
                      <a:pt x="422" y="375"/>
                      <a:pt x="420" y="376"/>
                      <a:pt x="418" y="377"/>
                    </a:cubicBezTo>
                    <a:cubicBezTo>
                      <a:pt x="417" y="376"/>
                      <a:pt x="413" y="379"/>
                      <a:pt x="410" y="379"/>
                    </a:cubicBezTo>
                    <a:cubicBezTo>
                      <a:pt x="409" y="380"/>
                      <a:pt x="408" y="379"/>
                      <a:pt x="406" y="379"/>
                    </a:cubicBezTo>
                    <a:cubicBezTo>
                      <a:pt x="405" y="379"/>
                      <a:pt x="402" y="381"/>
                      <a:pt x="400" y="381"/>
                    </a:cubicBezTo>
                    <a:cubicBezTo>
                      <a:pt x="395" y="382"/>
                      <a:pt x="393" y="383"/>
                      <a:pt x="388" y="384"/>
                    </a:cubicBezTo>
                    <a:cubicBezTo>
                      <a:pt x="388" y="384"/>
                      <a:pt x="390" y="384"/>
                      <a:pt x="389" y="383"/>
                    </a:cubicBezTo>
                    <a:cubicBezTo>
                      <a:pt x="388" y="384"/>
                      <a:pt x="388" y="385"/>
                      <a:pt x="386" y="385"/>
                    </a:cubicBezTo>
                    <a:cubicBezTo>
                      <a:pt x="385" y="385"/>
                      <a:pt x="380" y="387"/>
                      <a:pt x="381" y="385"/>
                    </a:cubicBezTo>
                    <a:cubicBezTo>
                      <a:pt x="379" y="385"/>
                      <a:pt x="379" y="387"/>
                      <a:pt x="377" y="387"/>
                    </a:cubicBezTo>
                    <a:cubicBezTo>
                      <a:pt x="376" y="388"/>
                      <a:pt x="376" y="387"/>
                      <a:pt x="374" y="387"/>
                    </a:cubicBezTo>
                    <a:cubicBezTo>
                      <a:pt x="374" y="388"/>
                      <a:pt x="373" y="388"/>
                      <a:pt x="371" y="388"/>
                    </a:cubicBezTo>
                    <a:cubicBezTo>
                      <a:pt x="371" y="388"/>
                      <a:pt x="371" y="388"/>
                      <a:pt x="371" y="388"/>
                    </a:cubicBezTo>
                    <a:cubicBezTo>
                      <a:pt x="368" y="389"/>
                      <a:pt x="366" y="389"/>
                      <a:pt x="364" y="389"/>
                    </a:cubicBezTo>
                    <a:cubicBezTo>
                      <a:pt x="362" y="389"/>
                      <a:pt x="361" y="388"/>
                      <a:pt x="358" y="389"/>
                    </a:cubicBezTo>
                    <a:cubicBezTo>
                      <a:pt x="358" y="389"/>
                      <a:pt x="358" y="390"/>
                      <a:pt x="356" y="390"/>
                    </a:cubicBezTo>
                    <a:cubicBezTo>
                      <a:pt x="357" y="389"/>
                      <a:pt x="352" y="389"/>
                      <a:pt x="351" y="389"/>
                    </a:cubicBezTo>
                    <a:cubicBezTo>
                      <a:pt x="350" y="390"/>
                      <a:pt x="353" y="388"/>
                      <a:pt x="353" y="390"/>
                    </a:cubicBezTo>
                    <a:cubicBezTo>
                      <a:pt x="351" y="390"/>
                      <a:pt x="350" y="389"/>
                      <a:pt x="350" y="390"/>
                    </a:cubicBezTo>
                    <a:cubicBezTo>
                      <a:pt x="349" y="390"/>
                      <a:pt x="350" y="389"/>
                      <a:pt x="348" y="389"/>
                    </a:cubicBezTo>
                    <a:cubicBezTo>
                      <a:pt x="348" y="390"/>
                      <a:pt x="348" y="391"/>
                      <a:pt x="347" y="391"/>
                    </a:cubicBezTo>
                    <a:cubicBezTo>
                      <a:pt x="347" y="390"/>
                      <a:pt x="346" y="390"/>
                      <a:pt x="346" y="389"/>
                    </a:cubicBezTo>
                    <a:cubicBezTo>
                      <a:pt x="344" y="390"/>
                      <a:pt x="342" y="390"/>
                      <a:pt x="340" y="390"/>
                    </a:cubicBezTo>
                    <a:cubicBezTo>
                      <a:pt x="339" y="390"/>
                      <a:pt x="338" y="390"/>
                      <a:pt x="337" y="390"/>
                    </a:cubicBezTo>
                    <a:cubicBezTo>
                      <a:pt x="336" y="390"/>
                      <a:pt x="335" y="390"/>
                      <a:pt x="333" y="390"/>
                    </a:cubicBezTo>
                    <a:cubicBezTo>
                      <a:pt x="331" y="390"/>
                      <a:pt x="329" y="390"/>
                      <a:pt x="326" y="390"/>
                    </a:cubicBezTo>
                    <a:cubicBezTo>
                      <a:pt x="324" y="390"/>
                      <a:pt x="321" y="390"/>
                      <a:pt x="318" y="390"/>
                    </a:cubicBezTo>
                    <a:cubicBezTo>
                      <a:pt x="316" y="390"/>
                      <a:pt x="313" y="389"/>
                      <a:pt x="311" y="388"/>
                    </a:cubicBezTo>
                    <a:cubicBezTo>
                      <a:pt x="309" y="388"/>
                      <a:pt x="308" y="388"/>
                      <a:pt x="307" y="388"/>
                    </a:cubicBezTo>
                    <a:cubicBezTo>
                      <a:pt x="305" y="388"/>
                      <a:pt x="304" y="388"/>
                      <a:pt x="303" y="388"/>
                    </a:cubicBezTo>
                    <a:cubicBezTo>
                      <a:pt x="300" y="387"/>
                      <a:pt x="298" y="387"/>
                      <a:pt x="296" y="387"/>
                    </a:cubicBezTo>
                    <a:cubicBezTo>
                      <a:pt x="293" y="386"/>
                      <a:pt x="291" y="386"/>
                      <a:pt x="288" y="386"/>
                    </a:cubicBezTo>
                    <a:cubicBezTo>
                      <a:pt x="287" y="385"/>
                      <a:pt x="286" y="384"/>
                      <a:pt x="284" y="384"/>
                    </a:cubicBezTo>
                    <a:cubicBezTo>
                      <a:pt x="285" y="385"/>
                      <a:pt x="284" y="385"/>
                      <a:pt x="284" y="385"/>
                    </a:cubicBezTo>
                    <a:cubicBezTo>
                      <a:pt x="283" y="384"/>
                      <a:pt x="283" y="384"/>
                      <a:pt x="282" y="383"/>
                    </a:cubicBezTo>
                    <a:cubicBezTo>
                      <a:pt x="281" y="383"/>
                      <a:pt x="281" y="383"/>
                      <a:pt x="280" y="383"/>
                    </a:cubicBezTo>
                    <a:cubicBezTo>
                      <a:pt x="279" y="382"/>
                      <a:pt x="278" y="382"/>
                      <a:pt x="276" y="382"/>
                    </a:cubicBezTo>
                    <a:cubicBezTo>
                      <a:pt x="275" y="382"/>
                      <a:pt x="273" y="382"/>
                      <a:pt x="272" y="380"/>
                    </a:cubicBezTo>
                    <a:cubicBezTo>
                      <a:pt x="270" y="381"/>
                      <a:pt x="269" y="380"/>
                      <a:pt x="267" y="380"/>
                    </a:cubicBezTo>
                    <a:cubicBezTo>
                      <a:pt x="265" y="379"/>
                      <a:pt x="264" y="379"/>
                      <a:pt x="262" y="378"/>
                    </a:cubicBezTo>
                    <a:cubicBezTo>
                      <a:pt x="260" y="377"/>
                      <a:pt x="258" y="377"/>
                      <a:pt x="257" y="376"/>
                    </a:cubicBezTo>
                    <a:cubicBezTo>
                      <a:pt x="255" y="376"/>
                      <a:pt x="254" y="376"/>
                      <a:pt x="252" y="376"/>
                    </a:cubicBezTo>
                    <a:cubicBezTo>
                      <a:pt x="254" y="377"/>
                      <a:pt x="255" y="375"/>
                      <a:pt x="256" y="377"/>
                    </a:cubicBezTo>
                    <a:cubicBezTo>
                      <a:pt x="254" y="378"/>
                      <a:pt x="252" y="377"/>
                      <a:pt x="250" y="376"/>
                    </a:cubicBezTo>
                    <a:cubicBezTo>
                      <a:pt x="248" y="376"/>
                      <a:pt x="246" y="375"/>
                      <a:pt x="243" y="374"/>
                    </a:cubicBezTo>
                    <a:cubicBezTo>
                      <a:pt x="243" y="374"/>
                      <a:pt x="243" y="374"/>
                      <a:pt x="243" y="375"/>
                    </a:cubicBezTo>
                    <a:cubicBezTo>
                      <a:pt x="241" y="375"/>
                      <a:pt x="236" y="373"/>
                      <a:pt x="236" y="371"/>
                    </a:cubicBezTo>
                    <a:cubicBezTo>
                      <a:pt x="234" y="371"/>
                      <a:pt x="232" y="370"/>
                      <a:pt x="230" y="368"/>
                    </a:cubicBezTo>
                    <a:cubicBezTo>
                      <a:pt x="229" y="368"/>
                      <a:pt x="227" y="367"/>
                      <a:pt x="226" y="366"/>
                    </a:cubicBezTo>
                    <a:cubicBezTo>
                      <a:pt x="225" y="365"/>
                      <a:pt x="224" y="365"/>
                      <a:pt x="223" y="364"/>
                    </a:cubicBezTo>
                    <a:cubicBezTo>
                      <a:pt x="223" y="363"/>
                      <a:pt x="222" y="363"/>
                      <a:pt x="222" y="363"/>
                    </a:cubicBezTo>
                    <a:cubicBezTo>
                      <a:pt x="222" y="363"/>
                      <a:pt x="222" y="362"/>
                      <a:pt x="222" y="361"/>
                    </a:cubicBezTo>
                    <a:cubicBezTo>
                      <a:pt x="221" y="362"/>
                      <a:pt x="219" y="361"/>
                      <a:pt x="218" y="360"/>
                    </a:cubicBezTo>
                    <a:cubicBezTo>
                      <a:pt x="217" y="359"/>
                      <a:pt x="215" y="357"/>
                      <a:pt x="214" y="358"/>
                    </a:cubicBezTo>
                    <a:cubicBezTo>
                      <a:pt x="213" y="355"/>
                      <a:pt x="209" y="354"/>
                      <a:pt x="208" y="351"/>
                    </a:cubicBezTo>
                    <a:cubicBezTo>
                      <a:pt x="206" y="352"/>
                      <a:pt x="203" y="349"/>
                      <a:pt x="201" y="348"/>
                    </a:cubicBezTo>
                    <a:cubicBezTo>
                      <a:pt x="201" y="348"/>
                      <a:pt x="201" y="349"/>
                      <a:pt x="201" y="349"/>
                    </a:cubicBezTo>
                    <a:cubicBezTo>
                      <a:pt x="200" y="348"/>
                      <a:pt x="200" y="349"/>
                      <a:pt x="199" y="349"/>
                    </a:cubicBezTo>
                    <a:cubicBezTo>
                      <a:pt x="196" y="347"/>
                      <a:pt x="197" y="346"/>
                      <a:pt x="195" y="345"/>
                    </a:cubicBezTo>
                    <a:cubicBezTo>
                      <a:pt x="196" y="345"/>
                      <a:pt x="197" y="344"/>
                      <a:pt x="196" y="344"/>
                    </a:cubicBezTo>
                    <a:cubicBezTo>
                      <a:pt x="195" y="345"/>
                      <a:pt x="194" y="345"/>
                      <a:pt x="193" y="344"/>
                    </a:cubicBezTo>
                    <a:cubicBezTo>
                      <a:pt x="192" y="344"/>
                      <a:pt x="191" y="343"/>
                      <a:pt x="191" y="343"/>
                    </a:cubicBezTo>
                    <a:cubicBezTo>
                      <a:pt x="190" y="342"/>
                      <a:pt x="189" y="341"/>
                      <a:pt x="189" y="341"/>
                    </a:cubicBezTo>
                    <a:cubicBezTo>
                      <a:pt x="189" y="342"/>
                      <a:pt x="188" y="339"/>
                      <a:pt x="187" y="340"/>
                    </a:cubicBezTo>
                    <a:cubicBezTo>
                      <a:pt x="186" y="340"/>
                      <a:pt x="187" y="341"/>
                      <a:pt x="187" y="342"/>
                    </a:cubicBezTo>
                    <a:cubicBezTo>
                      <a:pt x="188" y="342"/>
                      <a:pt x="188" y="342"/>
                      <a:pt x="189" y="342"/>
                    </a:cubicBezTo>
                    <a:cubicBezTo>
                      <a:pt x="190" y="344"/>
                      <a:pt x="190" y="345"/>
                      <a:pt x="191" y="347"/>
                    </a:cubicBezTo>
                    <a:cubicBezTo>
                      <a:pt x="190" y="346"/>
                      <a:pt x="189" y="345"/>
                      <a:pt x="189" y="346"/>
                    </a:cubicBezTo>
                    <a:cubicBezTo>
                      <a:pt x="192" y="349"/>
                      <a:pt x="193" y="349"/>
                      <a:pt x="196" y="352"/>
                    </a:cubicBezTo>
                    <a:cubicBezTo>
                      <a:pt x="196" y="353"/>
                      <a:pt x="197" y="353"/>
                      <a:pt x="197" y="354"/>
                    </a:cubicBezTo>
                    <a:cubicBezTo>
                      <a:pt x="198" y="355"/>
                      <a:pt x="199" y="355"/>
                      <a:pt x="201" y="356"/>
                    </a:cubicBezTo>
                    <a:cubicBezTo>
                      <a:pt x="201" y="357"/>
                      <a:pt x="202" y="358"/>
                      <a:pt x="204" y="359"/>
                    </a:cubicBezTo>
                    <a:cubicBezTo>
                      <a:pt x="205" y="361"/>
                      <a:pt x="207" y="362"/>
                      <a:pt x="208" y="363"/>
                    </a:cubicBezTo>
                    <a:cubicBezTo>
                      <a:pt x="210" y="364"/>
                      <a:pt x="213" y="365"/>
                      <a:pt x="213" y="367"/>
                    </a:cubicBezTo>
                    <a:cubicBezTo>
                      <a:pt x="214" y="368"/>
                      <a:pt x="214" y="367"/>
                      <a:pt x="215" y="367"/>
                    </a:cubicBezTo>
                    <a:cubicBezTo>
                      <a:pt x="216" y="368"/>
                      <a:pt x="214" y="369"/>
                      <a:pt x="215" y="369"/>
                    </a:cubicBezTo>
                    <a:cubicBezTo>
                      <a:pt x="216" y="369"/>
                      <a:pt x="217" y="370"/>
                      <a:pt x="218" y="370"/>
                    </a:cubicBezTo>
                    <a:cubicBezTo>
                      <a:pt x="218" y="371"/>
                      <a:pt x="221" y="372"/>
                      <a:pt x="221" y="374"/>
                    </a:cubicBezTo>
                    <a:cubicBezTo>
                      <a:pt x="219" y="373"/>
                      <a:pt x="216" y="372"/>
                      <a:pt x="217" y="374"/>
                    </a:cubicBezTo>
                    <a:cubicBezTo>
                      <a:pt x="221" y="373"/>
                      <a:pt x="227" y="377"/>
                      <a:pt x="227" y="381"/>
                    </a:cubicBezTo>
                    <a:cubicBezTo>
                      <a:pt x="229" y="381"/>
                      <a:pt x="227" y="379"/>
                      <a:pt x="228" y="380"/>
                    </a:cubicBezTo>
                    <a:cubicBezTo>
                      <a:pt x="229" y="381"/>
                      <a:pt x="230" y="382"/>
                      <a:pt x="230" y="383"/>
                    </a:cubicBezTo>
                    <a:cubicBezTo>
                      <a:pt x="229" y="383"/>
                      <a:pt x="228" y="383"/>
                      <a:pt x="228" y="383"/>
                    </a:cubicBezTo>
                    <a:cubicBezTo>
                      <a:pt x="226" y="385"/>
                      <a:pt x="230" y="386"/>
                      <a:pt x="233" y="388"/>
                    </a:cubicBezTo>
                    <a:cubicBezTo>
                      <a:pt x="231" y="389"/>
                      <a:pt x="230" y="388"/>
                      <a:pt x="228" y="387"/>
                    </a:cubicBezTo>
                    <a:cubicBezTo>
                      <a:pt x="226" y="386"/>
                      <a:pt x="224" y="385"/>
                      <a:pt x="222" y="383"/>
                    </a:cubicBezTo>
                    <a:cubicBezTo>
                      <a:pt x="221" y="384"/>
                      <a:pt x="222" y="384"/>
                      <a:pt x="223" y="385"/>
                    </a:cubicBezTo>
                    <a:cubicBezTo>
                      <a:pt x="221" y="385"/>
                      <a:pt x="219" y="384"/>
                      <a:pt x="217" y="382"/>
                    </a:cubicBezTo>
                    <a:cubicBezTo>
                      <a:pt x="215" y="381"/>
                      <a:pt x="214" y="379"/>
                      <a:pt x="212" y="380"/>
                    </a:cubicBezTo>
                    <a:cubicBezTo>
                      <a:pt x="213" y="380"/>
                      <a:pt x="214" y="381"/>
                      <a:pt x="215" y="383"/>
                    </a:cubicBezTo>
                    <a:cubicBezTo>
                      <a:pt x="211" y="380"/>
                      <a:pt x="208" y="378"/>
                      <a:pt x="205" y="376"/>
                    </a:cubicBezTo>
                    <a:cubicBezTo>
                      <a:pt x="203" y="374"/>
                      <a:pt x="200" y="372"/>
                      <a:pt x="196" y="369"/>
                    </a:cubicBezTo>
                    <a:cubicBezTo>
                      <a:pt x="196" y="369"/>
                      <a:pt x="197" y="369"/>
                      <a:pt x="197" y="369"/>
                    </a:cubicBezTo>
                    <a:cubicBezTo>
                      <a:pt x="195" y="368"/>
                      <a:pt x="194" y="368"/>
                      <a:pt x="192" y="367"/>
                    </a:cubicBezTo>
                    <a:cubicBezTo>
                      <a:pt x="192" y="366"/>
                      <a:pt x="192" y="366"/>
                      <a:pt x="192" y="365"/>
                    </a:cubicBezTo>
                    <a:cubicBezTo>
                      <a:pt x="192" y="366"/>
                      <a:pt x="191" y="365"/>
                      <a:pt x="191" y="365"/>
                    </a:cubicBezTo>
                    <a:cubicBezTo>
                      <a:pt x="190" y="365"/>
                      <a:pt x="192" y="366"/>
                      <a:pt x="191" y="367"/>
                    </a:cubicBezTo>
                    <a:cubicBezTo>
                      <a:pt x="190" y="366"/>
                      <a:pt x="188" y="365"/>
                      <a:pt x="187" y="364"/>
                    </a:cubicBezTo>
                    <a:cubicBezTo>
                      <a:pt x="185" y="362"/>
                      <a:pt x="184" y="361"/>
                      <a:pt x="182" y="360"/>
                    </a:cubicBezTo>
                    <a:cubicBezTo>
                      <a:pt x="181" y="358"/>
                      <a:pt x="179" y="357"/>
                      <a:pt x="179" y="355"/>
                    </a:cubicBezTo>
                    <a:cubicBezTo>
                      <a:pt x="177" y="356"/>
                      <a:pt x="178" y="357"/>
                      <a:pt x="176" y="356"/>
                    </a:cubicBezTo>
                    <a:cubicBezTo>
                      <a:pt x="176" y="354"/>
                      <a:pt x="175" y="352"/>
                      <a:pt x="178" y="353"/>
                    </a:cubicBezTo>
                    <a:cubicBezTo>
                      <a:pt x="178" y="353"/>
                      <a:pt x="178" y="352"/>
                      <a:pt x="178" y="352"/>
                    </a:cubicBezTo>
                    <a:cubicBezTo>
                      <a:pt x="177" y="353"/>
                      <a:pt x="175" y="350"/>
                      <a:pt x="173" y="349"/>
                    </a:cubicBezTo>
                    <a:cubicBezTo>
                      <a:pt x="172" y="350"/>
                      <a:pt x="169" y="347"/>
                      <a:pt x="170" y="346"/>
                    </a:cubicBezTo>
                    <a:cubicBezTo>
                      <a:pt x="169" y="347"/>
                      <a:pt x="168" y="346"/>
                      <a:pt x="167" y="345"/>
                    </a:cubicBezTo>
                    <a:cubicBezTo>
                      <a:pt x="167" y="342"/>
                      <a:pt x="169" y="345"/>
                      <a:pt x="169" y="344"/>
                    </a:cubicBezTo>
                    <a:cubicBezTo>
                      <a:pt x="168" y="343"/>
                      <a:pt x="167" y="341"/>
                      <a:pt x="166" y="341"/>
                    </a:cubicBezTo>
                    <a:cubicBezTo>
                      <a:pt x="168" y="344"/>
                      <a:pt x="164" y="339"/>
                      <a:pt x="165" y="342"/>
                    </a:cubicBezTo>
                    <a:cubicBezTo>
                      <a:pt x="165" y="343"/>
                      <a:pt x="165" y="342"/>
                      <a:pt x="167" y="343"/>
                    </a:cubicBezTo>
                    <a:cubicBezTo>
                      <a:pt x="166" y="344"/>
                      <a:pt x="165" y="344"/>
                      <a:pt x="164" y="343"/>
                    </a:cubicBezTo>
                    <a:cubicBezTo>
                      <a:pt x="163" y="341"/>
                      <a:pt x="164" y="340"/>
                      <a:pt x="164" y="340"/>
                    </a:cubicBezTo>
                    <a:cubicBezTo>
                      <a:pt x="163" y="339"/>
                      <a:pt x="162" y="336"/>
                      <a:pt x="160" y="336"/>
                    </a:cubicBezTo>
                    <a:cubicBezTo>
                      <a:pt x="162" y="337"/>
                      <a:pt x="162" y="338"/>
                      <a:pt x="163" y="339"/>
                    </a:cubicBezTo>
                    <a:cubicBezTo>
                      <a:pt x="163" y="340"/>
                      <a:pt x="163" y="341"/>
                      <a:pt x="162" y="341"/>
                    </a:cubicBezTo>
                    <a:cubicBezTo>
                      <a:pt x="161" y="339"/>
                      <a:pt x="163" y="340"/>
                      <a:pt x="162" y="339"/>
                    </a:cubicBezTo>
                    <a:cubicBezTo>
                      <a:pt x="161" y="338"/>
                      <a:pt x="158" y="336"/>
                      <a:pt x="160" y="335"/>
                    </a:cubicBezTo>
                    <a:cubicBezTo>
                      <a:pt x="158" y="334"/>
                      <a:pt x="158" y="335"/>
                      <a:pt x="158" y="336"/>
                    </a:cubicBezTo>
                    <a:cubicBezTo>
                      <a:pt x="156" y="334"/>
                      <a:pt x="157" y="334"/>
                      <a:pt x="158" y="334"/>
                    </a:cubicBezTo>
                    <a:cubicBezTo>
                      <a:pt x="157" y="333"/>
                      <a:pt x="158" y="333"/>
                      <a:pt x="157" y="332"/>
                    </a:cubicBezTo>
                    <a:cubicBezTo>
                      <a:pt x="156" y="332"/>
                      <a:pt x="157" y="334"/>
                      <a:pt x="156" y="334"/>
                    </a:cubicBezTo>
                    <a:cubicBezTo>
                      <a:pt x="155" y="333"/>
                      <a:pt x="156" y="332"/>
                      <a:pt x="156" y="332"/>
                    </a:cubicBezTo>
                    <a:cubicBezTo>
                      <a:pt x="154" y="330"/>
                      <a:pt x="153" y="330"/>
                      <a:pt x="152" y="328"/>
                    </a:cubicBezTo>
                    <a:cubicBezTo>
                      <a:pt x="152" y="326"/>
                      <a:pt x="149" y="325"/>
                      <a:pt x="150" y="322"/>
                    </a:cubicBezTo>
                    <a:cubicBezTo>
                      <a:pt x="149" y="323"/>
                      <a:pt x="149" y="324"/>
                      <a:pt x="148" y="323"/>
                    </a:cubicBezTo>
                    <a:cubicBezTo>
                      <a:pt x="148" y="322"/>
                      <a:pt x="149" y="322"/>
                      <a:pt x="148" y="321"/>
                    </a:cubicBezTo>
                    <a:cubicBezTo>
                      <a:pt x="148" y="321"/>
                      <a:pt x="147" y="322"/>
                      <a:pt x="147" y="321"/>
                    </a:cubicBezTo>
                    <a:cubicBezTo>
                      <a:pt x="147" y="321"/>
                      <a:pt x="147" y="320"/>
                      <a:pt x="146" y="320"/>
                    </a:cubicBezTo>
                    <a:cubicBezTo>
                      <a:pt x="147" y="320"/>
                      <a:pt x="147" y="321"/>
                      <a:pt x="148" y="320"/>
                    </a:cubicBezTo>
                    <a:cubicBezTo>
                      <a:pt x="143" y="315"/>
                      <a:pt x="142" y="314"/>
                      <a:pt x="142" y="309"/>
                    </a:cubicBezTo>
                    <a:cubicBezTo>
                      <a:pt x="140" y="309"/>
                      <a:pt x="139" y="306"/>
                      <a:pt x="139" y="305"/>
                    </a:cubicBezTo>
                    <a:cubicBezTo>
                      <a:pt x="138" y="306"/>
                      <a:pt x="137" y="305"/>
                      <a:pt x="137" y="305"/>
                    </a:cubicBezTo>
                    <a:cubicBezTo>
                      <a:pt x="138" y="307"/>
                      <a:pt x="137" y="306"/>
                      <a:pt x="136" y="307"/>
                    </a:cubicBezTo>
                    <a:cubicBezTo>
                      <a:pt x="137" y="308"/>
                      <a:pt x="138" y="309"/>
                      <a:pt x="138" y="311"/>
                    </a:cubicBezTo>
                    <a:cubicBezTo>
                      <a:pt x="139" y="310"/>
                      <a:pt x="140" y="312"/>
                      <a:pt x="141" y="313"/>
                    </a:cubicBezTo>
                    <a:cubicBezTo>
                      <a:pt x="140" y="313"/>
                      <a:pt x="141" y="315"/>
                      <a:pt x="141" y="315"/>
                    </a:cubicBezTo>
                    <a:cubicBezTo>
                      <a:pt x="141" y="315"/>
                      <a:pt x="144" y="318"/>
                      <a:pt x="144" y="319"/>
                    </a:cubicBezTo>
                    <a:cubicBezTo>
                      <a:pt x="143" y="319"/>
                      <a:pt x="142" y="315"/>
                      <a:pt x="141" y="317"/>
                    </a:cubicBezTo>
                    <a:cubicBezTo>
                      <a:pt x="143" y="319"/>
                      <a:pt x="142" y="319"/>
                      <a:pt x="141" y="318"/>
                    </a:cubicBezTo>
                    <a:cubicBezTo>
                      <a:pt x="144" y="324"/>
                      <a:pt x="144" y="324"/>
                      <a:pt x="148" y="328"/>
                    </a:cubicBezTo>
                    <a:cubicBezTo>
                      <a:pt x="148" y="329"/>
                      <a:pt x="146" y="328"/>
                      <a:pt x="146" y="329"/>
                    </a:cubicBezTo>
                    <a:cubicBezTo>
                      <a:pt x="148" y="329"/>
                      <a:pt x="149" y="333"/>
                      <a:pt x="150" y="335"/>
                    </a:cubicBezTo>
                    <a:cubicBezTo>
                      <a:pt x="150" y="335"/>
                      <a:pt x="149" y="333"/>
                      <a:pt x="149" y="334"/>
                    </a:cubicBezTo>
                    <a:cubicBezTo>
                      <a:pt x="149" y="335"/>
                      <a:pt x="150" y="335"/>
                      <a:pt x="150" y="336"/>
                    </a:cubicBezTo>
                    <a:cubicBezTo>
                      <a:pt x="149" y="335"/>
                      <a:pt x="149" y="336"/>
                      <a:pt x="149" y="337"/>
                    </a:cubicBezTo>
                    <a:cubicBezTo>
                      <a:pt x="151" y="337"/>
                      <a:pt x="151" y="336"/>
                      <a:pt x="151" y="336"/>
                    </a:cubicBezTo>
                    <a:cubicBezTo>
                      <a:pt x="153" y="338"/>
                      <a:pt x="155" y="341"/>
                      <a:pt x="156" y="343"/>
                    </a:cubicBezTo>
                    <a:cubicBezTo>
                      <a:pt x="157" y="346"/>
                      <a:pt x="159" y="348"/>
                      <a:pt x="158" y="350"/>
                    </a:cubicBezTo>
                    <a:cubicBezTo>
                      <a:pt x="157" y="347"/>
                      <a:pt x="154" y="347"/>
                      <a:pt x="154" y="344"/>
                    </a:cubicBezTo>
                    <a:cubicBezTo>
                      <a:pt x="153" y="345"/>
                      <a:pt x="152" y="344"/>
                      <a:pt x="152" y="345"/>
                    </a:cubicBezTo>
                    <a:cubicBezTo>
                      <a:pt x="154" y="348"/>
                      <a:pt x="156" y="349"/>
                      <a:pt x="158" y="353"/>
                    </a:cubicBezTo>
                    <a:cubicBezTo>
                      <a:pt x="157" y="353"/>
                      <a:pt x="157" y="353"/>
                      <a:pt x="158" y="354"/>
                    </a:cubicBezTo>
                    <a:cubicBezTo>
                      <a:pt x="158" y="354"/>
                      <a:pt x="158" y="353"/>
                      <a:pt x="159" y="354"/>
                    </a:cubicBezTo>
                    <a:cubicBezTo>
                      <a:pt x="158" y="354"/>
                      <a:pt x="158" y="354"/>
                      <a:pt x="159" y="355"/>
                    </a:cubicBezTo>
                    <a:cubicBezTo>
                      <a:pt x="159" y="355"/>
                      <a:pt x="161" y="356"/>
                      <a:pt x="161" y="357"/>
                    </a:cubicBezTo>
                    <a:cubicBezTo>
                      <a:pt x="158" y="355"/>
                      <a:pt x="159" y="358"/>
                      <a:pt x="157" y="357"/>
                    </a:cubicBezTo>
                    <a:cubicBezTo>
                      <a:pt x="156" y="355"/>
                      <a:pt x="158" y="354"/>
                      <a:pt x="156" y="354"/>
                    </a:cubicBezTo>
                    <a:cubicBezTo>
                      <a:pt x="157" y="355"/>
                      <a:pt x="155" y="354"/>
                      <a:pt x="156" y="356"/>
                    </a:cubicBezTo>
                    <a:cubicBezTo>
                      <a:pt x="156" y="355"/>
                      <a:pt x="153" y="354"/>
                      <a:pt x="153" y="353"/>
                    </a:cubicBezTo>
                    <a:cubicBezTo>
                      <a:pt x="155" y="353"/>
                      <a:pt x="154" y="352"/>
                      <a:pt x="154" y="351"/>
                    </a:cubicBezTo>
                    <a:cubicBezTo>
                      <a:pt x="154" y="352"/>
                      <a:pt x="153" y="352"/>
                      <a:pt x="152" y="353"/>
                    </a:cubicBezTo>
                    <a:cubicBezTo>
                      <a:pt x="151" y="352"/>
                      <a:pt x="150" y="350"/>
                      <a:pt x="149" y="350"/>
                    </a:cubicBezTo>
                    <a:cubicBezTo>
                      <a:pt x="149" y="349"/>
                      <a:pt x="148" y="348"/>
                      <a:pt x="148" y="347"/>
                    </a:cubicBezTo>
                    <a:cubicBezTo>
                      <a:pt x="149" y="348"/>
                      <a:pt x="149" y="347"/>
                      <a:pt x="150" y="347"/>
                    </a:cubicBezTo>
                    <a:cubicBezTo>
                      <a:pt x="149" y="345"/>
                      <a:pt x="149" y="348"/>
                      <a:pt x="148" y="346"/>
                    </a:cubicBezTo>
                    <a:cubicBezTo>
                      <a:pt x="148" y="346"/>
                      <a:pt x="147" y="345"/>
                      <a:pt x="146" y="345"/>
                    </a:cubicBezTo>
                    <a:cubicBezTo>
                      <a:pt x="147" y="346"/>
                      <a:pt x="148" y="346"/>
                      <a:pt x="148" y="347"/>
                    </a:cubicBezTo>
                    <a:cubicBezTo>
                      <a:pt x="147" y="346"/>
                      <a:pt x="146" y="346"/>
                      <a:pt x="145" y="345"/>
                    </a:cubicBezTo>
                    <a:cubicBezTo>
                      <a:pt x="146" y="344"/>
                      <a:pt x="145" y="343"/>
                      <a:pt x="146" y="342"/>
                    </a:cubicBezTo>
                    <a:cubicBezTo>
                      <a:pt x="147" y="344"/>
                      <a:pt x="147" y="342"/>
                      <a:pt x="147" y="342"/>
                    </a:cubicBezTo>
                    <a:cubicBezTo>
                      <a:pt x="146" y="342"/>
                      <a:pt x="144" y="339"/>
                      <a:pt x="145" y="341"/>
                    </a:cubicBezTo>
                    <a:cubicBezTo>
                      <a:pt x="145" y="341"/>
                      <a:pt x="146" y="342"/>
                      <a:pt x="146" y="342"/>
                    </a:cubicBezTo>
                    <a:cubicBezTo>
                      <a:pt x="145" y="341"/>
                      <a:pt x="145" y="343"/>
                      <a:pt x="144" y="342"/>
                    </a:cubicBezTo>
                    <a:cubicBezTo>
                      <a:pt x="144" y="341"/>
                      <a:pt x="143" y="340"/>
                      <a:pt x="143" y="339"/>
                    </a:cubicBezTo>
                    <a:cubicBezTo>
                      <a:pt x="143" y="339"/>
                      <a:pt x="144" y="340"/>
                      <a:pt x="145" y="340"/>
                    </a:cubicBezTo>
                    <a:cubicBezTo>
                      <a:pt x="144" y="338"/>
                      <a:pt x="140" y="337"/>
                      <a:pt x="141" y="335"/>
                    </a:cubicBezTo>
                    <a:cubicBezTo>
                      <a:pt x="142" y="336"/>
                      <a:pt x="143" y="338"/>
                      <a:pt x="143" y="337"/>
                    </a:cubicBezTo>
                    <a:cubicBezTo>
                      <a:pt x="143" y="335"/>
                      <a:pt x="141" y="334"/>
                      <a:pt x="140" y="332"/>
                    </a:cubicBezTo>
                    <a:cubicBezTo>
                      <a:pt x="140" y="332"/>
                      <a:pt x="139" y="332"/>
                      <a:pt x="139" y="332"/>
                    </a:cubicBezTo>
                    <a:cubicBezTo>
                      <a:pt x="139" y="331"/>
                      <a:pt x="138" y="329"/>
                      <a:pt x="137" y="328"/>
                    </a:cubicBezTo>
                    <a:cubicBezTo>
                      <a:pt x="137" y="327"/>
                      <a:pt x="138" y="328"/>
                      <a:pt x="138" y="327"/>
                    </a:cubicBezTo>
                    <a:cubicBezTo>
                      <a:pt x="137" y="327"/>
                      <a:pt x="135" y="324"/>
                      <a:pt x="135" y="325"/>
                    </a:cubicBezTo>
                    <a:cubicBezTo>
                      <a:pt x="135" y="325"/>
                      <a:pt x="136" y="326"/>
                      <a:pt x="135" y="326"/>
                    </a:cubicBezTo>
                    <a:cubicBezTo>
                      <a:pt x="134" y="325"/>
                      <a:pt x="135" y="325"/>
                      <a:pt x="133" y="323"/>
                    </a:cubicBezTo>
                    <a:cubicBezTo>
                      <a:pt x="132" y="323"/>
                      <a:pt x="134" y="325"/>
                      <a:pt x="134" y="326"/>
                    </a:cubicBezTo>
                    <a:cubicBezTo>
                      <a:pt x="132" y="323"/>
                      <a:pt x="133" y="326"/>
                      <a:pt x="133" y="326"/>
                    </a:cubicBezTo>
                    <a:cubicBezTo>
                      <a:pt x="131" y="326"/>
                      <a:pt x="132" y="323"/>
                      <a:pt x="132" y="323"/>
                    </a:cubicBezTo>
                    <a:cubicBezTo>
                      <a:pt x="131" y="324"/>
                      <a:pt x="129" y="323"/>
                      <a:pt x="130" y="325"/>
                    </a:cubicBezTo>
                    <a:cubicBezTo>
                      <a:pt x="132" y="325"/>
                      <a:pt x="131" y="327"/>
                      <a:pt x="133" y="328"/>
                    </a:cubicBezTo>
                    <a:cubicBezTo>
                      <a:pt x="133" y="328"/>
                      <a:pt x="132" y="329"/>
                      <a:pt x="133" y="329"/>
                    </a:cubicBezTo>
                    <a:cubicBezTo>
                      <a:pt x="134" y="330"/>
                      <a:pt x="133" y="328"/>
                      <a:pt x="135" y="329"/>
                    </a:cubicBezTo>
                    <a:cubicBezTo>
                      <a:pt x="137" y="334"/>
                      <a:pt x="133" y="333"/>
                      <a:pt x="131" y="329"/>
                    </a:cubicBezTo>
                    <a:cubicBezTo>
                      <a:pt x="132" y="331"/>
                      <a:pt x="132" y="331"/>
                      <a:pt x="133" y="332"/>
                    </a:cubicBezTo>
                    <a:cubicBezTo>
                      <a:pt x="131" y="331"/>
                      <a:pt x="133" y="334"/>
                      <a:pt x="133" y="335"/>
                    </a:cubicBezTo>
                    <a:cubicBezTo>
                      <a:pt x="132" y="334"/>
                      <a:pt x="130" y="330"/>
                      <a:pt x="129" y="330"/>
                    </a:cubicBezTo>
                    <a:cubicBezTo>
                      <a:pt x="131" y="333"/>
                      <a:pt x="133" y="336"/>
                      <a:pt x="134" y="337"/>
                    </a:cubicBezTo>
                    <a:cubicBezTo>
                      <a:pt x="133" y="337"/>
                      <a:pt x="131" y="336"/>
                      <a:pt x="130" y="334"/>
                    </a:cubicBezTo>
                    <a:cubicBezTo>
                      <a:pt x="129" y="332"/>
                      <a:pt x="128" y="331"/>
                      <a:pt x="126" y="329"/>
                    </a:cubicBezTo>
                    <a:cubicBezTo>
                      <a:pt x="127" y="329"/>
                      <a:pt x="127" y="328"/>
                      <a:pt x="126" y="327"/>
                    </a:cubicBezTo>
                    <a:cubicBezTo>
                      <a:pt x="125" y="327"/>
                      <a:pt x="124" y="324"/>
                      <a:pt x="122" y="323"/>
                    </a:cubicBezTo>
                    <a:cubicBezTo>
                      <a:pt x="123" y="322"/>
                      <a:pt x="121" y="319"/>
                      <a:pt x="120" y="318"/>
                    </a:cubicBezTo>
                    <a:cubicBezTo>
                      <a:pt x="120" y="319"/>
                      <a:pt x="119" y="320"/>
                      <a:pt x="120" y="321"/>
                    </a:cubicBezTo>
                    <a:cubicBezTo>
                      <a:pt x="119" y="320"/>
                      <a:pt x="121" y="320"/>
                      <a:pt x="121" y="321"/>
                    </a:cubicBezTo>
                    <a:cubicBezTo>
                      <a:pt x="122" y="322"/>
                      <a:pt x="122" y="322"/>
                      <a:pt x="122" y="322"/>
                    </a:cubicBezTo>
                    <a:cubicBezTo>
                      <a:pt x="122" y="324"/>
                      <a:pt x="124" y="325"/>
                      <a:pt x="123" y="327"/>
                    </a:cubicBezTo>
                    <a:cubicBezTo>
                      <a:pt x="124" y="326"/>
                      <a:pt x="124" y="326"/>
                      <a:pt x="124" y="325"/>
                    </a:cubicBezTo>
                    <a:cubicBezTo>
                      <a:pt x="127" y="331"/>
                      <a:pt x="128" y="333"/>
                      <a:pt x="130" y="336"/>
                    </a:cubicBezTo>
                    <a:cubicBezTo>
                      <a:pt x="133" y="338"/>
                      <a:pt x="137" y="343"/>
                      <a:pt x="138" y="346"/>
                    </a:cubicBezTo>
                    <a:cubicBezTo>
                      <a:pt x="138" y="346"/>
                      <a:pt x="138" y="345"/>
                      <a:pt x="138" y="346"/>
                    </a:cubicBezTo>
                    <a:cubicBezTo>
                      <a:pt x="138" y="347"/>
                      <a:pt x="140" y="348"/>
                      <a:pt x="142" y="350"/>
                    </a:cubicBezTo>
                    <a:cubicBezTo>
                      <a:pt x="141" y="350"/>
                      <a:pt x="141" y="351"/>
                      <a:pt x="142" y="352"/>
                    </a:cubicBezTo>
                    <a:cubicBezTo>
                      <a:pt x="143" y="350"/>
                      <a:pt x="144" y="354"/>
                      <a:pt x="144" y="354"/>
                    </a:cubicBezTo>
                    <a:cubicBezTo>
                      <a:pt x="144" y="354"/>
                      <a:pt x="145" y="354"/>
                      <a:pt x="145" y="354"/>
                    </a:cubicBezTo>
                    <a:cubicBezTo>
                      <a:pt x="145" y="355"/>
                      <a:pt x="142" y="353"/>
                      <a:pt x="143" y="354"/>
                    </a:cubicBezTo>
                    <a:cubicBezTo>
                      <a:pt x="144" y="354"/>
                      <a:pt x="145" y="356"/>
                      <a:pt x="145" y="356"/>
                    </a:cubicBezTo>
                    <a:cubicBezTo>
                      <a:pt x="145" y="355"/>
                      <a:pt x="145" y="354"/>
                      <a:pt x="145" y="354"/>
                    </a:cubicBezTo>
                    <a:cubicBezTo>
                      <a:pt x="149" y="357"/>
                      <a:pt x="149" y="357"/>
                      <a:pt x="149" y="357"/>
                    </a:cubicBezTo>
                    <a:cubicBezTo>
                      <a:pt x="149" y="356"/>
                      <a:pt x="150" y="356"/>
                      <a:pt x="149" y="354"/>
                    </a:cubicBezTo>
                    <a:cubicBezTo>
                      <a:pt x="148" y="355"/>
                      <a:pt x="149" y="356"/>
                      <a:pt x="148" y="356"/>
                    </a:cubicBezTo>
                    <a:cubicBezTo>
                      <a:pt x="147" y="355"/>
                      <a:pt x="145" y="352"/>
                      <a:pt x="146" y="352"/>
                    </a:cubicBezTo>
                    <a:cubicBezTo>
                      <a:pt x="145" y="352"/>
                      <a:pt x="142" y="346"/>
                      <a:pt x="143" y="349"/>
                    </a:cubicBezTo>
                    <a:cubicBezTo>
                      <a:pt x="142" y="348"/>
                      <a:pt x="141" y="347"/>
                      <a:pt x="141" y="347"/>
                    </a:cubicBezTo>
                    <a:cubicBezTo>
                      <a:pt x="142" y="346"/>
                      <a:pt x="143" y="346"/>
                      <a:pt x="143" y="346"/>
                    </a:cubicBezTo>
                    <a:cubicBezTo>
                      <a:pt x="142" y="344"/>
                      <a:pt x="142" y="343"/>
                      <a:pt x="142" y="342"/>
                    </a:cubicBezTo>
                    <a:cubicBezTo>
                      <a:pt x="142" y="343"/>
                      <a:pt x="142" y="342"/>
                      <a:pt x="143" y="343"/>
                    </a:cubicBezTo>
                    <a:cubicBezTo>
                      <a:pt x="144" y="344"/>
                      <a:pt x="145" y="344"/>
                      <a:pt x="145" y="345"/>
                    </a:cubicBezTo>
                    <a:cubicBezTo>
                      <a:pt x="144" y="345"/>
                      <a:pt x="143" y="343"/>
                      <a:pt x="143" y="344"/>
                    </a:cubicBezTo>
                    <a:cubicBezTo>
                      <a:pt x="144" y="345"/>
                      <a:pt x="144" y="346"/>
                      <a:pt x="145" y="348"/>
                    </a:cubicBezTo>
                    <a:cubicBezTo>
                      <a:pt x="146" y="347"/>
                      <a:pt x="148" y="349"/>
                      <a:pt x="150" y="351"/>
                    </a:cubicBezTo>
                    <a:cubicBezTo>
                      <a:pt x="151" y="352"/>
                      <a:pt x="152" y="354"/>
                      <a:pt x="151" y="354"/>
                    </a:cubicBezTo>
                    <a:cubicBezTo>
                      <a:pt x="153" y="355"/>
                      <a:pt x="154" y="356"/>
                      <a:pt x="153" y="354"/>
                    </a:cubicBezTo>
                    <a:cubicBezTo>
                      <a:pt x="154" y="356"/>
                      <a:pt x="157" y="359"/>
                      <a:pt x="157" y="357"/>
                    </a:cubicBezTo>
                    <a:cubicBezTo>
                      <a:pt x="157" y="358"/>
                      <a:pt x="158" y="359"/>
                      <a:pt x="158" y="359"/>
                    </a:cubicBezTo>
                    <a:cubicBezTo>
                      <a:pt x="157" y="360"/>
                      <a:pt x="155" y="357"/>
                      <a:pt x="155" y="358"/>
                    </a:cubicBezTo>
                    <a:cubicBezTo>
                      <a:pt x="155" y="358"/>
                      <a:pt x="156" y="359"/>
                      <a:pt x="156" y="360"/>
                    </a:cubicBezTo>
                    <a:cubicBezTo>
                      <a:pt x="157" y="360"/>
                      <a:pt x="158" y="361"/>
                      <a:pt x="158" y="361"/>
                    </a:cubicBezTo>
                    <a:cubicBezTo>
                      <a:pt x="157" y="360"/>
                      <a:pt x="157" y="362"/>
                      <a:pt x="155" y="360"/>
                    </a:cubicBezTo>
                    <a:cubicBezTo>
                      <a:pt x="157" y="361"/>
                      <a:pt x="155" y="359"/>
                      <a:pt x="154" y="358"/>
                    </a:cubicBezTo>
                    <a:cubicBezTo>
                      <a:pt x="155" y="359"/>
                      <a:pt x="155" y="357"/>
                      <a:pt x="153" y="356"/>
                    </a:cubicBezTo>
                    <a:cubicBezTo>
                      <a:pt x="154" y="358"/>
                      <a:pt x="153" y="358"/>
                      <a:pt x="151" y="357"/>
                    </a:cubicBezTo>
                    <a:cubicBezTo>
                      <a:pt x="153" y="358"/>
                      <a:pt x="154" y="359"/>
                      <a:pt x="155" y="361"/>
                    </a:cubicBezTo>
                    <a:cubicBezTo>
                      <a:pt x="156" y="362"/>
                      <a:pt x="157" y="363"/>
                      <a:pt x="158" y="364"/>
                    </a:cubicBezTo>
                    <a:cubicBezTo>
                      <a:pt x="157" y="363"/>
                      <a:pt x="160" y="365"/>
                      <a:pt x="160" y="365"/>
                    </a:cubicBezTo>
                    <a:cubicBezTo>
                      <a:pt x="164" y="367"/>
                      <a:pt x="164" y="369"/>
                      <a:pt x="167" y="372"/>
                    </a:cubicBezTo>
                    <a:cubicBezTo>
                      <a:pt x="166" y="371"/>
                      <a:pt x="167" y="374"/>
                      <a:pt x="166" y="373"/>
                    </a:cubicBezTo>
                    <a:cubicBezTo>
                      <a:pt x="167" y="372"/>
                      <a:pt x="163" y="369"/>
                      <a:pt x="163" y="369"/>
                    </a:cubicBezTo>
                    <a:cubicBezTo>
                      <a:pt x="163" y="370"/>
                      <a:pt x="163" y="370"/>
                      <a:pt x="162" y="370"/>
                    </a:cubicBezTo>
                    <a:cubicBezTo>
                      <a:pt x="167" y="373"/>
                      <a:pt x="166" y="376"/>
                      <a:pt x="162" y="372"/>
                    </a:cubicBezTo>
                    <a:cubicBezTo>
                      <a:pt x="162" y="372"/>
                      <a:pt x="162" y="371"/>
                      <a:pt x="162" y="371"/>
                    </a:cubicBezTo>
                    <a:cubicBezTo>
                      <a:pt x="161" y="370"/>
                      <a:pt x="160" y="368"/>
                      <a:pt x="159" y="369"/>
                    </a:cubicBezTo>
                    <a:cubicBezTo>
                      <a:pt x="163" y="372"/>
                      <a:pt x="159" y="371"/>
                      <a:pt x="161" y="374"/>
                    </a:cubicBezTo>
                    <a:cubicBezTo>
                      <a:pt x="162" y="374"/>
                      <a:pt x="162" y="373"/>
                      <a:pt x="164" y="374"/>
                    </a:cubicBezTo>
                    <a:cubicBezTo>
                      <a:pt x="164" y="375"/>
                      <a:pt x="162" y="375"/>
                      <a:pt x="163" y="376"/>
                    </a:cubicBezTo>
                    <a:cubicBezTo>
                      <a:pt x="165" y="377"/>
                      <a:pt x="164" y="376"/>
                      <a:pt x="165" y="376"/>
                    </a:cubicBezTo>
                    <a:cubicBezTo>
                      <a:pt x="167" y="377"/>
                      <a:pt x="168" y="379"/>
                      <a:pt x="165" y="378"/>
                    </a:cubicBezTo>
                    <a:cubicBezTo>
                      <a:pt x="167" y="379"/>
                      <a:pt x="167" y="380"/>
                      <a:pt x="167" y="380"/>
                    </a:cubicBezTo>
                    <a:cubicBezTo>
                      <a:pt x="167" y="380"/>
                      <a:pt x="167" y="380"/>
                      <a:pt x="166" y="380"/>
                    </a:cubicBezTo>
                    <a:cubicBezTo>
                      <a:pt x="164" y="378"/>
                      <a:pt x="162" y="376"/>
                      <a:pt x="160" y="374"/>
                    </a:cubicBezTo>
                    <a:cubicBezTo>
                      <a:pt x="159" y="373"/>
                      <a:pt x="157" y="371"/>
                      <a:pt x="156" y="369"/>
                    </a:cubicBezTo>
                    <a:cubicBezTo>
                      <a:pt x="157" y="370"/>
                      <a:pt x="157" y="372"/>
                      <a:pt x="156" y="371"/>
                    </a:cubicBezTo>
                    <a:cubicBezTo>
                      <a:pt x="155" y="370"/>
                      <a:pt x="154" y="369"/>
                      <a:pt x="154" y="368"/>
                    </a:cubicBezTo>
                    <a:cubicBezTo>
                      <a:pt x="154" y="369"/>
                      <a:pt x="154" y="368"/>
                      <a:pt x="153" y="367"/>
                    </a:cubicBezTo>
                    <a:cubicBezTo>
                      <a:pt x="152" y="367"/>
                      <a:pt x="153" y="368"/>
                      <a:pt x="152" y="368"/>
                    </a:cubicBezTo>
                    <a:cubicBezTo>
                      <a:pt x="149" y="366"/>
                      <a:pt x="147" y="364"/>
                      <a:pt x="146" y="362"/>
                    </a:cubicBezTo>
                    <a:cubicBezTo>
                      <a:pt x="148" y="363"/>
                      <a:pt x="147" y="360"/>
                      <a:pt x="147" y="359"/>
                    </a:cubicBezTo>
                    <a:cubicBezTo>
                      <a:pt x="149" y="360"/>
                      <a:pt x="150" y="362"/>
                      <a:pt x="152" y="364"/>
                    </a:cubicBezTo>
                    <a:cubicBezTo>
                      <a:pt x="153" y="366"/>
                      <a:pt x="155" y="368"/>
                      <a:pt x="156" y="368"/>
                    </a:cubicBezTo>
                    <a:cubicBezTo>
                      <a:pt x="156" y="367"/>
                      <a:pt x="153" y="365"/>
                      <a:pt x="153" y="364"/>
                    </a:cubicBezTo>
                    <a:cubicBezTo>
                      <a:pt x="156" y="367"/>
                      <a:pt x="156" y="369"/>
                      <a:pt x="158" y="371"/>
                    </a:cubicBezTo>
                    <a:cubicBezTo>
                      <a:pt x="159" y="370"/>
                      <a:pt x="157" y="368"/>
                      <a:pt x="156" y="366"/>
                    </a:cubicBezTo>
                    <a:cubicBezTo>
                      <a:pt x="157" y="364"/>
                      <a:pt x="160" y="369"/>
                      <a:pt x="163" y="368"/>
                    </a:cubicBezTo>
                    <a:cubicBezTo>
                      <a:pt x="160" y="366"/>
                      <a:pt x="157" y="365"/>
                      <a:pt x="155" y="364"/>
                    </a:cubicBezTo>
                    <a:cubicBezTo>
                      <a:pt x="154" y="361"/>
                      <a:pt x="153" y="360"/>
                      <a:pt x="151" y="357"/>
                    </a:cubicBezTo>
                    <a:cubicBezTo>
                      <a:pt x="151" y="359"/>
                      <a:pt x="152" y="358"/>
                      <a:pt x="150" y="359"/>
                    </a:cubicBezTo>
                    <a:cubicBezTo>
                      <a:pt x="151" y="360"/>
                      <a:pt x="152" y="360"/>
                      <a:pt x="152" y="360"/>
                    </a:cubicBezTo>
                    <a:cubicBezTo>
                      <a:pt x="151" y="360"/>
                      <a:pt x="149" y="358"/>
                      <a:pt x="148" y="359"/>
                    </a:cubicBezTo>
                    <a:cubicBezTo>
                      <a:pt x="148" y="357"/>
                      <a:pt x="148" y="357"/>
                      <a:pt x="146" y="356"/>
                    </a:cubicBezTo>
                    <a:cubicBezTo>
                      <a:pt x="146" y="356"/>
                      <a:pt x="148" y="359"/>
                      <a:pt x="145" y="358"/>
                    </a:cubicBezTo>
                    <a:cubicBezTo>
                      <a:pt x="144" y="356"/>
                      <a:pt x="145" y="358"/>
                      <a:pt x="143" y="356"/>
                    </a:cubicBezTo>
                    <a:cubicBezTo>
                      <a:pt x="142" y="354"/>
                      <a:pt x="144" y="355"/>
                      <a:pt x="142" y="353"/>
                    </a:cubicBezTo>
                    <a:cubicBezTo>
                      <a:pt x="142" y="354"/>
                      <a:pt x="139" y="352"/>
                      <a:pt x="139" y="350"/>
                    </a:cubicBezTo>
                    <a:cubicBezTo>
                      <a:pt x="139" y="350"/>
                      <a:pt x="140" y="352"/>
                      <a:pt x="140" y="350"/>
                    </a:cubicBezTo>
                    <a:cubicBezTo>
                      <a:pt x="138" y="350"/>
                      <a:pt x="137" y="347"/>
                      <a:pt x="136" y="348"/>
                    </a:cubicBezTo>
                    <a:cubicBezTo>
                      <a:pt x="135" y="345"/>
                      <a:pt x="133" y="346"/>
                      <a:pt x="132" y="342"/>
                    </a:cubicBezTo>
                    <a:cubicBezTo>
                      <a:pt x="131" y="342"/>
                      <a:pt x="132" y="343"/>
                      <a:pt x="131" y="343"/>
                    </a:cubicBezTo>
                    <a:cubicBezTo>
                      <a:pt x="131" y="341"/>
                      <a:pt x="128" y="341"/>
                      <a:pt x="128" y="339"/>
                    </a:cubicBezTo>
                    <a:cubicBezTo>
                      <a:pt x="128" y="339"/>
                      <a:pt x="129" y="340"/>
                      <a:pt x="129" y="340"/>
                    </a:cubicBezTo>
                    <a:cubicBezTo>
                      <a:pt x="127" y="337"/>
                      <a:pt x="130" y="339"/>
                      <a:pt x="129" y="337"/>
                    </a:cubicBezTo>
                    <a:cubicBezTo>
                      <a:pt x="126" y="338"/>
                      <a:pt x="121" y="330"/>
                      <a:pt x="125" y="330"/>
                    </a:cubicBezTo>
                    <a:cubicBezTo>
                      <a:pt x="125" y="331"/>
                      <a:pt x="127" y="333"/>
                      <a:pt x="126" y="331"/>
                    </a:cubicBezTo>
                    <a:cubicBezTo>
                      <a:pt x="126" y="332"/>
                      <a:pt x="125" y="330"/>
                      <a:pt x="125" y="330"/>
                    </a:cubicBezTo>
                    <a:cubicBezTo>
                      <a:pt x="123" y="329"/>
                      <a:pt x="122" y="329"/>
                      <a:pt x="121" y="327"/>
                    </a:cubicBezTo>
                    <a:cubicBezTo>
                      <a:pt x="121" y="327"/>
                      <a:pt x="123" y="328"/>
                      <a:pt x="123" y="326"/>
                    </a:cubicBezTo>
                    <a:cubicBezTo>
                      <a:pt x="121" y="327"/>
                      <a:pt x="121" y="324"/>
                      <a:pt x="121" y="323"/>
                    </a:cubicBezTo>
                    <a:cubicBezTo>
                      <a:pt x="120" y="324"/>
                      <a:pt x="119" y="323"/>
                      <a:pt x="118" y="322"/>
                    </a:cubicBezTo>
                    <a:cubicBezTo>
                      <a:pt x="118" y="323"/>
                      <a:pt x="119" y="326"/>
                      <a:pt x="118" y="325"/>
                    </a:cubicBezTo>
                    <a:cubicBezTo>
                      <a:pt x="117" y="323"/>
                      <a:pt x="118" y="323"/>
                      <a:pt x="117" y="322"/>
                    </a:cubicBezTo>
                    <a:cubicBezTo>
                      <a:pt x="118" y="321"/>
                      <a:pt x="118" y="321"/>
                      <a:pt x="118" y="321"/>
                    </a:cubicBezTo>
                    <a:cubicBezTo>
                      <a:pt x="116" y="320"/>
                      <a:pt x="115" y="318"/>
                      <a:pt x="114" y="316"/>
                    </a:cubicBezTo>
                    <a:cubicBezTo>
                      <a:pt x="113" y="315"/>
                      <a:pt x="112" y="312"/>
                      <a:pt x="111" y="310"/>
                    </a:cubicBezTo>
                    <a:cubicBezTo>
                      <a:pt x="110" y="310"/>
                      <a:pt x="110" y="308"/>
                      <a:pt x="109" y="308"/>
                    </a:cubicBezTo>
                    <a:cubicBezTo>
                      <a:pt x="109" y="308"/>
                      <a:pt x="110" y="311"/>
                      <a:pt x="109" y="309"/>
                    </a:cubicBezTo>
                    <a:cubicBezTo>
                      <a:pt x="108" y="307"/>
                      <a:pt x="109" y="306"/>
                      <a:pt x="107" y="304"/>
                    </a:cubicBezTo>
                    <a:cubicBezTo>
                      <a:pt x="108" y="304"/>
                      <a:pt x="108" y="303"/>
                      <a:pt x="107" y="302"/>
                    </a:cubicBezTo>
                    <a:cubicBezTo>
                      <a:pt x="106" y="303"/>
                      <a:pt x="106" y="300"/>
                      <a:pt x="106" y="302"/>
                    </a:cubicBezTo>
                    <a:cubicBezTo>
                      <a:pt x="106" y="301"/>
                      <a:pt x="104" y="300"/>
                      <a:pt x="104" y="299"/>
                    </a:cubicBezTo>
                    <a:cubicBezTo>
                      <a:pt x="103" y="297"/>
                      <a:pt x="106" y="299"/>
                      <a:pt x="105" y="297"/>
                    </a:cubicBezTo>
                    <a:cubicBezTo>
                      <a:pt x="104" y="297"/>
                      <a:pt x="102" y="291"/>
                      <a:pt x="100" y="291"/>
                    </a:cubicBezTo>
                    <a:cubicBezTo>
                      <a:pt x="100" y="290"/>
                      <a:pt x="101" y="291"/>
                      <a:pt x="102" y="290"/>
                    </a:cubicBezTo>
                    <a:cubicBezTo>
                      <a:pt x="99" y="288"/>
                      <a:pt x="99" y="284"/>
                      <a:pt x="96" y="281"/>
                    </a:cubicBezTo>
                    <a:cubicBezTo>
                      <a:pt x="97" y="283"/>
                      <a:pt x="98" y="286"/>
                      <a:pt x="99" y="289"/>
                    </a:cubicBezTo>
                    <a:cubicBezTo>
                      <a:pt x="100" y="291"/>
                      <a:pt x="101" y="294"/>
                      <a:pt x="103" y="296"/>
                    </a:cubicBezTo>
                    <a:cubicBezTo>
                      <a:pt x="104" y="301"/>
                      <a:pt x="106" y="306"/>
                      <a:pt x="109" y="310"/>
                    </a:cubicBezTo>
                    <a:cubicBezTo>
                      <a:pt x="110" y="312"/>
                      <a:pt x="111" y="315"/>
                      <a:pt x="112" y="317"/>
                    </a:cubicBezTo>
                    <a:cubicBezTo>
                      <a:pt x="113" y="319"/>
                      <a:pt x="115" y="322"/>
                      <a:pt x="116" y="324"/>
                    </a:cubicBezTo>
                    <a:cubicBezTo>
                      <a:pt x="116" y="324"/>
                      <a:pt x="116" y="323"/>
                      <a:pt x="116" y="324"/>
                    </a:cubicBezTo>
                    <a:cubicBezTo>
                      <a:pt x="117" y="325"/>
                      <a:pt x="117" y="326"/>
                      <a:pt x="118" y="327"/>
                    </a:cubicBezTo>
                    <a:cubicBezTo>
                      <a:pt x="118" y="328"/>
                      <a:pt x="119" y="329"/>
                      <a:pt x="120" y="330"/>
                    </a:cubicBezTo>
                    <a:cubicBezTo>
                      <a:pt x="121" y="329"/>
                      <a:pt x="118" y="328"/>
                      <a:pt x="119" y="328"/>
                    </a:cubicBezTo>
                    <a:cubicBezTo>
                      <a:pt x="121" y="329"/>
                      <a:pt x="122" y="331"/>
                      <a:pt x="123" y="334"/>
                    </a:cubicBezTo>
                    <a:cubicBezTo>
                      <a:pt x="122" y="334"/>
                      <a:pt x="123" y="337"/>
                      <a:pt x="125" y="338"/>
                    </a:cubicBezTo>
                    <a:cubicBezTo>
                      <a:pt x="124" y="337"/>
                      <a:pt x="125" y="337"/>
                      <a:pt x="126" y="338"/>
                    </a:cubicBezTo>
                    <a:cubicBezTo>
                      <a:pt x="126" y="340"/>
                      <a:pt x="128" y="340"/>
                      <a:pt x="128" y="342"/>
                    </a:cubicBezTo>
                    <a:cubicBezTo>
                      <a:pt x="127" y="340"/>
                      <a:pt x="125" y="338"/>
                      <a:pt x="124" y="339"/>
                    </a:cubicBezTo>
                    <a:cubicBezTo>
                      <a:pt x="127" y="342"/>
                      <a:pt x="128" y="343"/>
                      <a:pt x="129" y="345"/>
                    </a:cubicBezTo>
                    <a:cubicBezTo>
                      <a:pt x="129" y="345"/>
                      <a:pt x="130" y="345"/>
                      <a:pt x="130" y="346"/>
                    </a:cubicBezTo>
                    <a:cubicBezTo>
                      <a:pt x="130" y="349"/>
                      <a:pt x="135" y="351"/>
                      <a:pt x="136" y="352"/>
                    </a:cubicBezTo>
                    <a:cubicBezTo>
                      <a:pt x="136" y="353"/>
                      <a:pt x="137" y="355"/>
                      <a:pt x="137" y="356"/>
                    </a:cubicBezTo>
                    <a:cubicBezTo>
                      <a:pt x="138" y="356"/>
                      <a:pt x="137" y="355"/>
                      <a:pt x="138" y="356"/>
                    </a:cubicBezTo>
                    <a:cubicBezTo>
                      <a:pt x="139" y="357"/>
                      <a:pt x="139" y="358"/>
                      <a:pt x="140" y="359"/>
                    </a:cubicBezTo>
                    <a:cubicBezTo>
                      <a:pt x="141" y="358"/>
                      <a:pt x="141" y="360"/>
                      <a:pt x="144" y="362"/>
                    </a:cubicBezTo>
                    <a:cubicBezTo>
                      <a:pt x="143" y="362"/>
                      <a:pt x="143" y="362"/>
                      <a:pt x="142" y="362"/>
                    </a:cubicBezTo>
                    <a:cubicBezTo>
                      <a:pt x="144" y="363"/>
                      <a:pt x="147" y="366"/>
                      <a:pt x="147" y="367"/>
                    </a:cubicBezTo>
                    <a:cubicBezTo>
                      <a:pt x="147" y="368"/>
                      <a:pt x="146" y="367"/>
                      <a:pt x="145" y="367"/>
                    </a:cubicBezTo>
                    <a:cubicBezTo>
                      <a:pt x="146" y="368"/>
                      <a:pt x="147" y="369"/>
                      <a:pt x="146" y="369"/>
                    </a:cubicBezTo>
                    <a:cubicBezTo>
                      <a:pt x="147" y="369"/>
                      <a:pt x="148" y="371"/>
                      <a:pt x="149" y="371"/>
                    </a:cubicBezTo>
                    <a:cubicBezTo>
                      <a:pt x="149" y="370"/>
                      <a:pt x="147" y="368"/>
                      <a:pt x="148" y="367"/>
                    </a:cubicBezTo>
                    <a:cubicBezTo>
                      <a:pt x="149" y="369"/>
                      <a:pt x="148" y="368"/>
                      <a:pt x="150" y="369"/>
                    </a:cubicBezTo>
                    <a:cubicBezTo>
                      <a:pt x="149" y="369"/>
                      <a:pt x="151" y="372"/>
                      <a:pt x="149" y="370"/>
                    </a:cubicBezTo>
                    <a:cubicBezTo>
                      <a:pt x="150" y="372"/>
                      <a:pt x="152" y="373"/>
                      <a:pt x="151" y="373"/>
                    </a:cubicBezTo>
                    <a:cubicBezTo>
                      <a:pt x="150" y="373"/>
                      <a:pt x="149" y="372"/>
                      <a:pt x="148" y="371"/>
                    </a:cubicBezTo>
                    <a:cubicBezTo>
                      <a:pt x="148" y="373"/>
                      <a:pt x="147" y="372"/>
                      <a:pt x="145" y="371"/>
                    </a:cubicBezTo>
                    <a:cubicBezTo>
                      <a:pt x="146" y="373"/>
                      <a:pt x="148" y="373"/>
                      <a:pt x="149" y="373"/>
                    </a:cubicBezTo>
                    <a:cubicBezTo>
                      <a:pt x="148" y="372"/>
                      <a:pt x="148" y="372"/>
                      <a:pt x="149" y="372"/>
                    </a:cubicBezTo>
                    <a:cubicBezTo>
                      <a:pt x="150" y="373"/>
                      <a:pt x="151" y="373"/>
                      <a:pt x="151" y="375"/>
                    </a:cubicBezTo>
                    <a:cubicBezTo>
                      <a:pt x="151" y="375"/>
                      <a:pt x="151" y="374"/>
                      <a:pt x="152" y="374"/>
                    </a:cubicBezTo>
                    <a:cubicBezTo>
                      <a:pt x="153" y="375"/>
                      <a:pt x="153" y="376"/>
                      <a:pt x="153" y="376"/>
                    </a:cubicBezTo>
                    <a:cubicBezTo>
                      <a:pt x="151" y="376"/>
                      <a:pt x="148" y="375"/>
                      <a:pt x="145" y="372"/>
                    </a:cubicBezTo>
                    <a:cubicBezTo>
                      <a:pt x="145" y="372"/>
                      <a:pt x="145" y="374"/>
                      <a:pt x="144" y="373"/>
                    </a:cubicBezTo>
                    <a:cubicBezTo>
                      <a:pt x="144" y="372"/>
                      <a:pt x="143" y="372"/>
                      <a:pt x="143" y="371"/>
                    </a:cubicBezTo>
                    <a:cubicBezTo>
                      <a:pt x="144" y="370"/>
                      <a:pt x="145" y="371"/>
                      <a:pt x="144" y="369"/>
                    </a:cubicBezTo>
                    <a:cubicBezTo>
                      <a:pt x="141" y="371"/>
                      <a:pt x="137" y="364"/>
                      <a:pt x="135" y="362"/>
                    </a:cubicBezTo>
                    <a:cubicBezTo>
                      <a:pt x="134" y="360"/>
                      <a:pt x="136" y="363"/>
                      <a:pt x="134" y="362"/>
                    </a:cubicBezTo>
                    <a:cubicBezTo>
                      <a:pt x="133" y="360"/>
                      <a:pt x="131" y="357"/>
                      <a:pt x="130" y="355"/>
                    </a:cubicBezTo>
                    <a:cubicBezTo>
                      <a:pt x="130" y="355"/>
                      <a:pt x="130" y="355"/>
                      <a:pt x="130" y="354"/>
                    </a:cubicBezTo>
                    <a:cubicBezTo>
                      <a:pt x="127" y="355"/>
                      <a:pt x="124" y="345"/>
                      <a:pt x="121" y="344"/>
                    </a:cubicBezTo>
                    <a:cubicBezTo>
                      <a:pt x="122" y="345"/>
                      <a:pt x="122" y="345"/>
                      <a:pt x="122" y="345"/>
                    </a:cubicBezTo>
                    <a:cubicBezTo>
                      <a:pt x="120" y="343"/>
                      <a:pt x="122" y="343"/>
                      <a:pt x="121" y="341"/>
                    </a:cubicBezTo>
                    <a:cubicBezTo>
                      <a:pt x="120" y="341"/>
                      <a:pt x="121" y="344"/>
                      <a:pt x="120" y="343"/>
                    </a:cubicBezTo>
                    <a:cubicBezTo>
                      <a:pt x="120" y="341"/>
                      <a:pt x="119" y="342"/>
                      <a:pt x="118" y="341"/>
                    </a:cubicBezTo>
                    <a:cubicBezTo>
                      <a:pt x="118" y="340"/>
                      <a:pt x="117" y="338"/>
                      <a:pt x="117" y="337"/>
                    </a:cubicBezTo>
                    <a:cubicBezTo>
                      <a:pt x="115" y="336"/>
                      <a:pt x="114" y="334"/>
                      <a:pt x="113" y="332"/>
                    </a:cubicBezTo>
                    <a:cubicBezTo>
                      <a:pt x="112" y="330"/>
                      <a:pt x="111" y="327"/>
                      <a:pt x="110" y="326"/>
                    </a:cubicBezTo>
                    <a:cubicBezTo>
                      <a:pt x="111" y="325"/>
                      <a:pt x="110" y="323"/>
                      <a:pt x="109" y="321"/>
                    </a:cubicBezTo>
                    <a:cubicBezTo>
                      <a:pt x="108" y="321"/>
                      <a:pt x="110" y="324"/>
                      <a:pt x="109" y="325"/>
                    </a:cubicBezTo>
                    <a:cubicBezTo>
                      <a:pt x="107" y="319"/>
                      <a:pt x="102" y="313"/>
                      <a:pt x="99" y="308"/>
                    </a:cubicBezTo>
                    <a:cubicBezTo>
                      <a:pt x="99" y="307"/>
                      <a:pt x="100" y="309"/>
                      <a:pt x="100" y="309"/>
                    </a:cubicBezTo>
                    <a:cubicBezTo>
                      <a:pt x="99" y="306"/>
                      <a:pt x="99" y="308"/>
                      <a:pt x="98" y="306"/>
                    </a:cubicBezTo>
                    <a:cubicBezTo>
                      <a:pt x="97" y="303"/>
                      <a:pt x="97" y="299"/>
                      <a:pt x="94" y="297"/>
                    </a:cubicBezTo>
                    <a:cubicBezTo>
                      <a:pt x="95" y="297"/>
                      <a:pt x="95" y="299"/>
                      <a:pt x="95" y="299"/>
                    </a:cubicBezTo>
                    <a:cubicBezTo>
                      <a:pt x="94" y="298"/>
                      <a:pt x="91" y="294"/>
                      <a:pt x="92" y="291"/>
                    </a:cubicBezTo>
                    <a:cubicBezTo>
                      <a:pt x="92" y="291"/>
                      <a:pt x="93" y="291"/>
                      <a:pt x="93" y="292"/>
                    </a:cubicBezTo>
                    <a:cubicBezTo>
                      <a:pt x="93" y="293"/>
                      <a:pt x="93" y="294"/>
                      <a:pt x="94" y="295"/>
                    </a:cubicBezTo>
                    <a:cubicBezTo>
                      <a:pt x="95" y="294"/>
                      <a:pt x="95" y="296"/>
                      <a:pt x="96" y="296"/>
                    </a:cubicBezTo>
                    <a:cubicBezTo>
                      <a:pt x="95" y="293"/>
                      <a:pt x="95" y="295"/>
                      <a:pt x="94" y="293"/>
                    </a:cubicBezTo>
                    <a:cubicBezTo>
                      <a:pt x="95" y="293"/>
                      <a:pt x="95" y="294"/>
                      <a:pt x="95" y="292"/>
                    </a:cubicBezTo>
                    <a:cubicBezTo>
                      <a:pt x="94" y="292"/>
                      <a:pt x="93" y="288"/>
                      <a:pt x="92" y="290"/>
                    </a:cubicBezTo>
                    <a:cubicBezTo>
                      <a:pt x="93" y="287"/>
                      <a:pt x="89" y="284"/>
                      <a:pt x="90" y="281"/>
                    </a:cubicBezTo>
                    <a:cubicBezTo>
                      <a:pt x="91" y="281"/>
                      <a:pt x="90" y="284"/>
                      <a:pt x="92" y="284"/>
                    </a:cubicBezTo>
                    <a:cubicBezTo>
                      <a:pt x="91" y="282"/>
                      <a:pt x="91" y="280"/>
                      <a:pt x="90" y="279"/>
                    </a:cubicBezTo>
                    <a:cubicBezTo>
                      <a:pt x="89" y="279"/>
                      <a:pt x="91" y="280"/>
                      <a:pt x="90" y="280"/>
                    </a:cubicBezTo>
                    <a:cubicBezTo>
                      <a:pt x="89" y="281"/>
                      <a:pt x="87" y="275"/>
                      <a:pt x="87" y="277"/>
                    </a:cubicBezTo>
                    <a:cubicBezTo>
                      <a:pt x="89" y="280"/>
                      <a:pt x="89" y="286"/>
                      <a:pt x="91" y="286"/>
                    </a:cubicBezTo>
                    <a:cubicBezTo>
                      <a:pt x="91" y="287"/>
                      <a:pt x="92" y="290"/>
                      <a:pt x="91" y="291"/>
                    </a:cubicBezTo>
                    <a:cubicBezTo>
                      <a:pt x="90" y="289"/>
                      <a:pt x="90" y="290"/>
                      <a:pt x="88" y="286"/>
                    </a:cubicBezTo>
                    <a:cubicBezTo>
                      <a:pt x="89" y="285"/>
                      <a:pt x="89" y="280"/>
                      <a:pt x="87" y="281"/>
                    </a:cubicBezTo>
                    <a:cubicBezTo>
                      <a:pt x="88" y="283"/>
                      <a:pt x="88" y="284"/>
                      <a:pt x="87" y="284"/>
                    </a:cubicBezTo>
                    <a:cubicBezTo>
                      <a:pt x="87" y="282"/>
                      <a:pt x="86" y="282"/>
                      <a:pt x="86" y="280"/>
                    </a:cubicBezTo>
                    <a:cubicBezTo>
                      <a:pt x="85" y="280"/>
                      <a:pt x="87" y="285"/>
                      <a:pt x="88" y="286"/>
                    </a:cubicBezTo>
                    <a:cubicBezTo>
                      <a:pt x="88" y="286"/>
                      <a:pt x="87" y="285"/>
                      <a:pt x="87" y="285"/>
                    </a:cubicBezTo>
                    <a:cubicBezTo>
                      <a:pt x="90" y="293"/>
                      <a:pt x="91" y="298"/>
                      <a:pt x="93" y="305"/>
                    </a:cubicBezTo>
                    <a:cubicBezTo>
                      <a:pt x="95" y="304"/>
                      <a:pt x="92" y="300"/>
                      <a:pt x="93" y="299"/>
                    </a:cubicBezTo>
                    <a:cubicBezTo>
                      <a:pt x="94" y="300"/>
                      <a:pt x="94" y="300"/>
                      <a:pt x="94" y="300"/>
                    </a:cubicBezTo>
                    <a:cubicBezTo>
                      <a:pt x="93" y="301"/>
                      <a:pt x="94" y="303"/>
                      <a:pt x="95" y="305"/>
                    </a:cubicBezTo>
                    <a:cubicBezTo>
                      <a:pt x="94" y="305"/>
                      <a:pt x="95" y="307"/>
                      <a:pt x="95" y="308"/>
                    </a:cubicBezTo>
                    <a:cubicBezTo>
                      <a:pt x="97" y="309"/>
                      <a:pt x="99" y="315"/>
                      <a:pt x="100" y="319"/>
                    </a:cubicBezTo>
                    <a:cubicBezTo>
                      <a:pt x="100" y="319"/>
                      <a:pt x="100" y="318"/>
                      <a:pt x="99" y="318"/>
                    </a:cubicBezTo>
                    <a:cubicBezTo>
                      <a:pt x="101" y="322"/>
                      <a:pt x="102" y="324"/>
                      <a:pt x="103" y="324"/>
                    </a:cubicBezTo>
                    <a:cubicBezTo>
                      <a:pt x="103" y="324"/>
                      <a:pt x="106" y="327"/>
                      <a:pt x="105" y="328"/>
                    </a:cubicBezTo>
                    <a:cubicBezTo>
                      <a:pt x="105" y="328"/>
                      <a:pt x="103" y="326"/>
                      <a:pt x="104" y="328"/>
                    </a:cubicBezTo>
                    <a:cubicBezTo>
                      <a:pt x="105" y="328"/>
                      <a:pt x="107" y="331"/>
                      <a:pt x="108" y="333"/>
                    </a:cubicBezTo>
                    <a:cubicBezTo>
                      <a:pt x="108" y="334"/>
                      <a:pt x="108" y="335"/>
                      <a:pt x="108" y="336"/>
                    </a:cubicBezTo>
                    <a:cubicBezTo>
                      <a:pt x="110" y="337"/>
                      <a:pt x="109" y="334"/>
                      <a:pt x="110" y="335"/>
                    </a:cubicBezTo>
                    <a:cubicBezTo>
                      <a:pt x="110" y="337"/>
                      <a:pt x="113" y="340"/>
                      <a:pt x="113" y="343"/>
                    </a:cubicBezTo>
                    <a:cubicBezTo>
                      <a:pt x="114" y="342"/>
                      <a:pt x="114" y="342"/>
                      <a:pt x="115" y="344"/>
                    </a:cubicBezTo>
                    <a:cubicBezTo>
                      <a:pt x="115" y="344"/>
                      <a:pt x="113" y="344"/>
                      <a:pt x="114" y="345"/>
                    </a:cubicBezTo>
                    <a:cubicBezTo>
                      <a:pt x="115" y="344"/>
                      <a:pt x="118" y="348"/>
                      <a:pt x="117" y="348"/>
                    </a:cubicBezTo>
                    <a:cubicBezTo>
                      <a:pt x="114" y="344"/>
                      <a:pt x="114" y="348"/>
                      <a:pt x="111" y="345"/>
                    </a:cubicBezTo>
                    <a:cubicBezTo>
                      <a:pt x="112" y="344"/>
                      <a:pt x="111" y="344"/>
                      <a:pt x="111" y="344"/>
                    </a:cubicBezTo>
                    <a:cubicBezTo>
                      <a:pt x="112" y="343"/>
                      <a:pt x="113" y="345"/>
                      <a:pt x="113" y="344"/>
                    </a:cubicBezTo>
                    <a:cubicBezTo>
                      <a:pt x="112" y="341"/>
                      <a:pt x="112" y="341"/>
                      <a:pt x="110" y="340"/>
                    </a:cubicBezTo>
                    <a:cubicBezTo>
                      <a:pt x="110" y="338"/>
                      <a:pt x="109" y="337"/>
                      <a:pt x="111" y="338"/>
                    </a:cubicBezTo>
                    <a:cubicBezTo>
                      <a:pt x="109" y="335"/>
                      <a:pt x="109" y="337"/>
                      <a:pt x="108" y="336"/>
                    </a:cubicBezTo>
                    <a:cubicBezTo>
                      <a:pt x="107" y="335"/>
                      <a:pt x="107" y="334"/>
                      <a:pt x="106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04" y="329"/>
                      <a:pt x="106" y="330"/>
                      <a:pt x="103" y="328"/>
                    </a:cubicBezTo>
                    <a:cubicBezTo>
                      <a:pt x="102" y="326"/>
                      <a:pt x="103" y="325"/>
                      <a:pt x="103" y="324"/>
                    </a:cubicBezTo>
                    <a:cubicBezTo>
                      <a:pt x="103" y="323"/>
                      <a:pt x="102" y="326"/>
                      <a:pt x="101" y="324"/>
                    </a:cubicBezTo>
                    <a:cubicBezTo>
                      <a:pt x="99" y="321"/>
                      <a:pt x="98" y="320"/>
                      <a:pt x="98" y="317"/>
                    </a:cubicBezTo>
                    <a:cubicBezTo>
                      <a:pt x="98" y="317"/>
                      <a:pt x="99" y="319"/>
                      <a:pt x="99" y="319"/>
                    </a:cubicBezTo>
                    <a:cubicBezTo>
                      <a:pt x="98" y="316"/>
                      <a:pt x="98" y="316"/>
                      <a:pt x="98" y="316"/>
                    </a:cubicBezTo>
                    <a:cubicBezTo>
                      <a:pt x="97" y="317"/>
                      <a:pt x="98" y="318"/>
                      <a:pt x="97" y="317"/>
                    </a:cubicBezTo>
                    <a:cubicBezTo>
                      <a:pt x="100" y="323"/>
                      <a:pt x="102" y="329"/>
                      <a:pt x="106" y="334"/>
                    </a:cubicBezTo>
                    <a:cubicBezTo>
                      <a:pt x="106" y="334"/>
                      <a:pt x="106" y="335"/>
                      <a:pt x="105" y="335"/>
                    </a:cubicBezTo>
                    <a:cubicBezTo>
                      <a:pt x="107" y="338"/>
                      <a:pt x="109" y="340"/>
                      <a:pt x="107" y="336"/>
                    </a:cubicBezTo>
                    <a:cubicBezTo>
                      <a:pt x="108" y="337"/>
                      <a:pt x="108" y="337"/>
                      <a:pt x="109" y="338"/>
                    </a:cubicBezTo>
                    <a:cubicBezTo>
                      <a:pt x="108" y="339"/>
                      <a:pt x="110" y="342"/>
                      <a:pt x="110" y="341"/>
                    </a:cubicBezTo>
                    <a:cubicBezTo>
                      <a:pt x="110" y="342"/>
                      <a:pt x="112" y="342"/>
                      <a:pt x="111" y="343"/>
                    </a:cubicBezTo>
                    <a:cubicBezTo>
                      <a:pt x="111" y="344"/>
                      <a:pt x="109" y="341"/>
                      <a:pt x="107" y="339"/>
                    </a:cubicBezTo>
                    <a:cubicBezTo>
                      <a:pt x="108" y="342"/>
                      <a:pt x="111" y="345"/>
                      <a:pt x="113" y="347"/>
                    </a:cubicBezTo>
                    <a:cubicBezTo>
                      <a:pt x="111" y="346"/>
                      <a:pt x="116" y="351"/>
                      <a:pt x="116" y="352"/>
                    </a:cubicBezTo>
                    <a:cubicBezTo>
                      <a:pt x="115" y="352"/>
                      <a:pt x="113" y="349"/>
                      <a:pt x="114" y="351"/>
                    </a:cubicBezTo>
                    <a:cubicBezTo>
                      <a:pt x="116" y="353"/>
                      <a:pt x="117" y="356"/>
                      <a:pt x="120" y="356"/>
                    </a:cubicBezTo>
                    <a:cubicBezTo>
                      <a:pt x="120" y="359"/>
                      <a:pt x="122" y="360"/>
                      <a:pt x="125" y="362"/>
                    </a:cubicBezTo>
                    <a:cubicBezTo>
                      <a:pt x="127" y="364"/>
                      <a:pt x="129" y="367"/>
                      <a:pt x="130" y="370"/>
                    </a:cubicBezTo>
                    <a:cubicBezTo>
                      <a:pt x="131" y="370"/>
                      <a:pt x="133" y="372"/>
                      <a:pt x="134" y="374"/>
                    </a:cubicBezTo>
                    <a:cubicBezTo>
                      <a:pt x="133" y="374"/>
                      <a:pt x="131" y="371"/>
                      <a:pt x="131" y="373"/>
                    </a:cubicBezTo>
                    <a:cubicBezTo>
                      <a:pt x="133" y="374"/>
                      <a:pt x="134" y="375"/>
                      <a:pt x="135" y="375"/>
                    </a:cubicBezTo>
                    <a:cubicBezTo>
                      <a:pt x="136" y="376"/>
                      <a:pt x="136" y="377"/>
                      <a:pt x="136" y="378"/>
                    </a:cubicBezTo>
                    <a:cubicBezTo>
                      <a:pt x="137" y="377"/>
                      <a:pt x="140" y="379"/>
                      <a:pt x="139" y="380"/>
                    </a:cubicBezTo>
                    <a:cubicBezTo>
                      <a:pt x="139" y="380"/>
                      <a:pt x="138" y="379"/>
                      <a:pt x="138" y="379"/>
                    </a:cubicBezTo>
                    <a:cubicBezTo>
                      <a:pt x="137" y="379"/>
                      <a:pt x="138" y="380"/>
                      <a:pt x="138" y="381"/>
                    </a:cubicBezTo>
                    <a:cubicBezTo>
                      <a:pt x="139" y="381"/>
                      <a:pt x="139" y="380"/>
                      <a:pt x="140" y="380"/>
                    </a:cubicBezTo>
                    <a:cubicBezTo>
                      <a:pt x="139" y="382"/>
                      <a:pt x="142" y="385"/>
                      <a:pt x="144" y="389"/>
                    </a:cubicBezTo>
                    <a:cubicBezTo>
                      <a:pt x="145" y="388"/>
                      <a:pt x="146" y="392"/>
                      <a:pt x="147" y="390"/>
                    </a:cubicBezTo>
                    <a:cubicBezTo>
                      <a:pt x="145" y="388"/>
                      <a:pt x="142" y="386"/>
                      <a:pt x="145" y="388"/>
                    </a:cubicBezTo>
                    <a:cubicBezTo>
                      <a:pt x="144" y="386"/>
                      <a:pt x="142" y="385"/>
                      <a:pt x="141" y="384"/>
                    </a:cubicBezTo>
                    <a:cubicBezTo>
                      <a:pt x="142" y="383"/>
                      <a:pt x="142" y="383"/>
                      <a:pt x="142" y="383"/>
                    </a:cubicBezTo>
                    <a:cubicBezTo>
                      <a:pt x="144" y="385"/>
                      <a:pt x="145" y="389"/>
                      <a:pt x="148" y="390"/>
                    </a:cubicBezTo>
                    <a:cubicBezTo>
                      <a:pt x="147" y="389"/>
                      <a:pt x="146" y="389"/>
                      <a:pt x="147" y="388"/>
                    </a:cubicBezTo>
                    <a:cubicBezTo>
                      <a:pt x="147" y="389"/>
                      <a:pt x="147" y="389"/>
                      <a:pt x="148" y="389"/>
                    </a:cubicBezTo>
                    <a:cubicBezTo>
                      <a:pt x="149" y="390"/>
                      <a:pt x="147" y="390"/>
                      <a:pt x="149" y="391"/>
                    </a:cubicBezTo>
                    <a:cubicBezTo>
                      <a:pt x="149" y="389"/>
                      <a:pt x="154" y="396"/>
                      <a:pt x="155" y="394"/>
                    </a:cubicBezTo>
                    <a:cubicBezTo>
                      <a:pt x="156" y="396"/>
                      <a:pt x="156" y="395"/>
                      <a:pt x="158" y="397"/>
                    </a:cubicBezTo>
                    <a:cubicBezTo>
                      <a:pt x="158" y="397"/>
                      <a:pt x="159" y="397"/>
                      <a:pt x="159" y="397"/>
                    </a:cubicBezTo>
                    <a:cubicBezTo>
                      <a:pt x="158" y="398"/>
                      <a:pt x="155" y="396"/>
                      <a:pt x="157" y="398"/>
                    </a:cubicBezTo>
                    <a:cubicBezTo>
                      <a:pt x="157" y="398"/>
                      <a:pt x="160" y="401"/>
                      <a:pt x="160" y="400"/>
                    </a:cubicBezTo>
                    <a:cubicBezTo>
                      <a:pt x="159" y="399"/>
                      <a:pt x="158" y="397"/>
                      <a:pt x="160" y="398"/>
                    </a:cubicBezTo>
                    <a:cubicBezTo>
                      <a:pt x="162" y="400"/>
                      <a:pt x="161" y="402"/>
                      <a:pt x="163" y="402"/>
                    </a:cubicBezTo>
                    <a:cubicBezTo>
                      <a:pt x="163" y="402"/>
                      <a:pt x="162" y="401"/>
                      <a:pt x="163" y="401"/>
                    </a:cubicBezTo>
                    <a:cubicBezTo>
                      <a:pt x="165" y="404"/>
                      <a:pt x="167" y="405"/>
                      <a:pt x="170" y="407"/>
                    </a:cubicBezTo>
                    <a:cubicBezTo>
                      <a:pt x="168" y="406"/>
                      <a:pt x="166" y="404"/>
                      <a:pt x="165" y="405"/>
                    </a:cubicBezTo>
                    <a:cubicBezTo>
                      <a:pt x="167" y="406"/>
                      <a:pt x="168" y="408"/>
                      <a:pt x="169" y="409"/>
                    </a:cubicBezTo>
                    <a:cubicBezTo>
                      <a:pt x="170" y="408"/>
                      <a:pt x="168" y="406"/>
                      <a:pt x="170" y="407"/>
                    </a:cubicBezTo>
                    <a:cubicBezTo>
                      <a:pt x="170" y="408"/>
                      <a:pt x="173" y="410"/>
                      <a:pt x="173" y="411"/>
                    </a:cubicBezTo>
                    <a:cubicBezTo>
                      <a:pt x="172" y="409"/>
                      <a:pt x="175" y="411"/>
                      <a:pt x="174" y="410"/>
                    </a:cubicBezTo>
                    <a:cubicBezTo>
                      <a:pt x="172" y="409"/>
                      <a:pt x="174" y="409"/>
                      <a:pt x="173" y="408"/>
                    </a:cubicBezTo>
                    <a:cubicBezTo>
                      <a:pt x="173" y="409"/>
                      <a:pt x="170" y="407"/>
                      <a:pt x="171" y="406"/>
                    </a:cubicBezTo>
                    <a:cubicBezTo>
                      <a:pt x="172" y="407"/>
                      <a:pt x="175" y="409"/>
                      <a:pt x="174" y="407"/>
                    </a:cubicBezTo>
                    <a:cubicBezTo>
                      <a:pt x="173" y="408"/>
                      <a:pt x="172" y="406"/>
                      <a:pt x="172" y="406"/>
                    </a:cubicBezTo>
                    <a:cubicBezTo>
                      <a:pt x="174" y="406"/>
                      <a:pt x="174" y="407"/>
                      <a:pt x="176" y="408"/>
                    </a:cubicBezTo>
                    <a:cubicBezTo>
                      <a:pt x="176" y="408"/>
                      <a:pt x="174" y="406"/>
                      <a:pt x="176" y="407"/>
                    </a:cubicBezTo>
                    <a:cubicBezTo>
                      <a:pt x="179" y="410"/>
                      <a:pt x="181" y="412"/>
                      <a:pt x="186" y="414"/>
                    </a:cubicBezTo>
                    <a:cubicBezTo>
                      <a:pt x="183" y="414"/>
                      <a:pt x="188" y="417"/>
                      <a:pt x="186" y="417"/>
                    </a:cubicBezTo>
                    <a:cubicBezTo>
                      <a:pt x="185" y="415"/>
                      <a:pt x="182" y="413"/>
                      <a:pt x="180" y="413"/>
                    </a:cubicBezTo>
                    <a:cubicBezTo>
                      <a:pt x="183" y="415"/>
                      <a:pt x="188" y="418"/>
                      <a:pt x="190" y="420"/>
                    </a:cubicBezTo>
                    <a:cubicBezTo>
                      <a:pt x="186" y="418"/>
                      <a:pt x="185" y="417"/>
                      <a:pt x="183" y="415"/>
                    </a:cubicBezTo>
                    <a:cubicBezTo>
                      <a:pt x="183" y="417"/>
                      <a:pt x="181" y="416"/>
                      <a:pt x="180" y="417"/>
                    </a:cubicBezTo>
                    <a:cubicBezTo>
                      <a:pt x="182" y="419"/>
                      <a:pt x="184" y="419"/>
                      <a:pt x="184" y="419"/>
                    </a:cubicBezTo>
                    <a:cubicBezTo>
                      <a:pt x="182" y="417"/>
                      <a:pt x="181" y="419"/>
                      <a:pt x="181" y="417"/>
                    </a:cubicBezTo>
                    <a:cubicBezTo>
                      <a:pt x="182" y="417"/>
                      <a:pt x="183" y="417"/>
                      <a:pt x="185" y="418"/>
                    </a:cubicBezTo>
                    <a:cubicBezTo>
                      <a:pt x="186" y="419"/>
                      <a:pt x="187" y="419"/>
                      <a:pt x="189" y="421"/>
                    </a:cubicBezTo>
                    <a:cubicBezTo>
                      <a:pt x="188" y="422"/>
                      <a:pt x="190" y="423"/>
                      <a:pt x="190" y="423"/>
                    </a:cubicBezTo>
                    <a:cubicBezTo>
                      <a:pt x="189" y="423"/>
                      <a:pt x="189" y="422"/>
                      <a:pt x="187" y="422"/>
                    </a:cubicBezTo>
                    <a:cubicBezTo>
                      <a:pt x="187" y="424"/>
                      <a:pt x="190" y="423"/>
                      <a:pt x="191" y="424"/>
                    </a:cubicBezTo>
                    <a:cubicBezTo>
                      <a:pt x="191" y="424"/>
                      <a:pt x="191" y="425"/>
                      <a:pt x="190" y="425"/>
                    </a:cubicBezTo>
                    <a:cubicBezTo>
                      <a:pt x="191" y="425"/>
                      <a:pt x="192" y="426"/>
                      <a:pt x="193" y="425"/>
                    </a:cubicBezTo>
                    <a:cubicBezTo>
                      <a:pt x="190" y="424"/>
                      <a:pt x="194" y="423"/>
                      <a:pt x="197" y="425"/>
                    </a:cubicBezTo>
                    <a:cubicBezTo>
                      <a:pt x="198" y="427"/>
                      <a:pt x="198" y="427"/>
                      <a:pt x="197" y="427"/>
                    </a:cubicBezTo>
                    <a:cubicBezTo>
                      <a:pt x="198" y="428"/>
                      <a:pt x="199" y="428"/>
                      <a:pt x="200" y="428"/>
                    </a:cubicBezTo>
                    <a:cubicBezTo>
                      <a:pt x="199" y="429"/>
                      <a:pt x="202" y="430"/>
                      <a:pt x="201" y="431"/>
                    </a:cubicBezTo>
                    <a:cubicBezTo>
                      <a:pt x="204" y="432"/>
                      <a:pt x="204" y="433"/>
                      <a:pt x="205" y="432"/>
                    </a:cubicBezTo>
                    <a:cubicBezTo>
                      <a:pt x="205" y="431"/>
                      <a:pt x="203" y="431"/>
                      <a:pt x="203" y="430"/>
                    </a:cubicBezTo>
                    <a:cubicBezTo>
                      <a:pt x="203" y="430"/>
                      <a:pt x="206" y="431"/>
                      <a:pt x="207" y="432"/>
                    </a:cubicBezTo>
                    <a:cubicBezTo>
                      <a:pt x="206" y="433"/>
                      <a:pt x="205" y="432"/>
                      <a:pt x="207" y="434"/>
                    </a:cubicBezTo>
                    <a:cubicBezTo>
                      <a:pt x="206" y="432"/>
                      <a:pt x="208" y="434"/>
                      <a:pt x="209" y="434"/>
                    </a:cubicBezTo>
                    <a:cubicBezTo>
                      <a:pt x="209" y="433"/>
                      <a:pt x="207" y="432"/>
                      <a:pt x="208" y="431"/>
                    </a:cubicBezTo>
                    <a:cubicBezTo>
                      <a:pt x="212" y="433"/>
                      <a:pt x="213" y="434"/>
                      <a:pt x="214" y="435"/>
                    </a:cubicBezTo>
                    <a:cubicBezTo>
                      <a:pt x="213" y="434"/>
                      <a:pt x="210" y="433"/>
                      <a:pt x="209" y="433"/>
                    </a:cubicBezTo>
                    <a:cubicBezTo>
                      <a:pt x="212" y="436"/>
                      <a:pt x="217" y="436"/>
                      <a:pt x="218" y="438"/>
                    </a:cubicBezTo>
                    <a:cubicBezTo>
                      <a:pt x="216" y="437"/>
                      <a:pt x="215" y="438"/>
                      <a:pt x="214" y="438"/>
                    </a:cubicBezTo>
                    <a:cubicBezTo>
                      <a:pt x="213" y="437"/>
                      <a:pt x="213" y="436"/>
                      <a:pt x="211" y="436"/>
                    </a:cubicBezTo>
                    <a:cubicBezTo>
                      <a:pt x="211" y="437"/>
                      <a:pt x="211" y="436"/>
                      <a:pt x="209" y="435"/>
                    </a:cubicBezTo>
                    <a:cubicBezTo>
                      <a:pt x="209" y="436"/>
                      <a:pt x="208" y="436"/>
                      <a:pt x="207" y="435"/>
                    </a:cubicBezTo>
                    <a:cubicBezTo>
                      <a:pt x="206" y="434"/>
                      <a:pt x="206" y="434"/>
                      <a:pt x="204" y="433"/>
                    </a:cubicBezTo>
                    <a:cubicBezTo>
                      <a:pt x="204" y="434"/>
                      <a:pt x="206" y="435"/>
                      <a:pt x="207" y="436"/>
                    </a:cubicBezTo>
                    <a:cubicBezTo>
                      <a:pt x="207" y="435"/>
                      <a:pt x="209" y="436"/>
                      <a:pt x="209" y="436"/>
                    </a:cubicBezTo>
                    <a:cubicBezTo>
                      <a:pt x="211" y="437"/>
                      <a:pt x="210" y="437"/>
                      <a:pt x="211" y="438"/>
                    </a:cubicBezTo>
                    <a:cubicBezTo>
                      <a:pt x="211" y="437"/>
                      <a:pt x="212" y="437"/>
                      <a:pt x="214" y="438"/>
                    </a:cubicBezTo>
                    <a:cubicBezTo>
                      <a:pt x="215" y="439"/>
                      <a:pt x="212" y="438"/>
                      <a:pt x="214" y="439"/>
                    </a:cubicBezTo>
                    <a:cubicBezTo>
                      <a:pt x="214" y="438"/>
                      <a:pt x="215" y="439"/>
                      <a:pt x="216" y="439"/>
                    </a:cubicBezTo>
                    <a:cubicBezTo>
                      <a:pt x="216" y="440"/>
                      <a:pt x="219" y="442"/>
                      <a:pt x="218" y="442"/>
                    </a:cubicBezTo>
                    <a:cubicBezTo>
                      <a:pt x="221" y="443"/>
                      <a:pt x="225" y="443"/>
                      <a:pt x="228" y="446"/>
                    </a:cubicBezTo>
                    <a:cubicBezTo>
                      <a:pt x="226" y="446"/>
                      <a:pt x="226" y="445"/>
                      <a:pt x="225" y="445"/>
                    </a:cubicBezTo>
                    <a:cubicBezTo>
                      <a:pt x="226" y="445"/>
                      <a:pt x="226" y="446"/>
                      <a:pt x="225" y="446"/>
                    </a:cubicBezTo>
                    <a:cubicBezTo>
                      <a:pt x="224" y="445"/>
                      <a:pt x="226" y="444"/>
                      <a:pt x="224" y="444"/>
                    </a:cubicBezTo>
                    <a:cubicBezTo>
                      <a:pt x="222" y="445"/>
                      <a:pt x="218" y="443"/>
                      <a:pt x="215" y="442"/>
                    </a:cubicBezTo>
                    <a:cubicBezTo>
                      <a:pt x="216" y="442"/>
                      <a:pt x="214" y="441"/>
                      <a:pt x="213" y="441"/>
                    </a:cubicBezTo>
                    <a:cubicBezTo>
                      <a:pt x="214" y="442"/>
                      <a:pt x="210" y="440"/>
                      <a:pt x="212" y="442"/>
                    </a:cubicBezTo>
                    <a:cubicBezTo>
                      <a:pt x="214" y="441"/>
                      <a:pt x="214" y="443"/>
                      <a:pt x="215" y="443"/>
                    </a:cubicBezTo>
                    <a:cubicBezTo>
                      <a:pt x="216" y="442"/>
                      <a:pt x="220" y="445"/>
                      <a:pt x="222" y="445"/>
                    </a:cubicBezTo>
                    <a:cubicBezTo>
                      <a:pt x="222" y="446"/>
                      <a:pt x="222" y="447"/>
                      <a:pt x="222" y="446"/>
                    </a:cubicBezTo>
                    <a:cubicBezTo>
                      <a:pt x="221" y="446"/>
                      <a:pt x="219" y="445"/>
                      <a:pt x="219" y="445"/>
                    </a:cubicBezTo>
                    <a:cubicBezTo>
                      <a:pt x="220" y="446"/>
                      <a:pt x="221" y="447"/>
                      <a:pt x="223" y="447"/>
                    </a:cubicBezTo>
                    <a:cubicBezTo>
                      <a:pt x="223" y="447"/>
                      <a:pt x="224" y="447"/>
                      <a:pt x="225" y="448"/>
                    </a:cubicBezTo>
                    <a:cubicBezTo>
                      <a:pt x="225" y="446"/>
                      <a:pt x="225" y="446"/>
                      <a:pt x="227" y="447"/>
                    </a:cubicBezTo>
                    <a:cubicBezTo>
                      <a:pt x="227" y="448"/>
                      <a:pt x="225" y="447"/>
                      <a:pt x="227" y="448"/>
                    </a:cubicBezTo>
                    <a:cubicBezTo>
                      <a:pt x="228" y="447"/>
                      <a:pt x="230" y="447"/>
                      <a:pt x="232" y="447"/>
                    </a:cubicBezTo>
                    <a:cubicBezTo>
                      <a:pt x="231" y="448"/>
                      <a:pt x="233" y="448"/>
                      <a:pt x="233" y="449"/>
                    </a:cubicBezTo>
                    <a:cubicBezTo>
                      <a:pt x="233" y="449"/>
                      <a:pt x="232" y="448"/>
                      <a:pt x="232" y="449"/>
                    </a:cubicBezTo>
                    <a:cubicBezTo>
                      <a:pt x="235" y="449"/>
                      <a:pt x="231" y="449"/>
                      <a:pt x="233" y="450"/>
                    </a:cubicBezTo>
                    <a:cubicBezTo>
                      <a:pt x="234" y="449"/>
                      <a:pt x="235" y="450"/>
                      <a:pt x="238" y="450"/>
                    </a:cubicBezTo>
                    <a:cubicBezTo>
                      <a:pt x="237" y="451"/>
                      <a:pt x="237" y="450"/>
                      <a:pt x="238" y="451"/>
                    </a:cubicBezTo>
                    <a:cubicBezTo>
                      <a:pt x="235" y="450"/>
                      <a:pt x="238" y="451"/>
                      <a:pt x="237" y="452"/>
                    </a:cubicBezTo>
                    <a:cubicBezTo>
                      <a:pt x="237" y="452"/>
                      <a:pt x="237" y="452"/>
                      <a:pt x="236" y="452"/>
                    </a:cubicBezTo>
                    <a:cubicBezTo>
                      <a:pt x="237" y="451"/>
                      <a:pt x="233" y="450"/>
                      <a:pt x="234" y="451"/>
                    </a:cubicBezTo>
                    <a:cubicBezTo>
                      <a:pt x="235" y="451"/>
                      <a:pt x="234" y="452"/>
                      <a:pt x="233" y="452"/>
                    </a:cubicBezTo>
                    <a:cubicBezTo>
                      <a:pt x="236" y="453"/>
                      <a:pt x="238" y="454"/>
                      <a:pt x="239" y="453"/>
                    </a:cubicBezTo>
                    <a:cubicBezTo>
                      <a:pt x="242" y="454"/>
                      <a:pt x="245" y="455"/>
                      <a:pt x="243" y="456"/>
                    </a:cubicBezTo>
                    <a:cubicBezTo>
                      <a:pt x="242" y="456"/>
                      <a:pt x="242" y="455"/>
                      <a:pt x="241" y="455"/>
                    </a:cubicBezTo>
                    <a:cubicBezTo>
                      <a:pt x="238" y="454"/>
                      <a:pt x="235" y="454"/>
                      <a:pt x="234" y="454"/>
                    </a:cubicBezTo>
                    <a:cubicBezTo>
                      <a:pt x="236" y="454"/>
                      <a:pt x="235" y="455"/>
                      <a:pt x="234" y="455"/>
                    </a:cubicBezTo>
                    <a:cubicBezTo>
                      <a:pt x="232" y="454"/>
                      <a:pt x="230" y="452"/>
                      <a:pt x="230" y="453"/>
                    </a:cubicBezTo>
                    <a:cubicBezTo>
                      <a:pt x="229" y="451"/>
                      <a:pt x="224" y="450"/>
                      <a:pt x="224" y="449"/>
                    </a:cubicBezTo>
                    <a:cubicBezTo>
                      <a:pt x="222" y="448"/>
                      <a:pt x="222" y="448"/>
                      <a:pt x="221" y="448"/>
                    </a:cubicBezTo>
                    <a:cubicBezTo>
                      <a:pt x="221" y="448"/>
                      <a:pt x="219" y="447"/>
                      <a:pt x="218" y="446"/>
                    </a:cubicBezTo>
                    <a:cubicBezTo>
                      <a:pt x="219" y="446"/>
                      <a:pt x="218" y="445"/>
                      <a:pt x="217" y="444"/>
                    </a:cubicBezTo>
                    <a:cubicBezTo>
                      <a:pt x="217" y="445"/>
                      <a:pt x="213" y="442"/>
                      <a:pt x="215" y="443"/>
                    </a:cubicBezTo>
                    <a:cubicBezTo>
                      <a:pt x="215" y="444"/>
                      <a:pt x="216" y="444"/>
                      <a:pt x="216" y="445"/>
                    </a:cubicBezTo>
                    <a:cubicBezTo>
                      <a:pt x="214" y="444"/>
                      <a:pt x="214" y="444"/>
                      <a:pt x="212" y="444"/>
                    </a:cubicBezTo>
                    <a:cubicBezTo>
                      <a:pt x="212" y="445"/>
                      <a:pt x="215" y="445"/>
                      <a:pt x="214" y="446"/>
                    </a:cubicBezTo>
                    <a:cubicBezTo>
                      <a:pt x="213" y="446"/>
                      <a:pt x="211" y="445"/>
                      <a:pt x="211" y="444"/>
                    </a:cubicBezTo>
                    <a:cubicBezTo>
                      <a:pt x="212" y="445"/>
                      <a:pt x="209" y="443"/>
                      <a:pt x="210" y="443"/>
                    </a:cubicBezTo>
                    <a:cubicBezTo>
                      <a:pt x="207" y="442"/>
                      <a:pt x="207" y="441"/>
                      <a:pt x="204" y="440"/>
                    </a:cubicBezTo>
                    <a:cubicBezTo>
                      <a:pt x="203" y="441"/>
                      <a:pt x="207" y="441"/>
                      <a:pt x="209" y="443"/>
                    </a:cubicBezTo>
                    <a:cubicBezTo>
                      <a:pt x="209" y="444"/>
                      <a:pt x="210" y="445"/>
                      <a:pt x="211" y="446"/>
                    </a:cubicBezTo>
                    <a:cubicBezTo>
                      <a:pt x="213" y="447"/>
                      <a:pt x="214" y="448"/>
                      <a:pt x="214" y="450"/>
                    </a:cubicBezTo>
                    <a:cubicBezTo>
                      <a:pt x="217" y="450"/>
                      <a:pt x="217" y="449"/>
                      <a:pt x="218" y="451"/>
                    </a:cubicBezTo>
                    <a:cubicBezTo>
                      <a:pt x="219" y="449"/>
                      <a:pt x="219" y="449"/>
                      <a:pt x="219" y="449"/>
                    </a:cubicBezTo>
                    <a:cubicBezTo>
                      <a:pt x="217" y="448"/>
                      <a:pt x="217" y="450"/>
                      <a:pt x="215" y="448"/>
                    </a:cubicBezTo>
                    <a:cubicBezTo>
                      <a:pt x="214" y="448"/>
                      <a:pt x="212" y="447"/>
                      <a:pt x="212" y="446"/>
                    </a:cubicBezTo>
                    <a:cubicBezTo>
                      <a:pt x="214" y="447"/>
                      <a:pt x="215" y="447"/>
                      <a:pt x="218" y="448"/>
                    </a:cubicBezTo>
                    <a:cubicBezTo>
                      <a:pt x="217" y="449"/>
                      <a:pt x="221" y="450"/>
                      <a:pt x="220" y="450"/>
                    </a:cubicBezTo>
                    <a:cubicBezTo>
                      <a:pt x="220" y="448"/>
                      <a:pt x="215" y="447"/>
                      <a:pt x="214" y="444"/>
                    </a:cubicBezTo>
                    <a:cubicBezTo>
                      <a:pt x="217" y="446"/>
                      <a:pt x="221" y="448"/>
                      <a:pt x="224" y="452"/>
                    </a:cubicBezTo>
                    <a:cubicBezTo>
                      <a:pt x="225" y="452"/>
                      <a:pt x="223" y="451"/>
                      <a:pt x="224" y="451"/>
                    </a:cubicBezTo>
                    <a:cubicBezTo>
                      <a:pt x="224" y="452"/>
                      <a:pt x="225" y="452"/>
                      <a:pt x="226" y="452"/>
                    </a:cubicBezTo>
                    <a:cubicBezTo>
                      <a:pt x="224" y="452"/>
                      <a:pt x="223" y="450"/>
                      <a:pt x="224" y="450"/>
                    </a:cubicBezTo>
                    <a:cubicBezTo>
                      <a:pt x="225" y="451"/>
                      <a:pt x="228" y="452"/>
                      <a:pt x="229" y="453"/>
                    </a:cubicBezTo>
                    <a:cubicBezTo>
                      <a:pt x="228" y="454"/>
                      <a:pt x="226" y="453"/>
                      <a:pt x="226" y="453"/>
                    </a:cubicBezTo>
                    <a:cubicBezTo>
                      <a:pt x="227" y="454"/>
                      <a:pt x="228" y="454"/>
                      <a:pt x="228" y="455"/>
                    </a:cubicBezTo>
                    <a:cubicBezTo>
                      <a:pt x="229" y="454"/>
                      <a:pt x="231" y="454"/>
                      <a:pt x="232" y="455"/>
                    </a:cubicBezTo>
                    <a:cubicBezTo>
                      <a:pt x="228" y="454"/>
                      <a:pt x="238" y="458"/>
                      <a:pt x="235" y="459"/>
                    </a:cubicBezTo>
                    <a:cubicBezTo>
                      <a:pt x="237" y="459"/>
                      <a:pt x="237" y="458"/>
                      <a:pt x="240" y="460"/>
                    </a:cubicBezTo>
                    <a:cubicBezTo>
                      <a:pt x="238" y="460"/>
                      <a:pt x="241" y="460"/>
                      <a:pt x="242" y="461"/>
                    </a:cubicBezTo>
                    <a:cubicBezTo>
                      <a:pt x="240" y="461"/>
                      <a:pt x="238" y="460"/>
                      <a:pt x="236" y="460"/>
                    </a:cubicBezTo>
                    <a:cubicBezTo>
                      <a:pt x="234" y="459"/>
                      <a:pt x="232" y="458"/>
                      <a:pt x="230" y="458"/>
                    </a:cubicBezTo>
                    <a:cubicBezTo>
                      <a:pt x="226" y="456"/>
                      <a:pt x="223" y="455"/>
                      <a:pt x="223" y="453"/>
                    </a:cubicBezTo>
                    <a:cubicBezTo>
                      <a:pt x="218" y="452"/>
                      <a:pt x="217" y="451"/>
                      <a:pt x="214" y="450"/>
                    </a:cubicBezTo>
                    <a:cubicBezTo>
                      <a:pt x="214" y="450"/>
                      <a:pt x="214" y="451"/>
                      <a:pt x="213" y="451"/>
                    </a:cubicBezTo>
                    <a:cubicBezTo>
                      <a:pt x="215" y="452"/>
                      <a:pt x="214" y="453"/>
                      <a:pt x="216" y="453"/>
                    </a:cubicBezTo>
                    <a:cubicBezTo>
                      <a:pt x="216" y="452"/>
                      <a:pt x="216" y="452"/>
                      <a:pt x="217" y="452"/>
                    </a:cubicBezTo>
                    <a:cubicBezTo>
                      <a:pt x="218" y="453"/>
                      <a:pt x="220" y="452"/>
                      <a:pt x="221" y="454"/>
                    </a:cubicBezTo>
                    <a:cubicBezTo>
                      <a:pt x="220" y="454"/>
                      <a:pt x="219" y="453"/>
                      <a:pt x="217" y="452"/>
                    </a:cubicBezTo>
                    <a:cubicBezTo>
                      <a:pt x="218" y="454"/>
                      <a:pt x="221" y="457"/>
                      <a:pt x="224" y="457"/>
                    </a:cubicBezTo>
                    <a:cubicBezTo>
                      <a:pt x="222" y="456"/>
                      <a:pt x="220" y="456"/>
                      <a:pt x="221" y="455"/>
                    </a:cubicBezTo>
                    <a:cubicBezTo>
                      <a:pt x="229" y="459"/>
                      <a:pt x="240" y="461"/>
                      <a:pt x="240" y="464"/>
                    </a:cubicBezTo>
                    <a:cubicBezTo>
                      <a:pt x="241" y="464"/>
                      <a:pt x="242" y="467"/>
                      <a:pt x="245" y="466"/>
                    </a:cubicBezTo>
                    <a:cubicBezTo>
                      <a:pt x="244" y="466"/>
                      <a:pt x="242" y="465"/>
                      <a:pt x="243" y="465"/>
                    </a:cubicBezTo>
                    <a:cubicBezTo>
                      <a:pt x="246" y="466"/>
                      <a:pt x="242" y="464"/>
                      <a:pt x="243" y="464"/>
                    </a:cubicBezTo>
                    <a:cubicBezTo>
                      <a:pt x="247" y="465"/>
                      <a:pt x="247" y="465"/>
                      <a:pt x="247" y="465"/>
                    </a:cubicBezTo>
                    <a:cubicBezTo>
                      <a:pt x="247" y="464"/>
                      <a:pt x="244" y="463"/>
                      <a:pt x="244" y="462"/>
                    </a:cubicBezTo>
                    <a:cubicBezTo>
                      <a:pt x="246" y="463"/>
                      <a:pt x="249" y="465"/>
                      <a:pt x="251" y="467"/>
                    </a:cubicBezTo>
                    <a:cubicBezTo>
                      <a:pt x="254" y="468"/>
                      <a:pt x="256" y="469"/>
                      <a:pt x="257" y="467"/>
                    </a:cubicBezTo>
                    <a:cubicBezTo>
                      <a:pt x="258" y="468"/>
                      <a:pt x="258" y="468"/>
                      <a:pt x="258" y="468"/>
                    </a:cubicBezTo>
                    <a:cubicBezTo>
                      <a:pt x="259" y="469"/>
                      <a:pt x="256" y="468"/>
                      <a:pt x="258" y="469"/>
                    </a:cubicBezTo>
                    <a:cubicBezTo>
                      <a:pt x="259" y="469"/>
                      <a:pt x="259" y="468"/>
                      <a:pt x="261" y="469"/>
                    </a:cubicBezTo>
                    <a:cubicBezTo>
                      <a:pt x="261" y="470"/>
                      <a:pt x="264" y="469"/>
                      <a:pt x="266" y="471"/>
                    </a:cubicBezTo>
                    <a:cubicBezTo>
                      <a:pt x="263" y="471"/>
                      <a:pt x="257" y="470"/>
                      <a:pt x="253" y="468"/>
                    </a:cubicBezTo>
                    <a:cubicBezTo>
                      <a:pt x="252" y="469"/>
                      <a:pt x="252" y="469"/>
                      <a:pt x="251" y="469"/>
                    </a:cubicBezTo>
                    <a:cubicBezTo>
                      <a:pt x="250" y="469"/>
                      <a:pt x="254" y="471"/>
                      <a:pt x="252" y="471"/>
                    </a:cubicBezTo>
                    <a:cubicBezTo>
                      <a:pt x="250" y="470"/>
                      <a:pt x="251" y="470"/>
                      <a:pt x="250" y="470"/>
                    </a:cubicBezTo>
                    <a:cubicBezTo>
                      <a:pt x="249" y="469"/>
                      <a:pt x="247" y="468"/>
                      <a:pt x="244" y="467"/>
                    </a:cubicBezTo>
                    <a:cubicBezTo>
                      <a:pt x="244" y="469"/>
                      <a:pt x="247" y="468"/>
                      <a:pt x="248" y="469"/>
                    </a:cubicBezTo>
                    <a:cubicBezTo>
                      <a:pt x="244" y="469"/>
                      <a:pt x="242" y="468"/>
                      <a:pt x="239" y="467"/>
                    </a:cubicBezTo>
                    <a:cubicBezTo>
                      <a:pt x="237" y="466"/>
                      <a:pt x="235" y="465"/>
                      <a:pt x="231" y="464"/>
                    </a:cubicBezTo>
                    <a:cubicBezTo>
                      <a:pt x="230" y="465"/>
                      <a:pt x="228" y="464"/>
                      <a:pt x="228" y="465"/>
                    </a:cubicBezTo>
                    <a:cubicBezTo>
                      <a:pt x="227" y="464"/>
                      <a:pt x="225" y="462"/>
                      <a:pt x="228" y="463"/>
                    </a:cubicBezTo>
                    <a:cubicBezTo>
                      <a:pt x="226" y="462"/>
                      <a:pt x="223" y="462"/>
                      <a:pt x="225" y="463"/>
                    </a:cubicBezTo>
                    <a:cubicBezTo>
                      <a:pt x="226" y="463"/>
                      <a:pt x="223" y="463"/>
                      <a:pt x="226" y="464"/>
                    </a:cubicBezTo>
                    <a:cubicBezTo>
                      <a:pt x="225" y="464"/>
                      <a:pt x="224" y="464"/>
                      <a:pt x="222" y="464"/>
                    </a:cubicBezTo>
                    <a:cubicBezTo>
                      <a:pt x="221" y="463"/>
                      <a:pt x="223" y="463"/>
                      <a:pt x="223" y="462"/>
                    </a:cubicBezTo>
                    <a:cubicBezTo>
                      <a:pt x="220" y="461"/>
                      <a:pt x="221" y="461"/>
                      <a:pt x="218" y="460"/>
                    </a:cubicBezTo>
                    <a:cubicBezTo>
                      <a:pt x="216" y="460"/>
                      <a:pt x="219" y="462"/>
                      <a:pt x="217" y="462"/>
                    </a:cubicBezTo>
                    <a:cubicBezTo>
                      <a:pt x="216" y="460"/>
                      <a:pt x="214" y="459"/>
                      <a:pt x="213" y="458"/>
                    </a:cubicBezTo>
                    <a:cubicBezTo>
                      <a:pt x="211" y="458"/>
                      <a:pt x="209" y="458"/>
                      <a:pt x="206" y="457"/>
                    </a:cubicBezTo>
                    <a:cubicBezTo>
                      <a:pt x="204" y="455"/>
                      <a:pt x="202" y="454"/>
                      <a:pt x="199" y="453"/>
                    </a:cubicBezTo>
                    <a:cubicBezTo>
                      <a:pt x="200" y="452"/>
                      <a:pt x="199" y="450"/>
                      <a:pt x="198" y="451"/>
                    </a:cubicBezTo>
                    <a:cubicBezTo>
                      <a:pt x="199" y="452"/>
                      <a:pt x="199" y="453"/>
                      <a:pt x="199" y="453"/>
                    </a:cubicBezTo>
                    <a:cubicBezTo>
                      <a:pt x="197" y="452"/>
                      <a:pt x="197" y="451"/>
                      <a:pt x="194" y="451"/>
                    </a:cubicBezTo>
                    <a:cubicBezTo>
                      <a:pt x="195" y="449"/>
                      <a:pt x="191" y="449"/>
                      <a:pt x="190" y="447"/>
                    </a:cubicBezTo>
                    <a:cubicBezTo>
                      <a:pt x="190" y="447"/>
                      <a:pt x="190" y="449"/>
                      <a:pt x="189" y="448"/>
                    </a:cubicBezTo>
                    <a:cubicBezTo>
                      <a:pt x="188" y="448"/>
                      <a:pt x="188" y="448"/>
                      <a:pt x="188" y="448"/>
                    </a:cubicBezTo>
                    <a:cubicBezTo>
                      <a:pt x="188" y="447"/>
                      <a:pt x="189" y="447"/>
                      <a:pt x="190" y="446"/>
                    </a:cubicBezTo>
                    <a:cubicBezTo>
                      <a:pt x="188" y="444"/>
                      <a:pt x="189" y="447"/>
                      <a:pt x="187" y="446"/>
                    </a:cubicBezTo>
                    <a:cubicBezTo>
                      <a:pt x="186" y="446"/>
                      <a:pt x="188" y="447"/>
                      <a:pt x="187" y="447"/>
                    </a:cubicBezTo>
                    <a:cubicBezTo>
                      <a:pt x="185" y="445"/>
                      <a:pt x="181" y="445"/>
                      <a:pt x="179" y="442"/>
                    </a:cubicBezTo>
                    <a:cubicBezTo>
                      <a:pt x="178" y="443"/>
                      <a:pt x="176" y="441"/>
                      <a:pt x="175" y="440"/>
                    </a:cubicBezTo>
                    <a:cubicBezTo>
                      <a:pt x="174" y="440"/>
                      <a:pt x="175" y="439"/>
                      <a:pt x="173" y="438"/>
                    </a:cubicBezTo>
                    <a:cubicBezTo>
                      <a:pt x="173" y="439"/>
                      <a:pt x="172" y="438"/>
                      <a:pt x="172" y="439"/>
                    </a:cubicBezTo>
                    <a:cubicBezTo>
                      <a:pt x="173" y="439"/>
                      <a:pt x="174" y="440"/>
                      <a:pt x="173" y="440"/>
                    </a:cubicBezTo>
                    <a:cubicBezTo>
                      <a:pt x="172" y="441"/>
                      <a:pt x="170" y="439"/>
                      <a:pt x="168" y="438"/>
                    </a:cubicBezTo>
                    <a:cubicBezTo>
                      <a:pt x="166" y="437"/>
                      <a:pt x="164" y="435"/>
                      <a:pt x="162" y="434"/>
                    </a:cubicBezTo>
                    <a:cubicBezTo>
                      <a:pt x="161" y="433"/>
                      <a:pt x="156" y="431"/>
                      <a:pt x="159" y="430"/>
                    </a:cubicBezTo>
                    <a:cubicBezTo>
                      <a:pt x="157" y="430"/>
                      <a:pt x="155" y="428"/>
                      <a:pt x="156" y="427"/>
                    </a:cubicBezTo>
                    <a:cubicBezTo>
                      <a:pt x="157" y="428"/>
                      <a:pt x="157" y="429"/>
                      <a:pt x="159" y="430"/>
                    </a:cubicBezTo>
                    <a:cubicBezTo>
                      <a:pt x="159" y="429"/>
                      <a:pt x="161" y="430"/>
                      <a:pt x="162" y="430"/>
                    </a:cubicBezTo>
                    <a:cubicBezTo>
                      <a:pt x="159" y="428"/>
                      <a:pt x="163" y="430"/>
                      <a:pt x="160" y="428"/>
                    </a:cubicBezTo>
                    <a:cubicBezTo>
                      <a:pt x="158" y="427"/>
                      <a:pt x="161" y="431"/>
                      <a:pt x="159" y="429"/>
                    </a:cubicBezTo>
                    <a:cubicBezTo>
                      <a:pt x="158" y="428"/>
                      <a:pt x="157" y="427"/>
                      <a:pt x="157" y="427"/>
                    </a:cubicBezTo>
                    <a:cubicBezTo>
                      <a:pt x="158" y="427"/>
                      <a:pt x="158" y="427"/>
                      <a:pt x="158" y="427"/>
                    </a:cubicBezTo>
                    <a:cubicBezTo>
                      <a:pt x="157" y="426"/>
                      <a:pt x="155" y="423"/>
                      <a:pt x="154" y="423"/>
                    </a:cubicBezTo>
                    <a:cubicBezTo>
                      <a:pt x="154" y="424"/>
                      <a:pt x="157" y="425"/>
                      <a:pt x="156" y="426"/>
                    </a:cubicBezTo>
                    <a:cubicBezTo>
                      <a:pt x="156" y="426"/>
                      <a:pt x="154" y="427"/>
                      <a:pt x="156" y="426"/>
                    </a:cubicBezTo>
                    <a:cubicBezTo>
                      <a:pt x="153" y="424"/>
                      <a:pt x="154" y="427"/>
                      <a:pt x="152" y="425"/>
                    </a:cubicBezTo>
                    <a:cubicBezTo>
                      <a:pt x="152" y="424"/>
                      <a:pt x="153" y="425"/>
                      <a:pt x="152" y="424"/>
                    </a:cubicBezTo>
                    <a:cubicBezTo>
                      <a:pt x="150" y="422"/>
                      <a:pt x="152" y="425"/>
                      <a:pt x="150" y="423"/>
                    </a:cubicBezTo>
                    <a:cubicBezTo>
                      <a:pt x="148" y="422"/>
                      <a:pt x="149" y="422"/>
                      <a:pt x="149" y="421"/>
                    </a:cubicBezTo>
                    <a:cubicBezTo>
                      <a:pt x="146" y="420"/>
                      <a:pt x="142" y="415"/>
                      <a:pt x="144" y="419"/>
                    </a:cubicBezTo>
                    <a:cubicBezTo>
                      <a:pt x="143" y="418"/>
                      <a:pt x="142" y="417"/>
                      <a:pt x="141" y="416"/>
                    </a:cubicBezTo>
                    <a:cubicBezTo>
                      <a:pt x="143" y="417"/>
                      <a:pt x="142" y="416"/>
                      <a:pt x="143" y="416"/>
                    </a:cubicBezTo>
                    <a:cubicBezTo>
                      <a:pt x="139" y="413"/>
                      <a:pt x="138" y="411"/>
                      <a:pt x="136" y="409"/>
                    </a:cubicBezTo>
                    <a:cubicBezTo>
                      <a:pt x="135" y="409"/>
                      <a:pt x="137" y="411"/>
                      <a:pt x="135" y="410"/>
                    </a:cubicBezTo>
                    <a:cubicBezTo>
                      <a:pt x="135" y="409"/>
                      <a:pt x="134" y="410"/>
                      <a:pt x="133" y="408"/>
                    </a:cubicBezTo>
                    <a:cubicBezTo>
                      <a:pt x="133" y="408"/>
                      <a:pt x="134" y="408"/>
                      <a:pt x="133" y="407"/>
                    </a:cubicBezTo>
                    <a:cubicBezTo>
                      <a:pt x="131" y="405"/>
                      <a:pt x="128" y="403"/>
                      <a:pt x="128" y="402"/>
                    </a:cubicBezTo>
                    <a:cubicBezTo>
                      <a:pt x="129" y="402"/>
                      <a:pt x="131" y="404"/>
                      <a:pt x="131" y="404"/>
                    </a:cubicBezTo>
                    <a:cubicBezTo>
                      <a:pt x="129" y="401"/>
                      <a:pt x="127" y="401"/>
                      <a:pt x="126" y="399"/>
                    </a:cubicBezTo>
                    <a:cubicBezTo>
                      <a:pt x="125" y="400"/>
                      <a:pt x="125" y="400"/>
                      <a:pt x="125" y="400"/>
                    </a:cubicBezTo>
                    <a:cubicBezTo>
                      <a:pt x="123" y="398"/>
                      <a:pt x="121" y="397"/>
                      <a:pt x="122" y="395"/>
                    </a:cubicBezTo>
                    <a:cubicBezTo>
                      <a:pt x="123" y="398"/>
                      <a:pt x="126" y="398"/>
                      <a:pt x="126" y="396"/>
                    </a:cubicBezTo>
                    <a:cubicBezTo>
                      <a:pt x="124" y="395"/>
                      <a:pt x="122" y="393"/>
                      <a:pt x="122" y="392"/>
                    </a:cubicBezTo>
                    <a:cubicBezTo>
                      <a:pt x="120" y="391"/>
                      <a:pt x="122" y="394"/>
                      <a:pt x="121" y="393"/>
                    </a:cubicBezTo>
                    <a:cubicBezTo>
                      <a:pt x="119" y="390"/>
                      <a:pt x="114" y="387"/>
                      <a:pt x="112" y="384"/>
                    </a:cubicBezTo>
                    <a:cubicBezTo>
                      <a:pt x="112" y="385"/>
                      <a:pt x="115" y="387"/>
                      <a:pt x="114" y="387"/>
                    </a:cubicBezTo>
                    <a:cubicBezTo>
                      <a:pt x="112" y="386"/>
                      <a:pt x="110" y="384"/>
                      <a:pt x="109" y="382"/>
                    </a:cubicBezTo>
                    <a:cubicBezTo>
                      <a:pt x="107" y="380"/>
                      <a:pt x="106" y="377"/>
                      <a:pt x="105" y="376"/>
                    </a:cubicBezTo>
                    <a:cubicBezTo>
                      <a:pt x="105" y="377"/>
                      <a:pt x="106" y="379"/>
                      <a:pt x="107" y="380"/>
                    </a:cubicBezTo>
                    <a:cubicBezTo>
                      <a:pt x="104" y="377"/>
                      <a:pt x="103" y="374"/>
                      <a:pt x="100" y="370"/>
                    </a:cubicBezTo>
                    <a:cubicBezTo>
                      <a:pt x="100" y="371"/>
                      <a:pt x="101" y="370"/>
                      <a:pt x="102" y="370"/>
                    </a:cubicBezTo>
                    <a:cubicBezTo>
                      <a:pt x="100" y="367"/>
                      <a:pt x="99" y="368"/>
                      <a:pt x="98" y="367"/>
                    </a:cubicBezTo>
                    <a:cubicBezTo>
                      <a:pt x="99" y="369"/>
                      <a:pt x="99" y="369"/>
                      <a:pt x="100" y="370"/>
                    </a:cubicBezTo>
                    <a:cubicBezTo>
                      <a:pt x="99" y="370"/>
                      <a:pt x="99" y="370"/>
                      <a:pt x="98" y="370"/>
                    </a:cubicBezTo>
                    <a:cubicBezTo>
                      <a:pt x="97" y="367"/>
                      <a:pt x="95" y="363"/>
                      <a:pt x="96" y="361"/>
                    </a:cubicBezTo>
                    <a:cubicBezTo>
                      <a:pt x="94" y="362"/>
                      <a:pt x="96" y="365"/>
                      <a:pt x="97" y="367"/>
                    </a:cubicBezTo>
                    <a:cubicBezTo>
                      <a:pt x="94" y="365"/>
                      <a:pt x="94" y="363"/>
                      <a:pt x="92" y="361"/>
                    </a:cubicBezTo>
                    <a:cubicBezTo>
                      <a:pt x="92" y="362"/>
                      <a:pt x="94" y="364"/>
                      <a:pt x="93" y="364"/>
                    </a:cubicBezTo>
                    <a:cubicBezTo>
                      <a:pt x="95" y="366"/>
                      <a:pt x="97" y="368"/>
                      <a:pt x="99" y="371"/>
                    </a:cubicBezTo>
                    <a:cubicBezTo>
                      <a:pt x="100" y="373"/>
                      <a:pt x="102" y="375"/>
                      <a:pt x="103" y="377"/>
                    </a:cubicBezTo>
                    <a:cubicBezTo>
                      <a:pt x="100" y="373"/>
                      <a:pt x="102" y="376"/>
                      <a:pt x="99" y="375"/>
                    </a:cubicBezTo>
                    <a:cubicBezTo>
                      <a:pt x="98" y="373"/>
                      <a:pt x="97" y="369"/>
                      <a:pt x="96" y="369"/>
                    </a:cubicBezTo>
                    <a:cubicBezTo>
                      <a:pt x="96" y="370"/>
                      <a:pt x="96" y="370"/>
                      <a:pt x="96" y="370"/>
                    </a:cubicBezTo>
                    <a:cubicBezTo>
                      <a:pt x="94" y="369"/>
                      <a:pt x="93" y="364"/>
                      <a:pt x="93" y="365"/>
                    </a:cubicBezTo>
                    <a:cubicBezTo>
                      <a:pt x="93" y="366"/>
                      <a:pt x="93" y="367"/>
                      <a:pt x="93" y="368"/>
                    </a:cubicBezTo>
                    <a:cubicBezTo>
                      <a:pt x="91" y="365"/>
                      <a:pt x="90" y="363"/>
                      <a:pt x="89" y="361"/>
                    </a:cubicBezTo>
                    <a:cubicBezTo>
                      <a:pt x="88" y="359"/>
                      <a:pt x="87" y="358"/>
                      <a:pt x="85" y="357"/>
                    </a:cubicBezTo>
                    <a:cubicBezTo>
                      <a:pt x="86" y="355"/>
                      <a:pt x="79" y="348"/>
                      <a:pt x="80" y="346"/>
                    </a:cubicBezTo>
                    <a:cubicBezTo>
                      <a:pt x="82" y="349"/>
                      <a:pt x="83" y="351"/>
                      <a:pt x="85" y="353"/>
                    </a:cubicBezTo>
                    <a:cubicBezTo>
                      <a:pt x="86" y="355"/>
                      <a:pt x="87" y="357"/>
                      <a:pt x="89" y="359"/>
                    </a:cubicBezTo>
                    <a:cubicBezTo>
                      <a:pt x="89" y="358"/>
                      <a:pt x="90" y="361"/>
                      <a:pt x="91" y="361"/>
                    </a:cubicBezTo>
                    <a:cubicBezTo>
                      <a:pt x="90" y="357"/>
                      <a:pt x="86" y="354"/>
                      <a:pt x="84" y="351"/>
                    </a:cubicBezTo>
                    <a:cubicBezTo>
                      <a:pt x="84" y="351"/>
                      <a:pt x="83" y="350"/>
                      <a:pt x="84" y="350"/>
                    </a:cubicBezTo>
                    <a:cubicBezTo>
                      <a:pt x="85" y="352"/>
                      <a:pt x="86" y="352"/>
                      <a:pt x="87" y="354"/>
                    </a:cubicBezTo>
                    <a:cubicBezTo>
                      <a:pt x="87" y="354"/>
                      <a:pt x="89" y="353"/>
                      <a:pt x="87" y="352"/>
                    </a:cubicBezTo>
                    <a:cubicBezTo>
                      <a:pt x="87" y="352"/>
                      <a:pt x="87" y="353"/>
                      <a:pt x="87" y="353"/>
                    </a:cubicBezTo>
                    <a:cubicBezTo>
                      <a:pt x="86" y="351"/>
                      <a:pt x="85" y="350"/>
                      <a:pt x="84" y="348"/>
                    </a:cubicBezTo>
                    <a:cubicBezTo>
                      <a:pt x="84" y="346"/>
                      <a:pt x="85" y="347"/>
                      <a:pt x="87" y="346"/>
                    </a:cubicBezTo>
                    <a:cubicBezTo>
                      <a:pt x="87" y="347"/>
                      <a:pt x="87" y="347"/>
                      <a:pt x="88" y="348"/>
                    </a:cubicBezTo>
                    <a:cubicBezTo>
                      <a:pt x="89" y="347"/>
                      <a:pt x="92" y="350"/>
                      <a:pt x="94" y="351"/>
                    </a:cubicBezTo>
                    <a:cubicBezTo>
                      <a:pt x="93" y="349"/>
                      <a:pt x="92" y="350"/>
                      <a:pt x="90" y="347"/>
                    </a:cubicBezTo>
                    <a:cubicBezTo>
                      <a:pt x="90" y="346"/>
                      <a:pt x="91" y="347"/>
                      <a:pt x="91" y="346"/>
                    </a:cubicBezTo>
                    <a:cubicBezTo>
                      <a:pt x="90" y="347"/>
                      <a:pt x="89" y="343"/>
                      <a:pt x="88" y="344"/>
                    </a:cubicBezTo>
                    <a:cubicBezTo>
                      <a:pt x="89" y="346"/>
                      <a:pt x="90" y="347"/>
                      <a:pt x="90" y="348"/>
                    </a:cubicBezTo>
                    <a:cubicBezTo>
                      <a:pt x="89" y="347"/>
                      <a:pt x="89" y="347"/>
                      <a:pt x="88" y="347"/>
                    </a:cubicBezTo>
                    <a:cubicBezTo>
                      <a:pt x="87" y="345"/>
                      <a:pt x="88" y="345"/>
                      <a:pt x="87" y="344"/>
                    </a:cubicBezTo>
                    <a:cubicBezTo>
                      <a:pt x="87" y="344"/>
                      <a:pt x="86" y="344"/>
                      <a:pt x="86" y="343"/>
                    </a:cubicBezTo>
                    <a:cubicBezTo>
                      <a:pt x="85" y="344"/>
                      <a:pt x="88" y="345"/>
                      <a:pt x="86" y="346"/>
                    </a:cubicBezTo>
                    <a:cubicBezTo>
                      <a:pt x="83" y="344"/>
                      <a:pt x="83" y="348"/>
                      <a:pt x="80" y="342"/>
                    </a:cubicBezTo>
                    <a:cubicBezTo>
                      <a:pt x="80" y="339"/>
                      <a:pt x="78" y="337"/>
                      <a:pt x="76" y="334"/>
                    </a:cubicBezTo>
                    <a:cubicBezTo>
                      <a:pt x="76" y="334"/>
                      <a:pt x="77" y="334"/>
                      <a:pt x="77" y="334"/>
                    </a:cubicBezTo>
                    <a:cubicBezTo>
                      <a:pt x="77" y="333"/>
                      <a:pt x="74" y="327"/>
                      <a:pt x="73" y="327"/>
                    </a:cubicBezTo>
                    <a:cubicBezTo>
                      <a:pt x="73" y="328"/>
                      <a:pt x="74" y="329"/>
                      <a:pt x="75" y="331"/>
                    </a:cubicBezTo>
                    <a:cubicBezTo>
                      <a:pt x="74" y="331"/>
                      <a:pt x="76" y="333"/>
                      <a:pt x="75" y="333"/>
                    </a:cubicBezTo>
                    <a:cubicBezTo>
                      <a:pt x="72" y="328"/>
                      <a:pt x="72" y="327"/>
                      <a:pt x="73" y="325"/>
                    </a:cubicBezTo>
                    <a:cubicBezTo>
                      <a:pt x="71" y="322"/>
                      <a:pt x="70" y="320"/>
                      <a:pt x="69" y="317"/>
                    </a:cubicBezTo>
                    <a:cubicBezTo>
                      <a:pt x="68" y="314"/>
                      <a:pt x="67" y="311"/>
                      <a:pt x="65" y="307"/>
                    </a:cubicBezTo>
                    <a:cubicBezTo>
                      <a:pt x="64" y="306"/>
                      <a:pt x="65" y="309"/>
                      <a:pt x="64" y="308"/>
                    </a:cubicBezTo>
                    <a:cubicBezTo>
                      <a:pt x="64" y="305"/>
                      <a:pt x="63" y="305"/>
                      <a:pt x="62" y="302"/>
                    </a:cubicBezTo>
                    <a:cubicBezTo>
                      <a:pt x="63" y="302"/>
                      <a:pt x="63" y="302"/>
                      <a:pt x="62" y="301"/>
                    </a:cubicBezTo>
                    <a:cubicBezTo>
                      <a:pt x="61" y="299"/>
                      <a:pt x="62" y="297"/>
                      <a:pt x="60" y="297"/>
                    </a:cubicBezTo>
                    <a:cubicBezTo>
                      <a:pt x="60" y="295"/>
                      <a:pt x="60" y="294"/>
                      <a:pt x="60" y="293"/>
                    </a:cubicBezTo>
                    <a:cubicBezTo>
                      <a:pt x="60" y="293"/>
                      <a:pt x="59" y="293"/>
                      <a:pt x="59" y="293"/>
                    </a:cubicBezTo>
                    <a:cubicBezTo>
                      <a:pt x="59" y="296"/>
                      <a:pt x="60" y="299"/>
                      <a:pt x="59" y="299"/>
                    </a:cubicBezTo>
                    <a:cubicBezTo>
                      <a:pt x="60" y="300"/>
                      <a:pt x="62" y="304"/>
                      <a:pt x="62" y="306"/>
                    </a:cubicBezTo>
                    <a:cubicBezTo>
                      <a:pt x="61" y="305"/>
                      <a:pt x="59" y="301"/>
                      <a:pt x="58" y="297"/>
                    </a:cubicBezTo>
                    <a:cubicBezTo>
                      <a:pt x="57" y="293"/>
                      <a:pt x="57" y="290"/>
                      <a:pt x="59" y="293"/>
                    </a:cubicBezTo>
                    <a:cubicBezTo>
                      <a:pt x="58" y="291"/>
                      <a:pt x="58" y="290"/>
                      <a:pt x="58" y="289"/>
                    </a:cubicBezTo>
                    <a:cubicBezTo>
                      <a:pt x="57" y="289"/>
                      <a:pt x="57" y="289"/>
                      <a:pt x="56" y="289"/>
                    </a:cubicBezTo>
                    <a:cubicBezTo>
                      <a:pt x="57" y="291"/>
                      <a:pt x="56" y="292"/>
                      <a:pt x="56" y="293"/>
                    </a:cubicBezTo>
                    <a:cubicBezTo>
                      <a:pt x="57" y="295"/>
                      <a:pt x="57" y="294"/>
                      <a:pt x="58" y="297"/>
                    </a:cubicBezTo>
                    <a:cubicBezTo>
                      <a:pt x="57" y="297"/>
                      <a:pt x="57" y="297"/>
                      <a:pt x="57" y="297"/>
                    </a:cubicBezTo>
                    <a:cubicBezTo>
                      <a:pt x="56" y="295"/>
                      <a:pt x="56" y="294"/>
                      <a:pt x="55" y="294"/>
                    </a:cubicBezTo>
                    <a:cubicBezTo>
                      <a:pt x="55" y="297"/>
                      <a:pt x="59" y="298"/>
                      <a:pt x="60" y="303"/>
                    </a:cubicBezTo>
                    <a:cubicBezTo>
                      <a:pt x="58" y="299"/>
                      <a:pt x="59" y="303"/>
                      <a:pt x="58" y="302"/>
                    </a:cubicBezTo>
                    <a:cubicBezTo>
                      <a:pt x="59" y="306"/>
                      <a:pt x="60" y="316"/>
                      <a:pt x="57" y="308"/>
                    </a:cubicBezTo>
                    <a:cubicBezTo>
                      <a:pt x="56" y="308"/>
                      <a:pt x="56" y="310"/>
                      <a:pt x="57" y="311"/>
                    </a:cubicBezTo>
                    <a:cubicBezTo>
                      <a:pt x="58" y="310"/>
                      <a:pt x="58" y="311"/>
                      <a:pt x="59" y="313"/>
                    </a:cubicBezTo>
                    <a:cubicBezTo>
                      <a:pt x="59" y="313"/>
                      <a:pt x="60" y="311"/>
                      <a:pt x="61" y="312"/>
                    </a:cubicBezTo>
                    <a:cubicBezTo>
                      <a:pt x="61" y="314"/>
                      <a:pt x="62" y="317"/>
                      <a:pt x="63" y="318"/>
                    </a:cubicBezTo>
                    <a:cubicBezTo>
                      <a:pt x="65" y="324"/>
                      <a:pt x="68" y="330"/>
                      <a:pt x="71" y="336"/>
                    </a:cubicBezTo>
                    <a:cubicBezTo>
                      <a:pt x="73" y="339"/>
                      <a:pt x="75" y="341"/>
                      <a:pt x="76" y="344"/>
                    </a:cubicBezTo>
                    <a:cubicBezTo>
                      <a:pt x="78" y="347"/>
                      <a:pt x="80" y="350"/>
                      <a:pt x="81" y="353"/>
                    </a:cubicBezTo>
                    <a:cubicBezTo>
                      <a:pt x="80" y="351"/>
                      <a:pt x="80" y="351"/>
                      <a:pt x="78" y="348"/>
                    </a:cubicBezTo>
                    <a:cubicBezTo>
                      <a:pt x="77" y="349"/>
                      <a:pt x="76" y="345"/>
                      <a:pt x="75" y="345"/>
                    </a:cubicBezTo>
                    <a:cubicBezTo>
                      <a:pt x="76" y="347"/>
                      <a:pt x="74" y="343"/>
                      <a:pt x="75" y="346"/>
                    </a:cubicBezTo>
                    <a:cubicBezTo>
                      <a:pt x="73" y="343"/>
                      <a:pt x="72" y="341"/>
                      <a:pt x="71" y="339"/>
                    </a:cubicBezTo>
                    <a:cubicBezTo>
                      <a:pt x="69" y="337"/>
                      <a:pt x="68" y="335"/>
                      <a:pt x="67" y="334"/>
                    </a:cubicBezTo>
                    <a:cubicBezTo>
                      <a:pt x="70" y="339"/>
                      <a:pt x="64" y="333"/>
                      <a:pt x="66" y="336"/>
                    </a:cubicBezTo>
                    <a:cubicBezTo>
                      <a:pt x="69" y="338"/>
                      <a:pt x="71" y="342"/>
                      <a:pt x="72" y="346"/>
                    </a:cubicBezTo>
                    <a:cubicBezTo>
                      <a:pt x="73" y="346"/>
                      <a:pt x="73" y="346"/>
                      <a:pt x="73" y="346"/>
                    </a:cubicBezTo>
                    <a:cubicBezTo>
                      <a:pt x="74" y="349"/>
                      <a:pt x="71" y="345"/>
                      <a:pt x="70" y="344"/>
                    </a:cubicBezTo>
                    <a:cubicBezTo>
                      <a:pt x="71" y="346"/>
                      <a:pt x="72" y="349"/>
                      <a:pt x="73" y="351"/>
                    </a:cubicBezTo>
                    <a:cubicBezTo>
                      <a:pt x="73" y="351"/>
                      <a:pt x="72" y="351"/>
                      <a:pt x="71" y="349"/>
                    </a:cubicBezTo>
                    <a:cubicBezTo>
                      <a:pt x="70" y="347"/>
                      <a:pt x="70" y="347"/>
                      <a:pt x="68" y="345"/>
                    </a:cubicBezTo>
                    <a:cubicBezTo>
                      <a:pt x="69" y="344"/>
                      <a:pt x="69" y="345"/>
                      <a:pt x="70" y="345"/>
                    </a:cubicBezTo>
                    <a:cubicBezTo>
                      <a:pt x="69" y="343"/>
                      <a:pt x="68" y="343"/>
                      <a:pt x="67" y="341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6" y="339"/>
                      <a:pt x="64" y="337"/>
                      <a:pt x="62" y="334"/>
                    </a:cubicBezTo>
                    <a:cubicBezTo>
                      <a:pt x="63" y="336"/>
                      <a:pt x="63" y="339"/>
                      <a:pt x="64" y="341"/>
                    </a:cubicBezTo>
                    <a:cubicBezTo>
                      <a:pt x="65" y="344"/>
                      <a:pt x="66" y="346"/>
                      <a:pt x="67" y="348"/>
                    </a:cubicBezTo>
                    <a:cubicBezTo>
                      <a:pt x="67" y="348"/>
                      <a:pt x="67" y="351"/>
                      <a:pt x="66" y="350"/>
                    </a:cubicBezTo>
                    <a:cubicBezTo>
                      <a:pt x="65" y="346"/>
                      <a:pt x="65" y="346"/>
                      <a:pt x="63" y="343"/>
                    </a:cubicBezTo>
                    <a:cubicBezTo>
                      <a:pt x="63" y="343"/>
                      <a:pt x="64" y="344"/>
                      <a:pt x="64" y="344"/>
                    </a:cubicBezTo>
                    <a:cubicBezTo>
                      <a:pt x="61" y="338"/>
                      <a:pt x="64" y="340"/>
                      <a:pt x="61" y="334"/>
                    </a:cubicBezTo>
                    <a:cubicBezTo>
                      <a:pt x="60" y="333"/>
                      <a:pt x="59" y="333"/>
                      <a:pt x="58" y="332"/>
                    </a:cubicBezTo>
                    <a:cubicBezTo>
                      <a:pt x="59" y="334"/>
                      <a:pt x="57" y="333"/>
                      <a:pt x="57" y="332"/>
                    </a:cubicBezTo>
                    <a:cubicBezTo>
                      <a:pt x="57" y="330"/>
                      <a:pt x="56" y="329"/>
                      <a:pt x="56" y="331"/>
                    </a:cubicBezTo>
                    <a:cubicBezTo>
                      <a:pt x="55" y="328"/>
                      <a:pt x="52" y="323"/>
                      <a:pt x="52" y="320"/>
                    </a:cubicBezTo>
                    <a:cubicBezTo>
                      <a:pt x="53" y="320"/>
                      <a:pt x="54" y="321"/>
                      <a:pt x="54" y="320"/>
                    </a:cubicBezTo>
                    <a:cubicBezTo>
                      <a:pt x="55" y="322"/>
                      <a:pt x="57" y="324"/>
                      <a:pt x="58" y="327"/>
                    </a:cubicBezTo>
                    <a:cubicBezTo>
                      <a:pt x="59" y="329"/>
                      <a:pt x="60" y="332"/>
                      <a:pt x="62" y="334"/>
                    </a:cubicBezTo>
                    <a:cubicBezTo>
                      <a:pt x="62" y="334"/>
                      <a:pt x="62" y="333"/>
                      <a:pt x="62" y="332"/>
                    </a:cubicBezTo>
                    <a:cubicBezTo>
                      <a:pt x="61" y="333"/>
                      <a:pt x="61" y="332"/>
                      <a:pt x="60" y="331"/>
                    </a:cubicBezTo>
                    <a:cubicBezTo>
                      <a:pt x="60" y="330"/>
                      <a:pt x="60" y="330"/>
                      <a:pt x="61" y="330"/>
                    </a:cubicBezTo>
                    <a:cubicBezTo>
                      <a:pt x="60" y="328"/>
                      <a:pt x="59" y="327"/>
                      <a:pt x="60" y="326"/>
                    </a:cubicBezTo>
                    <a:cubicBezTo>
                      <a:pt x="60" y="327"/>
                      <a:pt x="61" y="328"/>
                      <a:pt x="61" y="329"/>
                    </a:cubicBezTo>
                    <a:cubicBezTo>
                      <a:pt x="62" y="328"/>
                      <a:pt x="62" y="327"/>
                      <a:pt x="61" y="325"/>
                    </a:cubicBezTo>
                    <a:cubicBezTo>
                      <a:pt x="61" y="324"/>
                      <a:pt x="60" y="322"/>
                      <a:pt x="60" y="321"/>
                    </a:cubicBezTo>
                    <a:cubicBezTo>
                      <a:pt x="60" y="322"/>
                      <a:pt x="60" y="323"/>
                      <a:pt x="60" y="324"/>
                    </a:cubicBezTo>
                    <a:cubicBezTo>
                      <a:pt x="59" y="323"/>
                      <a:pt x="59" y="323"/>
                      <a:pt x="58" y="322"/>
                    </a:cubicBezTo>
                    <a:cubicBezTo>
                      <a:pt x="57" y="319"/>
                      <a:pt x="59" y="320"/>
                      <a:pt x="59" y="319"/>
                    </a:cubicBezTo>
                    <a:cubicBezTo>
                      <a:pt x="57" y="318"/>
                      <a:pt x="59" y="318"/>
                      <a:pt x="59" y="317"/>
                    </a:cubicBezTo>
                    <a:cubicBezTo>
                      <a:pt x="58" y="317"/>
                      <a:pt x="57" y="317"/>
                      <a:pt x="57" y="315"/>
                    </a:cubicBezTo>
                    <a:cubicBezTo>
                      <a:pt x="57" y="315"/>
                      <a:pt x="58" y="315"/>
                      <a:pt x="57" y="314"/>
                    </a:cubicBezTo>
                    <a:cubicBezTo>
                      <a:pt x="55" y="311"/>
                      <a:pt x="54" y="308"/>
                      <a:pt x="53" y="305"/>
                    </a:cubicBezTo>
                    <a:cubicBezTo>
                      <a:pt x="53" y="302"/>
                      <a:pt x="52" y="299"/>
                      <a:pt x="49" y="295"/>
                    </a:cubicBezTo>
                    <a:cubicBezTo>
                      <a:pt x="50" y="295"/>
                      <a:pt x="49" y="293"/>
                      <a:pt x="49" y="291"/>
                    </a:cubicBezTo>
                    <a:cubicBezTo>
                      <a:pt x="48" y="292"/>
                      <a:pt x="48" y="294"/>
                      <a:pt x="48" y="295"/>
                    </a:cubicBezTo>
                    <a:cubicBezTo>
                      <a:pt x="49" y="298"/>
                      <a:pt x="51" y="304"/>
                      <a:pt x="51" y="306"/>
                    </a:cubicBezTo>
                    <a:cubicBezTo>
                      <a:pt x="50" y="305"/>
                      <a:pt x="49" y="302"/>
                      <a:pt x="49" y="301"/>
                    </a:cubicBezTo>
                    <a:cubicBezTo>
                      <a:pt x="48" y="301"/>
                      <a:pt x="48" y="302"/>
                      <a:pt x="48" y="301"/>
                    </a:cubicBezTo>
                    <a:cubicBezTo>
                      <a:pt x="46" y="297"/>
                      <a:pt x="45" y="292"/>
                      <a:pt x="43" y="288"/>
                    </a:cubicBezTo>
                    <a:cubicBezTo>
                      <a:pt x="41" y="283"/>
                      <a:pt x="40" y="279"/>
                      <a:pt x="40" y="275"/>
                    </a:cubicBezTo>
                    <a:cubicBezTo>
                      <a:pt x="40" y="277"/>
                      <a:pt x="39" y="276"/>
                      <a:pt x="39" y="277"/>
                    </a:cubicBezTo>
                    <a:cubicBezTo>
                      <a:pt x="41" y="280"/>
                      <a:pt x="41" y="283"/>
                      <a:pt x="41" y="286"/>
                    </a:cubicBezTo>
                    <a:cubicBezTo>
                      <a:pt x="42" y="288"/>
                      <a:pt x="44" y="291"/>
                      <a:pt x="45" y="295"/>
                    </a:cubicBezTo>
                    <a:cubicBezTo>
                      <a:pt x="45" y="296"/>
                      <a:pt x="46" y="298"/>
                      <a:pt x="46" y="299"/>
                    </a:cubicBezTo>
                    <a:cubicBezTo>
                      <a:pt x="47" y="301"/>
                      <a:pt x="47" y="302"/>
                      <a:pt x="48" y="303"/>
                    </a:cubicBezTo>
                    <a:cubicBezTo>
                      <a:pt x="47" y="304"/>
                      <a:pt x="49" y="311"/>
                      <a:pt x="47" y="310"/>
                    </a:cubicBezTo>
                    <a:cubicBezTo>
                      <a:pt x="48" y="312"/>
                      <a:pt x="50" y="316"/>
                      <a:pt x="50" y="317"/>
                    </a:cubicBezTo>
                    <a:cubicBezTo>
                      <a:pt x="49" y="315"/>
                      <a:pt x="48" y="315"/>
                      <a:pt x="47" y="314"/>
                    </a:cubicBezTo>
                    <a:cubicBezTo>
                      <a:pt x="48" y="316"/>
                      <a:pt x="48" y="317"/>
                      <a:pt x="49" y="320"/>
                    </a:cubicBezTo>
                    <a:cubicBezTo>
                      <a:pt x="49" y="320"/>
                      <a:pt x="48" y="319"/>
                      <a:pt x="48" y="321"/>
                    </a:cubicBezTo>
                    <a:cubicBezTo>
                      <a:pt x="50" y="324"/>
                      <a:pt x="51" y="327"/>
                      <a:pt x="53" y="330"/>
                    </a:cubicBezTo>
                    <a:cubicBezTo>
                      <a:pt x="54" y="333"/>
                      <a:pt x="56" y="337"/>
                      <a:pt x="56" y="340"/>
                    </a:cubicBezTo>
                    <a:cubicBezTo>
                      <a:pt x="54" y="340"/>
                      <a:pt x="53" y="335"/>
                      <a:pt x="51" y="333"/>
                    </a:cubicBezTo>
                    <a:cubicBezTo>
                      <a:pt x="52" y="335"/>
                      <a:pt x="49" y="329"/>
                      <a:pt x="49" y="330"/>
                    </a:cubicBezTo>
                    <a:cubicBezTo>
                      <a:pt x="50" y="332"/>
                      <a:pt x="48" y="333"/>
                      <a:pt x="47" y="331"/>
                    </a:cubicBezTo>
                    <a:cubicBezTo>
                      <a:pt x="47" y="330"/>
                      <a:pt x="47" y="328"/>
                      <a:pt x="48" y="328"/>
                    </a:cubicBezTo>
                    <a:cubicBezTo>
                      <a:pt x="47" y="326"/>
                      <a:pt x="46" y="325"/>
                      <a:pt x="45" y="325"/>
                    </a:cubicBezTo>
                    <a:cubicBezTo>
                      <a:pt x="48" y="329"/>
                      <a:pt x="44" y="327"/>
                      <a:pt x="45" y="328"/>
                    </a:cubicBezTo>
                    <a:cubicBezTo>
                      <a:pt x="46" y="328"/>
                      <a:pt x="46" y="329"/>
                      <a:pt x="47" y="330"/>
                    </a:cubicBezTo>
                    <a:cubicBezTo>
                      <a:pt x="46" y="330"/>
                      <a:pt x="47" y="331"/>
                      <a:pt x="47" y="332"/>
                    </a:cubicBezTo>
                    <a:cubicBezTo>
                      <a:pt x="48" y="333"/>
                      <a:pt x="49" y="334"/>
                      <a:pt x="50" y="334"/>
                    </a:cubicBezTo>
                    <a:cubicBezTo>
                      <a:pt x="50" y="337"/>
                      <a:pt x="55" y="344"/>
                      <a:pt x="56" y="348"/>
                    </a:cubicBezTo>
                    <a:cubicBezTo>
                      <a:pt x="54" y="346"/>
                      <a:pt x="53" y="345"/>
                      <a:pt x="53" y="343"/>
                    </a:cubicBezTo>
                    <a:cubicBezTo>
                      <a:pt x="51" y="343"/>
                      <a:pt x="50" y="341"/>
                      <a:pt x="48" y="339"/>
                    </a:cubicBezTo>
                    <a:cubicBezTo>
                      <a:pt x="48" y="337"/>
                      <a:pt x="49" y="338"/>
                      <a:pt x="49" y="339"/>
                    </a:cubicBezTo>
                    <a:cubicBezTo>
                      <a:pt x="48" y="337"/>
                      <a:pt x="45" y="335"/>
                      <a:pt x="46" y="332"/>
                    </a:cubicBezTo>
                    <a:cubicBezTo>
                      <a:pt x="46" y="334"/>
                      <a:pt x="49" y="336"/>
                      <a:pt x="48" y="335"/>
                    </a:cubicBezTo>
                    <a:cubicBezTo>
                      <a:pt x="45" y="331"/>
                      <a:pt x="42" y="329"/>
                      <a:pt x="40" y="325"/>
                    </a:cubicBezTo>
                    <a:cubicBezTo>
                      <a:pt x="40" y="325"/>
                      <a:pt x="40" y="326"/>
                      <a:pt x="40" y="326"/>
                    </a:cubicBezTo>
                    <a:cubicBezTo>
                      <a:pt x="36" y="320"/>
                      <a:pt x="32" y="314"/>
                      <a:pt x="32" y="310"/>
                    </a:cubicBezTo>
                    <a:cubicBezTo>
                      <a:pt x="32" y="308"/>
                      <a:pt x="31" y="307"/>
                      <a:pt x="30" y="305"/>
                    </a:cubicBezTo>
                    <a:cubicBezTo>
                      <a:pt x="30" y="303"/>
                      <a:pt x="29" y="302"/>
                      <a:pt x="29" y="301"/>
                    </a:cubicBezTo>
                    <a:cubicBezTo>
                      <a:pt x="29" y="304"/>
                      <a:pt x="28" y="305"/>
                      <a:pt x="29" y="307"/>
                    </a:cubicBezTo>
                    <a:cubicBezTo>
                      <a:pt x="28" y="304"/>
                      <a:pt x="27" y="303"/>
                      <a:pt x="25" y="302"/>
                    </a:cubicBezTo>
                    <a:cubicBezTo>
                      <a:pt x="26" y="300"/>
                      <a:pt x="24" y="296"/>
                      <a:pt x="24" y="294"/>
                    </a:cubicBezTo>
                    <a:cubicBezTo>
                      <a:pt x="24" y="293"/>
                      <a:pt x="25" y="298"/>
                      <a:pt x="25" y="297"/>
                    </a:cubicBezTo>
                    <a:cubicBezTo>
                      <a:pt x="25" y="295"/>
                      <a:pt x="25" y="292"/>
                      <a:pt x="24" y="290"/>
                    </a:cubicBezTo>
                    <a:cubicBezTo>
                      <a:pt x="23" y="287"/>
                      <a:pt x="23" y="284"/>
                      <a:pt x="22" y="282"/>
                    </a:cubicBezTo>
                    <a:cubicBezTo>
                      <a:pt x="21" y="279"/>
                      <a:pt x="20" y="276"/>
                      <a:pt x="20" y="273"/>
                    </a:cubicBezTo>
                    <a:cubicBezTo>
                      <a:pt x="19" y="271"/>
                      <a:pt x="19" y="268"/>
                      <a:pt x="19" y="266"/>
                    </a:cubicBezTo>
                    <a:cubicBezTo>
                      <a:pt x="20" y="267"/>
                      <a:pt x="20" y="273"/>
                      <a:pt x="21" y="274"/>
                    </a:cubicBezTo>
                    <a:cubicBezTo>
                      <a:pt x="21" y="270"/>
                      <a:pt x="20" y="267"/>
                      <a:pt x="20" y="262"/>
                    </a:cubicBezTo>
                    <a:cubicBezTo>
                      <a:pt x="21" y="261"/>
                      <a:pt x="21" y="263"/>
                      <a:pt x="22" y="266"/>
                    </a:cubicBezTo>
                    <a:cubicBezTo>
                      <a:pt x="20" y="266"/>
                      <a:pt x="24" y="276"/>
                      <a:pt x="21" y="274"/>
                    </a:cubicBezTo>
                    <a:cubicBezTo>
                      <a:pt x="22" y="277"/>
                      <a:pt x="24" y="282"/>
                      <a:pt x="24" y="285"/>
                    </a:cubicBezTo>
                    <a:cubicBezTo>
                      <a:pt x="24" y="286"/>
                      <a:pt x="25" y="285"/>
                      <a:pt x="25" y="287"/>
                    </a:cubicBezTo>
                    <a:cubicBezTo>
                      <a:pt x="25" y="288"/>
                      <a:pt x="24" y="287"/>
                      <a:pt x="24" y="286"/>
                    </a:cubicBezTo>
                    <a:cubicBezTo>
                      <a:pt x="25" y="288"/>
                      <a:pt x="27" y="293"/>
                      <a:pt x="28" y="297"/>
                    </a:cubicBezTo>
                    <a:cubicBezTo>
                      <a:pt x="29" y="299"/>
                      <a:pt x="30" y="302"/>
                      <a:pt x="31" y="304"/>
                    </a:cubicBezTo>
                    <a:cubicBezTo>
                      <a:pt x="32" y="306"/>
                      <a:pt x="33" y="308"/>
                      <a:pt x="33" y="309"/>
                    </a:cubicBezTo>
                    <a:cubicBezTo>
                      <a:pt x="33" y="309"/>
                      <a:pt x="33" y="310"/>
                      <a:pt x="33" y="311"/>
                    </a:cubicBezTo>
                    <a:cubicBezTo>
                      <a:pt x="34" y="311"/>
                      <a:pt x="35" y="313"/>
                      <a:pt x="35" y="313"/>
                    </a:cubicBezTo>
                    <a:cubicBezTo>
                      <a:pt x="34" y="310"/>
                      <a:pt x="35" y="310"/>
                      <a:pt x="35" y="309"/>
                    </a:cubicBezTo>
                    <a:cubicBezTo>
                      <a:pt x="34" y="309"/>
                      <a:pt x="32" y="306"/>
                      <a:pt x="33" y="305"/>
                    </a:cubicBezTo>
                    <a:cubicBezTo>
                      <a:pt x="33" y="304"/>
                      <a:pt x="34" y="307"/>
                      <a:pt x="34" y="306"/>
                    </a:cubicBezTo>
                    <a:cubicBezTo>
                      <a:pt x="34" y="306"/>
                      <a:pt x="34" y="305"/>
                      <a:pt x="34" y="305"/>
                    </a:cubicBezTo>
                    <a:cubicBezTo>
                      <a:pt x="34" y="305"/>
                      <a:pt x="35" y="306"/>
                      <a:pt x="35" y="306"/>
                    </a:cubicBezTo>
                    <a:cubicBezTo>
                      <a:pt x="34" y="303"/>
                      <a:pt x="31" y="299"/>
                      <a:pt x="31" y="297"/>
                    </a:cubicBezTo>
                    <a:cubicBezTo>
                      <a:pt x="32" y="300"/>
                      <a:pt x="33" y="298"/>
                      <a:pt x="33" y="299"/>
                    </a:cubicBezTo>
                    <a:cubicBezTo>
                      <a:pt x="34" y="303"/>
                      <a:pt x="37" y="308"/>
                      <a:pt x="38" y="309"/>
                    </a:cubicBezTo>
                    <a:cubicBezTo>
                      <a:pt x="36" y="304"/>
                      <a:pt x="38" y="304"/>
                      <a:pt x="37" y="301"/>
                    </a:cubicBezTo>
                    <a:cubicBezTo>
                      <a:pt x="38" y="304"/>
                      <a:pt x="37" y="303"/>
                      <a:pt x="38" y="305"/>
                    </a:cubicBezTo>
                    <a:cubicBezTo>
                      <a:pt x="40" y="305"/>
                      <a:pt x="39" y="303"/>
                      <a:pt x="39" y="300"/>
                    </a:cubicBezTo>
                    <a:cubicBezTo>
                      <a:pt x="40" y="302"/>
                      <a:pt x="40" y="301"/>
                      <a:pt x="41" y="302"/>
                    </a:cubicBezTo>
                    <a:cubicBezTo>
                      <a:pt x="40" y="300"/>
                      <a:pt x="39" y="296"/>
                      <a:pt x="41" y="298"/>
                    </a:cubicBezTo>
                    <a:cubicBezTo>
                      <a:pt x="40" y="295"/>
                      <a:pt x="38" y="292"/>
                      <a:pt x="39" y="291"/>
                    </a:cubicBezTo>
                    <a:cubicBezTo>
                      <a:pt x="40" y="293"/>
                      <a:pt x="41" y="298"/>
                      <a:pt x="42" y="297"/>
                    </a:cubicBezTo>
                    <a:cubicBezTo>
                      <a:pt x="39" y="291"/>
                      <a:pt x="38" y="286"/>
                      <a:pt x="38" y="281"/>
                    </a:cubicBezTo>
                    <a:cubicBezTo>
                      <a:pt x="38" y="276"/>
                      <a:pt x="38" y="272"/>
                      <a:pt x="35" y="266"/>
                    </a:cubicBezTo>
                    <a:cubicBezTo>
                      <a:pt x="37" y="266"/>
                      <a:pt x="36" y="264"/>
                      <a:pt x="36" y="262"/>
                    </a:cubicBezTo>
                    <a:cubicBezTo>
                      <a:pt x="37" y="263"/>
                      <a:pt x="39" y="265"/>
                      <a:pt x="40" y="266"/>
                    </a:cubicBezTo>
                    <a:cubicBezTo>
                      <a:pt x="40" y="268"/>
                      <a:pt x="40" y="268"/>
                      <a:pt x="41" y="270"/>
                    </a:cubicBezTo>
                    <a:cubicBezTo>
                      <a:pt x="41" y="272"/>
                      <a:pt x="40" y="270"/>
                      <a:pt x="40" y="273"/>
                    </a:cubicBezTo>
                    <a:cubicBezTo>
                      <a:pt x="41" y="272"/>
                      <a:pt x="41" y="272"/>
                      <a:pt x="41" y="271"/>
                    </a:cubicBezTo>
                    <a:cubicBezTo>
                      <a:pt x="42" y="275"/>
                      <a:pt x="42" y="276"/>
                      <a:pt x="43" y="281"/>
                    </a:cubicBezTo>
                    <a:cubicBezTo>
                      <a:pt x="45" y="282"/>
                      <a:pt x="45" y="284"/>
                      <a:pt x="46" y="282"/>
                    </a:cubicBezTo>
                    <a:cubicBezTo>
                      <a:pt x="44" y="278"/>
                      <a:pt x="45" y="275"/>
                      <a:pt x="42" y="271"/>
                    </a:cubicBezTo>
                    <a:cubicBezTo>
                      <a:pt x="43" y="273"/>
                      <a:pt x="44" y="268"/>
                      <a:pt x="42" y="267"/>
                    </a:cubicBezTo>
                    <a:cubicBezTo>
                      <a:pt x="43" y="268"/>
                      <a:pt x="43" y="270"/>
                      <a:pt x="43" y="270"/>
                    </a:cubicBezTo>
                    <a:cubicBezTo>
                      <a:pt x="42" y="270"/>
                      <a:pt x="42" y="271"/>
                      <a:pt x="42" y="270"/>
                    </a:cubicBezTo>
                    <a:cubicBezTo>
                      <a:pt x="41" y="267"/>
                      <a:pt x="40" y="265"/>
                      <a:pt x="41" y="264"/>
                    </a:cubicBezTo>
                    <a:cubicBezTo>
                      <a:pt x="41" y="265"/>
                      <a:pt x="41" y="267"/>
                      <a:pt x="42" y="267"/>
                    </a:cubicBezTo>
                    <a:cubicBezTo>
                      <a:pt x="41" y="265"/>
                      <a:pt x="42" y="267"/>
                      <a:pt x="42" y="265"/>
                    </a:cubicBezTo>
                    <a:cubicBezTo>
                      <a:pt x="41" y="263"/>
                      <a:pt x="40" y="257"/>
                      <a:pt x="40" y="255"/>
                    </a:cubicBezTo>
                    <a:cubicBezTo>
                      <a:pt x="41" y="255"/>
                      <a:pt x="41" y="255"/>
                      <a:pt x="41" y="255"/>
                    </a:cubicBezTo>
                    <a:cubicBezTo>
                      <a:pt x="41" y="258"/>
                      <a:pt x="44" y="259"/>
                      <a:pt x="42" y="258"/>
                    </a:cubicBezTo>
                    <a:cubicBezTo>
                      <a:pt x="42" y="253"/>
                      <a:pt x="39" y="251"/>
                      <a:pt x="38" y="251"/>
                    </a:cubicBezTo>
                    <a:cubicBezTo>
                      <a:pt x="37" y="249"/>
                      <a:pt x="39" y="249"/>
                      <a:pt x="39" y="248"/>
                    </a:cubicBezTo>
                    <a:cubicBezTo>
                      <a:pt x="37" y="248"/>
                      <a:pt x="37" y="244"/>
                      <a:pt x="35" y="243"/>
                    </a:cubicBezTo>
                    <a:cubicBezTo>
                      <a:pt x="36" y="244"/>
                      <a:pt x="35" y="246"/>
                      <a:pt x="34" y="244"/>
                    </a:cubicBezTo>
                    <a:cubicBezTo>
                      <a:pt x="34" y="242"/>
                      <a:pt x="34" y="238"/>
                      <a:pt x="33" y="235"/>
                    </a:cubicBezTo>
                    <a:cubicBezTo>
                      <a:pt x="33" y="232"/>
                      <a:pt x="33" y="228"/>
                      <a:pt x="33" y="227"/>
                    </a:cubicBezTo>
                    <a:cubicBezTo>
                      <a:pt x="34" y="227"/>
                      <a:pt x="34" y="229"/>
                      <a:pt x="34" y="226"/>
                    </a:cubicBezTo>
                    <a:cubicBezTo>
                      <a:pt x="32" y="226"/>
                      <a:pt x="34" y="220"/>
                      <a:pt x="33" y="218"/>
                    </a:cubicBezTo>
                    <a:cubicBezTo>
                      <a:pt x="32" y="218"/>
                      <a:pt x="33" y="221"/>
                      <a:pt x="32" y="221"/>
                    </a:cubicBezTo>
                    <a:cubicBezTo>
                      <a:pt x="32" y="217"/>
                      <a:pt x="30" y="218"/>
                      <a:pt x="30" y="216"/>
                    </a:cubicBezTo>
                    <a:cubicBezTo>
                      <a:pt x="31" y="212"/>
                      <a:pt x="30" y="203"/>
                      <a:pt x="30" y="200"/>
                    </a:cubicBezTo>
                    <a:cubicBezTo>
                      <a:pt x="29" y="201"/>
                      <a:pt x="30" y="204"/>
                      <a:pt x="29" y="205"/>
                    </a:cubicBezTo>
                    <a:cubicBezTo>
                      <a:pt x="28" y="204"/>
                      <a:pt x="27" y="205"/>
                      <a:pt x="26" y="204"/>
                    </a:cubicBezTo>
                    <a:cubicBezTo>
                      <a:pt x="27" y="202"/>
                      <a:pt x="26" y="198"/>
                      <a:pt x="26" y="197"/>
                    </a:cubicBezTo>
                    <a:cubicBezTo>
                      <a:pt x="25" y="200"/>
                      <a:pt x="25" y="201"/>
                      <a:pt x="24" y="198"/>
                    </a:cubicBezTo>
                    <a:cubicBezTo>
                      <a:pt x="24" y="201"/>
                      <a:pt x="24" y="204"/>
                      <a:pt x="25" y="206"/>
                    </a:cubicBezTo>
                    <a:cubicBezTo>
                      <a:pt x="25" y="209"/>
                      <a:pt x="25" y="211"/>
                      <a:pt x="25" y="215"/>
                    </a:cubicBezTo>
                    <a:cubicBezTo>
                      <a:pt x="26" y="215"/>
                      <a:pt x="26" y="215"/>
                      <a:pt x="26" y="216"/>
                    </a:cubicBezTo>
                    <a:cubicBezTo>
                      <a:pt x="26" y="216"/>
                      <a:pt x="27" y="219"/>
                      <a:pt x="26" y="220"/>
                    </a:cubicBezTo>
                    <a:cubicBezTo>
                      <a:pt x="25" y="220"/>
                      <a:pt x="25" y="215"/>
                      <a:pt x="24" y="216"/>
                    </a:cubicBezTo>
                    <a:cubicBezTo>
                      <a:pt x="24" y="218"/>
                      <a:pt x="26" y="225"/>
                      <a:pt x="24" y="224"/>
                    </a:cubicBezTo>
                    <a:cubicBezTo>
                      <a:pt x="25" y="225"/>
                      <a:pt x="25" y="227"/>
                      <a:pt x="25" y="228"/>
                    </a:cubicBezTo>
                    <a:cubicBezTo>
                      <a:pt x="27" y="227"/>
                      <a:pt x="27" y="237"/>
                      <a:pt x="25" y="235"/>
                    </a:cubicBezTo>
                    <a:cubicBezTo>
                      <a:pt x="25" y="237"/>
                      <a:pt x="26" y="239"/>
                      <a:pt x="26" y="241"/>
                    </a:cubicBezTo>
                    <a:cubicBezTo>
                      <a:pt x="26" y="243"/>
                      <a:pt x="26" y="244"/>
                      <a:pt x="25" y="245"/>
                    </a:cubicBezTo>
                    <a:cubicBezTo>
                      <a:pt x="25" y="240"/>
                      <a:pt x="24" y="236"/>
                      <a:pt x="23" y="232"/>
                    </a:cubicBezTo>
                    <a:cubicBezTo>
                      <a:pt x="23" y="234"/>
                      <a:pt x="22" y="234"/>
                      <a:pt x="23" y="236"/>
                    </a:cubicBezTo>
                    <a:cubicBezTo>
                      <a:pt x="24" y="236"/>
                      <a:pt x="24" y="238"/>
                      <a:pt x="24" y="239"/>
                    </a:cubicBezTo>
                    <a:cubicBezTo>
                      <a:pt x="24" y="239"/>
                      <a:pt x="24" y="242"/>
                      <a:pt x="24" y="243"/>
                    </a:cubicBezTo>
                    <a:cubicBezTo>
                      <a:pt x="23" y="242"/>
                      <a:pt x="23" y="244"/>
                      <a:pt x="23" y="245"/>
                    </a:cubicBezTo>
                    <a:cubicBezTo>
                      <a:pt x="21" y="241"/>
                      <a:pt x="22" y="237"/>
                      <a:pt x="22" y="234"/>
                    </a:cubicBezTo>
                    <a:cubicBezTo>
                      <a:pt x="21" y="234"/>
                      <a:pt x="22" y="238"/>
                      <a:pt x="21" y="239"/>
                    </a:cubicBezTo>
                    <a:cubicBezTo>
                      <a:pt x="21" y="239"/>
                      <a:pt x="21" y="237"/>
                      <a:pt x="20" y="237"/>
                    </a:cubicBezTo>
                    <a:cubicBezTo>
                      <a:pt x="20" y="238"/>
                      <a:pt x="21" y="242"/>
                      <a:pt x="21" y="243"/>
                    </a:cubicBezTo>
                    <a:cubicBezTo>
                      <a:pt x="20" y="241"/>
                      <a:pt x="20" y="238"/>
                      <a:pt x="19" y="238"/>
                    </a:cubicBezTo>
                    <a:cubicBezTo>
                      <a:pt x="19" y="235"/>
                      <a:pt x="19" y="233"/>
                      <a:pt x="19" y="230"/>
                    </a:cubicBezTo>
                    <a:cubicBezTo>
                      <a:pt x="18" y="232"/>
                      <a:pt x="17" y="227"/>
                      <a:pt x="16" y="227"/>
                    </a:cubicBezTo>
                    <a:cubicBezTo>
                      <a:pt x="17" y="230"/>
                      <a:pt x="19" y="235"/>
                      <a:pt x="18" y="239"/>
                    </a:cubicBezTo>
                    <a:cubicBezTo>
                      <a:pt x="18" y="243"/>
                      <a:pt x="20" y="249"/>
                      <a:pt x="19" y="252"/>
                    </a:cubicBezTo>
                    <a:cubicBezTo>
                      <a:pt x="19" y="250"/>
                      <a:pt x="18" y="248"/>
                      <a:pt x="17" y="247"/>
                    </a:cubicBezTo>
                    <a:cubicBezTo>
                      <a:pt x="16" y="250"/>
                      <a:pt x="19" y="253"/>
                      <a:pt x="18" y="256"/>
                    </a:cubicBezTo>
                    <a:cubicBezTo>
                      <a:pt x="18" y="255"/>
                      <a:pt x="18" y="254"/>
                      <a:pt x="18" y="255"/>
                    </a:cubicBezTo>
                    <a:cubicBezTo>
                      <a:pt x="18" y="257"/>
                      <a:pt x="19" y="257"/>
                      <a:pt x="19" y="258"/>
                    </a:cubicBezTo>
                    <a:cubicBezTo>
                      <a:pt x="19" y="260"/>
                      <a:pt x="19" y="263"/>
                      <a:pt x="18" y="261"/>
                    </a:cubicBezTo>
                    <a:cubicBezTo>
                      <a:pt x="17" y="251"/>
                      <a:pt x="14" y="242"/>
                      <a:pt x="15" y="232"/>
                    </a:cubicBezTo>
                    <a:cubicBezTo>
                      <a:pt x="16" y="238"/>
                      <a:pt x="15" y="245"/>
                      <a:pt x="17" y="247"/>
                    </a:cubicBezTo>
                    <a:cubicBezTo>
                      <a:pt x="16" y="244"/>
                      <a:pt x="17" y="242"/>
                      <a:pt x="16" y="240"/>
                    </a:cubicBezTo>
                    <a:cubicBezTo>
                      <a:pt x="16" y="237"/>
                      <a:pt x="17" y="236"/>
                      <a:pt x="16" y="233"/>
                    </a:cubicBezTo>
                    <a:cubicBezTo>
                      <a:pt x="17" y="236"/>
                      <a:pt x="16" y="234"/>
                      <a:pt x="15" y="233"/>
                    </a:cubicBezTo>
                    <a:cubicBezTo>
                      <a:pt x="15" y="231"/>
                      <a:pt x="15" y="231"/>
                      <a:pt x="15" y="227"/>
                    </a:cubicBezTo>
                    <a:cubicBezTo>
                      <a:pt x="14" y="227"/>
                      <a:pt x="14" y="220"/>
                      <a:pt x="12" y="220"/>
                    </a:cubicBezTo>
                    <a:cubicBezTo>
                      <a:pt x="14" y="228"/>
                      <a:pt x="14" y="236"/>
                      <a:pt x="13" y="243"/>
                    </a:cubicBezTo>
                    <a:cubicBezTo>
                      <a:pt x="14" y="245"/>
                      <a:pt x="14" y="241"/>
                      <a:pt x="15" y="243"/>
                    </a:cubicBezTo>
                    <a:cubicBezTo>
                      <a:pt x="15" y="244"/>
                      <a:pt x="15" y="245"/>
                      <a:pt x="14" y="246"/>
                    </a:cubicBezTo>
                    <a:cubicBezTo>
                      <a:pt x="12" y="244"/>
                      <a:pt x="13" y="247"/>
                      <a:pt x="12" y="249"/>
                    </a:cubicBezTo>
                    <a:cubicBezTo>
                      <a:pt x="11" y="245"/>
                      <a:pt x="13" y="246"/>
                      <a:pt x="12" y="243"/>
                    </a:cubicBezTo>
                    <a:cubicBezTo>
                      <a:pt x="12" y="241"/>
                      <a:pt x="10" y="238"/>
                      <a:pt x="11" y="237"/>
                    </a:cubicBezTo>
                    <a:cubicBezTo>
                      <a:pt x="11" y="237"/>
                      <a:pt x="11" y="238"/>
                      <a:pt x="12" y="238"/>
                    </a:cubicBezTo>
                    <a:cubicBezTo>
                      <a:pt x="12" y="237"/>
                      <a:pt x="12" y="236"/>
                      <a:pt x="12" y="235"/>
                    </a:cubicBezTo>
                    <a:cubicBezTo>
                      <a:pt x="11" y="236"/>
                      <a:pt x="11" y="235"/>
                      <a:pt x="10" y="234"/>
                    </a:cubicBezTo>
                    <a:cubicBezTo>
                      <a:pt x="12" y="233"/>
                      <a:pt x="12" y="231"/>
                      <a:pt x="12" y="227"/>
                    </a:cubicBezTo>
                    <a:cubicBezTo>
                      <a:pt x="12" y="227"/>
                      <a:pt x="11" y="228"/>
                      <a:pt x="11" y="227"/>
                    </a:cubicBezTo>
                    <a:cubicBezTo>
                      <a:pt x="12" y="224"/>
                      <a:pt x="11" y="220"/>
                      <a:pt x="12" y="217"/>
                    </a:cubicBezTo>
                    <a:cubicBezTo>
                      <a:pt x="11" y="216"/>
                      <a:pt x="12" y="213"/>
                      <a:pt x="11" y="211"/>
                    </a:cubicBezTo>
                    <a:cubicBezTo>
                      <a:pt x="12" y="211"/>
                      <a:pt x="10" y="204"/>
                      <a:pt x="12" y="203"/>
                    </a:cubicBezTo>
                    <a:cubicBezTo>
                      <a:pt x="11" y="203"/>
                      <a:pt x="11" y="203"/>
                      <a:pt x="11" y="202"/>
                    </a:cubicBezTo>
                    <a:cubicBezTo>
                      <a:pt x="8" y="201"/>
                      <a:pt x="11" y="213"/>
                      <a:pt x="9" y="215"/>
                    </a:cubicBezTo>
                    <a:cubicBezTo>
                      <a:pt x="9" y="211"/>
                      <a:pt x="8" y="212"/>
                      <a:pt x="8" y="215"/>
                    </a:cubicBezTo>
                    <a:cubicBezTo>
                      <a:pt x="7" y="212"/>
                      <a:pt x="8" y="208"/>
                      <a:pt x="8" y="206"/>
                    </a:cubicBezTo>
                    <a:cubicBezTo>
                      <a:pt x="9" y="203"/>
                      <a:pt x="9" y="201"/>
                      <a:pt x="8" y="201"/>
                    </a:cubicBezTo>
                    <a:cubicBezTo>
                      <a:pt x="8" y="199"/>
                      <a:pt x="10" y="193"/>
                      <a:pt x="9" y="194"/>
                    </a:cubicBezTo>
                    <a:cubicBezTo>
                      <a:pt x="9" y="198"/>
                      <a:pt x="9" y="195"/>
                      <a:pt x="8" y="195"/>
                    </a:cubicBezTo>
                    <a:cubicBezTo>
                      <a:pt x="7" y="196"/>
                      <a:pt x="8" y="200"/>
                      <a:pt x="7" y="202"/>
                    </a:cubicBezTo>
                    <a:cubicBezTo>
                      <a:pt x="7" y="202"/>
                      <a:pt x="7" y="196"/>
                      <a:pt x="7" y="199"/>
                    </a:cubicBezTo>
                    <a:cubicBezTo>
                      <a:pt x="7" y="202"/>
                      <a:pt x="7" y="202"/>
                      <a:pt x="8" y="204"/>
                    </a:cubicBezTo>
                    <a:cubicBezTo>
                      <a:pt x="7" y="205"/>
                      <a:pt x="6" y="206"/>
                      <a:pt x="6" y="207"/>
                    </a:cubicBezTo>
                    <a:cubicBezTo>
                      <a:pt x="6" y="208"/>
                      <a:pt x="8" y="206"/>
                      <a:pt x="7" y="209"/>
                    </a:cubicBezTo>
                    <a:cubicBezTo>
                      <a:pt x="4" y="211"/>
                      <a:pt x="7" y="221"/>
                      <a:pt x="6" y="226"/>
                    </a:cubicBezTo>
                    <a:cubicBezTo>
                      <a:pt x="5" y="220"/>
                      <a:pt x="4" y="215"/>
                      <a:pt x="4" y="210"/>
                    </a:cubicBezTo>
                    <a:cubicBezTo>
                      <a:pt x="4" y="205"/>
                      <a:pt x="4" y="200"/>
                      <a:pt x="4" y="196"/>
                    </a:cubicBezTo>
                    <a:cubicBezTo>
                      <a:pt x="4" y="197"/>
                      <a:pt x="3" y="197"/>
                      <a:pt x="3" y="196"/>
                    </a:cubicBezTo>
                    <a:cubicBezTo>
                      <a:pt x="3" y="195"/>
                      <a:pt x="3" y="194"/>
                      <a:pt x="3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4" y="189"/>
                      <a:pt x="6" y="189"/>
                      <a:pt x="6" y="186"/>
                    </a:cubicBezTo>
                    <a:cubicBezTo>
                      <a:pt x="5" y="180"/>
                      <a:pt x="7" y="164"/>
                      <a:pt x="8" y="159"/>
                    </a:cubicBezTo>
                    <a:cubicBezTo>
                      <a:pt x="9" y="157"/>
                      <a:pt x="9" y="153"/>
                      <a:pt x="10" y="148"/>
                    </a:cubicBezTo>
                    <a:cubicBezTo>
                      <a:pt x="10" y="144"/>
                      <a:pt x="12" y="139"/>
                      <a:pt x="13" y="137"/>
                    </a:cubicBezTo>
                    <a:cubicBezTo>
                      <a:pt x="13" y="137"/>
                      <a:pt x="12" y="138"/>
                      <a:pt x="12" y="137"/>
                    </a:cubicBezTo>
                    <a:cubicBezTo>
                      <a:pt x="12" y="135"/>
                      <a:pt x="13" y="131"/>
                      <a:pt x="14" y="127"/>
                    </a:cubicBezTo>
                    <a:cubicBezTo>
                      <a:pt x="16" y="124"/>
                      <a:pt x="16" y="121"/>
                      <a:pt x="16" y="121"/>
                    </a:cubicBezTo>
                    <a:cubicBezTo>
                      <a:pt x="16" y="120"/>
                      <a:pt x="15" y="121"/>
                      <a:pt x="15" y="120"/>
                    </a:cubicBezTo>
                    <a:cubicBezTo>
                      <a:pt x="16" y="118"/>
                      <a:pt x="17" y="118"/>
                      <a:pt x="18" y="117"/>
                    </a:cubicBezTo>
                    <a:cubicBezTo>
                      <a:pt x="16" y="113"/>
                      <a:pt x="21" y="108"/>
                      <a:pt x="21" y="103"/>
                    </a:cubicBezTo>
                    <a:cubicBezTo>
                      <a:pt x="19" y="103"/>
                      <a:pt x="20" y="106"/>
                      <a:pt x="20" y="106"/>
                    </a:cubicBezTo>
                    <a:close/>
                    <a:moveTo>
                      <a:pt x="24" y="291"/>
                    </a:moveTo>
                    <a:cubicBezTo>
                      <a:pt x="23" y="293"/>
                      <a:pt x="21" y="285"/>
                      <a:pt x="21" y="288"/>
                    </a:cubicBezTo>
                    <a:cubicBezTo>
                      <a:pt x="20" y="287"/>
                      <a:pt x="21" y="286"/>
                      <a:pt x="21" y="285"/>
                    </a:cubicBezTo>
                    <a:cubicBezTo>
                      <a:pt x="22" y="285"/>
                      <a:pt x="23" y="289"/>
                      <a:pt x="24" y="291"/>
                    </a:cubicBezTo>
                    <a:close/>
                    <a:moveTo>
                      <a:pt x="78" y="356"/>
                    </a:moveTo>
                    <a:cubicBezTo>
                      <a:pt x="79" y="358"/>
                      <a:pt x="80" y="360"/>
                      <a:pt x="81" y="361"/>
                    </a:cubicBezTo>
                    <a:cubicBezTo>
                      <a:pt x="81" y="362"/>
                      <a:pt x="78" y="359"/>
                      <a:pt x="76" y="356"/>
                    </a:cubicBezTo>
                    <a:cubicBezTo>
                      <a:pt x="77" y="360"/>
                      <a:pt x="82" y="364"/>
                      <a:pt x="84" y="367"/>
                    </a:cubicBezTo>
                    <a:cubicBezTo>
                      <a:pt x="84" y="368"/>
                      <a:pt x="83" y="367"/>
                      <a:pt x="83" y="368"/>
                    </a:cubicBezTo>
                    <a:cubicBezTo>
                      <a:pt x="82" y="368"/>
                      <a:pt x="82" y="365"/>
                      <a:pt x="83" y="366"/>
                    </a:cubicBezTo>
                    <a:cubicBezTo>
                      <a:pt x="81" y="366"/>
                      <a:pt x="78" y="359"/>
                      <a:pt x="76" y="361"/>
                    </a:cubicBezTo>
                    <a:cubicBezTo>
                      <a:pt x="76" y="359"/>
                      <a:pt x="74" y="357"/>
                      <a:pt x="73" y="354"/>
                    </a:cubicBezTo>
                    <a:cubicBezTo>
                      <a:pt x="72" y="354"/>
                      <a:pt x="70" y="351"/>
                      <a:pt x="69" y="349"/>
                    </a:cubicBezTo>
                    <a:cubicBezTo>
                      <a:pt x="72" y="351"/>
                      <a:pt x="74" y="355"/>
                      <a:pt x="78" y="356"/>
                    </a:cubicBezTo>
                    <a:close/>
                    <a:moveTo>
                      <a:pt x="61" y="305"/>
                    </a:moveTo>
                    <a:cubicBezTo>
                      <a:pt x="62" y="308"/>
                      <a:pt x="62" y="308"/>
                      <a:pt x="64" y="312"/>
                    </a:cubicBezTo>
                    <a:cubicBezTo>
                      <a:pt x="62" y="311"/>
                      <a:pt x="62" y="310"/>
                      <a:pt x="62" y="313"/>
                    </a:cubicBezTo>
                    <a:cubicBezTo>
                      <a:pt x="61" y="313"/>
                      <a:pt x="62" y="312"/>
                      <a:pt x="60" y="310"/>
                    </a:cubicBezTo>
                    <a:cubicBezTo>
                      <a:pt x="61" y="309"/>
                      <a:pt x="61" y="308"/>
                      <a:pt x="60" y="305"/>
                    </a:cubicBezTo>
                    <a:cubicBezTo>
                      <a:pt x="60" y="305"/>
                      <a:pt x="61" y="305"/>
                      <a:pt x="61" y="305"/>
                    </a:cubicBezTo>
                    <a:close/>
                    <a:moveTo>
                      <a:pt x="98" y="374"/>
                    </a:moveTo>
                    <a:cubicBezTo>
                      <a:pt x="96" y="372"/>
                      <a:pt x="95" y="371"/>
                      <a:pt x="93" y="368"/>
                    </a:cubicBezTo>
                    <a:cubicBezTo>
                      <a:pt x="95" y="369"/>
                      <a:pt x="99" y="373"/>
                      <a:pt x="98" y="374"/>
                    </a:cubicBezTo>
                    <a:close/>
                    <a:moveTo>
                      <a:pt x="241" y="468"/>
                    </a:moveTo>
                    <a:cubicBezTo>
                      <a:pt x="240" y="469"/>
                      <a:pt x="239" y="468"/>
                      <a:pt x="236" y="468"/>
                    </a:cubicBezTo>
                    <a:cubicBezTo>
                      <a:pt x="237" y="467"/>
                      <a:pt x="237" y="467"/>
                      <a:pt x="237" y="467"/>
                    </a:cubicBezTo>
                    <a:cubicBezTo>
                      <a:pt x="238" y="467"/>
                      <a:pt x="239" y="467"/>
                      <a:pt x="241" y="468"/>
                    </a:cubicBezTo>
                    <a:close/>
                    <a:moveTo>
                      <a:pt x="258" y="467"/>
                    </a:moveTo>
                    <a:cubicBezTo>
                      <a:pt x="260" y="467"/>
                      <a:pt x="260" y="467"/>
                      <a:pt x="261" y="467"/>
                    </a:cubicBezTo>
                    <a:cubicBezTo>
                      <a:pt x="262" y="469"/>
                      <a:pt x="265" y="469"/>
                      <a:pt x="268" y="469"/>
                    </a:cubicBezTo>
                    <a:cubicBezTo>
                      <a:pt x="267" y="470"/>
                      <a:pt x="266" y="470"/>
                      <a:pt x="264" y="469"/>
                    </a:cubicBezTo>
                    <a:cubicBezTo>
                      <a:pt x="263" y="469"/>
                      <a:pt x="261" y="469"/>
                      <a:pt x="260" y="468"/>
                    </a:cubicBezTo>
                    <a:cubicBezTo>
                      <a:pt x="259" y="468"/>
                      <a:pt x="258" y="467"/>
                      <a:pt x="258" y="467"/>
                    </a:cubicBezTo>
                    <a:close/>
                    <a:moveTo>
                      <a:pt x="233" y="455"/>
                    </a:moveTo>
                    <a:cubicBezTo>
                      <a:pt x="237" y="456"/>
                      <a:pt x="235" y="457"/>
                      <a:pt x="238" y="458"/>
                    </a:cubicBezTo>
                    <a:cubicBezTo>
                      <a:pt x="236" y="458"/>
                      <a:pt x="233" y="456"/>
                      <a:pt x="233" y="455"/>
                    </a:cubicBezTo>
                    <a:close/>
                    <a:moveTo>
                      <a:pt x="165" y="402"/>
                    </a:moveTo>
                    <a:cubicBezTo>
                      <a:pt x="165" y="401"/>
                      <a:pt x="167" y="403"/>
                      <a:pt x="168" y="403"/>
                    </a:cubicBezTo>
                    <a:cubicBezTo>
                      <a:pt x="169" y="404"/>
                      <a:pt x="167" y="403"/>
                      <a:pt x="168" y="405"/>
                    </a:cubicBezTo>
                    <a:cubicBezTo>
                      <a:pt x="167" y="403"/>
                      <a:pt x="166" y="404"/>
                      <a:pt x="165" y="402"/>
                    </a:cubicBezTo>
                    <a:close/>
                    <a:moveTo>
                      <a:pt x="163" y="378"/>
                    </a:moveTo>
                    <a:cubicBezTo>
                      <a:pt x="164" y="378"/>
                      <a:pt x="165" y="380"/>
                      <a:pt x="164" y="379"/>
                    </a:cubicBezTo>
                    <a:cubicBezTo>
                      <a:pt x="165" y="380"/>
                      <a:pt x="167" y="381"/>
                      <a:pt x="166" y="382"/>
                    </a:cubicBezTo>
                    <a:cubicBezTo>
                      <a:pt x="167" y="382"/>
                      <a:pt x="167" y="382"/>
                      <a:pt x="167" y="381"/>
                    </a:cubicBezTo>
                    <a:cubicBezTo>
                      <a:pt x="169" y="383"/>
                      <a:pt x="169" y="383"/>
                      <a:pt x="170" y="384"/>
                    </a:cubicBezTo>
                    <a:cubicBezTo>
                      <a:pt x="170" y="385"/>
                      <a:pt x="168" y="385"/>
                      <a:pt x="167" y="384"/>
                    </a:cubicBezTo>
                    <a:cubicBezTo>
                      <a:pt x="169" y="386"/>
                      <a:pt x="170" y="387"/>
                      <a:pt x="171" y="389"/>
                    </a:cubicBezTo>
                    <a:cubicBezTo>
                      <a:pt x="173" y="390"/>
                      <a:pt x="171" y="388"/>
                      <a:pt x="172" y="388"/>
                    </a:cubicBezTo>
                    <a:cubicBezTo>
                      <a:pt x="174" y="389"/>
                      <a:pt x="174" y="390"/>
                      <a:pt x="175" y="391"/>
                    </a:cubicBezTo>
                    <a:cubicBezTo>
                      <a:pt x="173" y="390"/>
                      <a:pt x="170" y="390"/>
                      <a:pt x="170" y="388"/>
                    </a:cubicBezTo>
                    <a:cubicBezTo>
                      <a:pt x="169" y="387"/>
                      <a:pt x="167" y="387"/>
                      <a:pt x="167" y="386"/>
                    </a:cubicBezTo>
                    <a:cubicBezTo>
                      <a:pt x="166" y="387"/>
                      <a:pt x="163" y="382"/>
                      <a:pt x="163" y="385"/>
                    </a:cubicBezTo>
                    <a:cubicBezTo>
                      <a:pt x="164" y="386"/>
                      <a:pt x="162" y="383"/>
                      <a:pt x="164" y="385"/>
                    </a:cubicBezTo>
                    <a:cubicBezTo>
                      <a:pt x="163" y="386"/>
                      <a:pt x="164" y="387"/>
                      <a:pt x="164" y="387"/>
                    </a:cubicBezTo>
                    <a:cubicBezTo>
                      <a:pt x="167" y="389"/>
                      <a:pt x="171" y="392"/>
                      <a:pt x="172" y="395"/>
                    </a:cubicBezTo>
                    <a:cubicBezTo>
                      <a:pt x="173" y="395"/>
                      <a:pt x="173" y="394"/>
                      <a:pt x="173" y="394"/>
                    </a:cubicBezTo>
                    <a:cubicBezTo>
                      <a:pt x="176" y="397"/>
                      <a:pt x="178" y="398"/>
                      <a:pt x="180" y="399"/>
                    </a:cubicBezTo>
                    <a:cubicBezTo>
                      <a:pt x="182" y="401"/>
                      <a:pt x="183" y="402"/>
                      <a:pt x="185" y="404"/>
                    </a:cubicBezTo>
                    <a:cubicBezTo>
                      <a:pt x="185" y="406"/>
                      <a:pt x="182" y="404"/>
                      <a:pt x="181" y="404"/>
                    </a:cubicBezTo>
                    <a:cubicBezTo>
                      <a:pt x="180" y="402"/>
                      <a:pt x="183" y="404"/>
                      <a:pt x="184" y="405"/>
                    </a:cubicBezTo>
                    <a:cubicBezTo>
                      <a:pt x="183" y="403"/>
                      <a:pt x="179" y="402"/>
                      <a:pt x="180" y="401"/>
                    </a:cubicBezTo>
                    <a:cubicBezTo>
                      <a:pt x="179" y="400"/>
                      <a:pt x="179" y="400"/>
                      <a:pt x="178" y="399"/>
                    </a:cubicBezTo>
                    <a:cubicBezTo>
                      <a:pt x="176" y="398"/>
                      <a:pt x="178" y="400"/>
                      <a:pt x="177" y="400"/>
                    </a:cubicBezTo>
                    <a:cubicBezTo>
                      <a:pt x="176" y="398"/>
                      <a:pt x="175" y="397"/>
                      <a:pt x="172" y="395"/>
                    </a:cubicBezTo>
                    <a:cubicBezTo>
                      <a:pt x="172" y="396"/>
                      <a:pt x="173" y="397"/>
                      <a:pt x="174" y="399"/>
                    </a:cubicBezTo>
                    <a:cubicBezTo>
                      <a:pt x="172" y="398"/>
                      <a:pt x="170" y="397"/>
                      <a:pt x="170" y="395"/>
                    </a:cubicBezTo>
                    <a:cubicBezTo>
                      <a:pt x="169" y="395"/>
                      <a:pt x="170" y="397"/>
                      <a:pt x="168" y="396"/>
                    </a:cubicBezTo>
                    <a:cubicBezTo>
                      <a:pt x="167" y="394"/>
                      <a:pt x="165" y="393"/>
                      <a:pt x="164" y="391"/>
                    </a:cubicBezTo>
                    <a:cubicBezTo>
                      <a:pt x="162" y="390"/>
                      <a:pt x="165" y="392"/>
                      <a:pt x="164" y="393"/>
                    </a:cubicBezTo>
                    <a:cubicBezTo>
                      <a:pt x="163" y="393"/>
                      <a:pt x="164" y="391"/>
                      <a:pt x="161" y="389"/>
                    </a:cubicBezTo>
                    <a:cubicBezTo>
                      <a:pt x="162" y="389"/>
                      <a:pt x="163" y="390"/>
                      <a:pt x="163" y="389"/>
                    </a:cubicBezTo>
                    <a:cubicBezTo>
                      <a:pt x="163" y="388"/>
                      <a:pt x="160" y="389"/>
                      <a:pt x="160" y="387"/>
                    </a:cubicBezTo>
                    <a:cubicBezTo>
                      <a:pt x="162" y="387"/>
                      <a:pt x="163" y="388"/>
                      <a:pt x="165" y="389"/>
                    </a:cubicBezTo>
                    <a:cubicBezTo>
                      <a:pt x="164" y="388"/>
                      <a:pt x="162" y="387"/>
                      <a:pt x="161" y="385"/>
                    </a:cubicBezTo>
                    <a:cubicBezTo>
                      <a:pt x="160" y="386"/>
                      <a:pt x="161" y="388"/>
                      <a:pt x="160" y="385"/>
                    </a:cubicBezTo>
                    <a:cubicBezTo>
                      <a:pt x="159" y="386"/>
                      <a:pt x="159" y="387"/>
                      <a:pt x="160" y="387"/>
                    </a:cubicBezTo>
                    <a:cubicBezTo>
                      <a:pt x="158" y="385"/>
                      <a:pt x="155" y="384"/>
                      <a:pt x="153" y="382"/>
                    </a:cubicBezTo>
                    <a:cubicBezTo>
                      <a:pt x="154" y="381"/>
                      <a:pt x="157" y="385"/>
                      <a:pt x="158" y="385"/>
                    </a:cubicBezTo>
                    <a:cubicBezTo>
                      <a:pt x="158" y="384"/>
                      <a:pt x="156" y="383"/>
                      <a:pt x="156" y="383"/>
                    </a:cubicBezTo>
                    <a:cubicBezTo>
                      <a:pt x="155" y="383"/>
                      <a:pt x="155" y="383"/>
                      <a:pt x="155" y="383"/>
                    </a:cubicBezTo>
                    <a:cubicBezTo>
                      <a:pt x="156" y="382"/>
                      <a:pt x="155" y="382"/>
                      <a:pt x="155" y="382"/>
                    </a:cubicBezTo>
                    <a:cubicBezTo>
                      <a:pt x="156" y="382"/>
                      <a:pt x="157" y="383"/>
                      <a:pt x="159" y="384"/>
                    </a:cubicBezTo>
                    <a:cubicBezTo>
                      <a:pt x="159" y="384"/>
                      <a:pt x="159" y="383"/>
                      <a:pt x="159" y="382"/>
                    </a:cubicBezTo>
                    <a:cubicBezTo>
                      <a:pt x="157" y="383"/>
                      <a:pt x="155" y="381"/>
                      <a:pt x="152" y="379"/>
                    </a:cubicBezTo>
                    <a:cubicBezTo>
                      <a:pt x="152" y="380"/>
                      <a:pt x="155" y="381"/>
                      <a:pt x="154" y="382"/>
                    </a:cubicBezTo>
                    <a:cubicBezTo>
                      <a:pt x="152" y="381"/>
                      <a:pt x="153" y="380"/>
                      <a:pt x="152" y="379"/>
                    </a:cubicBezTo>
                    <a:cubicBezTo>
                      <a:pt x="151" y="380"/>
                      <a:pt x="153" y="381"/>
                      <a:pt x="152" y="381"/>
                    </a:cubicBezTo>
                    <a:cubicBezTo>
                      <a:pt x="151" y="380"/>
                      <a:pt x="151" y="380"/>
                      <a:pt x="150" y="379"/>
                    </a:cubicBezTo>
                    <a:cubicBezTo>
                      <a:pt x="151" y="379"/>
                      <a:pt x="152" y="379"/>
                      <a:pt x="152" y="378"/>
                    </a:cubicBezTo>
                    <a:cubicBezTo>
                      <a:pt x="151" y="377"/>
                      <a:pt x="150" y="378"/>
                      <a:pt x="150" y="379"/>
                    </a:cubicBezTo>
                    <a:cubicBezTo>
                      <a:pt x="148" y="377"/>
                      <a:pt x="148" y="378"/>
                      <a:pt x="147" y="376"/>
                    </a:cubicBezTo>
                    <a:cubicBezTo>
                      <a:pt x="147" y="376"/>
                      <a:pt x="148" y="376"/>
                      <a:pt x="147" y="375"/>
                    </a:cubicBezTo>
                    <a:cubicBezTo>
                      <a:pt x="148" y="375"/>
                      <a:pt x="149" y="377"/>
                      <a:pt x="149" y="377"/>
                    </a:cubicBezTo>
                    <a:cubicBezTo>
                      <a:pt x="149" y="376"/>
                      <a:pt x="149" y="377"/>
                      <a:pt x="150" y="375"/>
                    </a:cubicBezTo>
                    <a:cubicBezTo>
                      <a:pt x="151" y="378"/>
                      <a:pt x="153" y="378"/>
                      <a:pt x="155" y="377"/>
                    </a:cubicBezTo>
                    <a:cubicBezTo>
                      <a:pt x="155" y="378"/>
                      <a:pt x="155" y="379"/>
                      <a:pt x="155" y="380"/>
                    </a:cubicBezTo>
                    <a:cubicBezTo>
                      <a:pt x="157" y="383"/>
                      <a:pt x="158" y="380"/>
                      <a:pt x="160" y="383"/>
                    </a:cubicBezTo>
                    <a:cubicBezTo>
                      <a:pt x="160" y="382"/>
                      <a:pt x="161" y="382"/>
                      <a:pt x="159" y="381"/>
                    </a:cubicBezTo>
                    <a:cubicBezTo>
                      <a:pt x="162" y="381"/>
                      <a:pt x="160" y="385"/>
                      <a:pt x="163" y="386"/>
                    </a:cubicBezTo>
                    <a:cubicBezTo>
                      <a:pt x="163" y="384"/>
                      <a:pt x="160" y="379"/>
                      <a:pt x="156" y="378"/>
                    </a:cubicBezTo>
                    <a:cubicBezTo>
                      <a:pt x="155" y="377"/>
                      <a:pt x="155" y="375"/>
                      <a:pt x="155" y="374"/>
                    </a:cubicBezTo>
                    <a:cubicBezTo>
                      <a:pt x="157" y="378"/>
                      <a:pt x="162" y="380"/>
                      <a:pt x="163" y="379"/>
                    </a:cubicBezTo>
                    <a:cubicBezTo>
                      <a:pt x="164" y="381"/>
                      <a:pt x="165" y="382"/>
                      <a:pt x="166" y="384"/>
                    </a:cubicBezTo>
                    <a:cubicBezTo>
                      <a:pt x="166" y="382"/>
                      <a:pt x="164" y="380"/>
                      <a:pt x="163" y="378"/>
                    </a:cubicBezTo>
                    <a:close/>
                    <a:moveTo>
                      <a:pt x="180" y="403"/>
                    </a:moveTo>
                    <a:cubicBezTo>
                      <a:pt x="180" y="403"/>
                      <a:pt x="179" y="403"/>
                      <a:pt x="178" y="402"/>
                    </a:cubicBezTo>
                    <a:cubicBezTo>
                      <a:pt x="179" y="402"/>
                      <a:pt x="179" y="401"/>
                      <a:pt x="179" y="401"/>
                    </a:cubicBezTo>
                    <a:cubicBezTo>
                      <a:pt x="181" y="402"/>
                      <a:pt x="180" y="403"/>
                      <a:pt x="180" y="403"/>
                    </a:cubicBezTo>
                    <a:close/>
                    <a:moveTo>
                      <a:pt x="119" y="324"/>
                    </a:moveTo>
                    <a:cubicBezTo>
                      <a:pt x="119" y="324"/>
                      <a:pt x="119" y="324"/>
                      <a:pt x="119" y="323"/>
                    </a:cubicBezTo>
                    <a:cubicBezTo>
                      <a:pt x="119" y="323"/>
                      <a:pt x="120" y="324"/>
                      <a:pt x="120" y="324"/>
                    </a:cubicBezTo>
                    <a:cubicBezTo>
                      <a:pt x="121" y="326"/>
                      <a:pt x="120" y="326"/>
                      <a:pt x="119" y="324"/>
                    </a:cubicBezTo>
                    <a:close/>
                    <a:moveTo>
                      <a:pt x="550" y="219"/>
                    </a:moveTo>
                    <a:cubicBezTo>
                      <a:pt x="550" y="220"/>
                      <a:pt x="550" y="221"/>
                      <a:pt x="550" y="222"/>
                    </a:cubicBezTo>
                    <a:cubicBezTo>
                      <a:pt x="549" y="222"/>
                      <a:pt x="550" y="221"/>
                      <a:pt x="549" y="221"/>
                    </a:cubicBezTo>
                    <a:cubicBezTo>
                      <a:pt x="549" y="220"/>
                      <a:pt x="550" y="221"/>
                      <a:pt x="550" y="219"/>
                    </a:cubicBezTo>
                    <a:close/>
                    <a:moveTo>
                      <a:pt x="590" y="178"/>
                    </a:moveTo>
                    <a:cubicBezTo>
                      <a:pt x="591" y="178"/>
                      <a:pt x="590" y="183"/>
                      <a:pt x="591" y="181"/>
                    </a:cubicBezTo>
                    <a:cubicBezTo>
                      <a:pt x="592" y="182"/>
                      <a:pt x="590" y="184"/>
                      <a:pt x="590" y="184"/>
                    </a:cubicBezTo>
                    <a:cubicBezTo>
                      <a:pt x="590" y="183"/>
                      <a:pt x="590" y="181"/>
                      <a:pt x="590" y="181"/>
                    </a:cubicBezTo>
                    <a:cubicBezTo>
                      <a:pt x="590" y="180"/>
                      <a:pt x="590" y="181"/>
                      <a:pt x="590" y="180"/>
                    </a:cubicBezTo>
                    <a:cubicBezTo>
                      <a:pt x="590" y="179"/>
                      <a:pt x="590" y="179"/>
                      <a:pt x="590" y="178"/>
                    </a:cubicBezTo>
                    <a:close/>
                    <a:moveTo>
                      <a:pt x="599" y="180"/>
                    </a:moveTo>
                    <a:cubicBezTo>
                      <a:pt x="599" y="180"/>
                      <a:pt x="599" y="183"/>
                      <a:pt x="598" y="183"/>
                    </a:cubicBezTo>
                    <a:cubicBezTo>
                      <a:pt x="598" y="181"/>
                      <a:pt x="598" y="181"/>
                      <a:pt x="599" y="180"/>
                    </a:cubicBezTo>
                    <a:close/>
                    <a:moveTo>
                      <a:pt x="618" y="141"/>
                    </a:moveTo>
                    <a:cubicBezTo>
                      <a:pt x="618" y="142"/>
                      <a:pt x="618" y="142"/>
                      <a:pt x="618" y="144"/>
                    </a:cubicBezTo>
                    <a:cubicBezTo>
                      <a:pt x="618" y="144"/>
                      <a:pt x="617" y="143"/>
                      <a:pt x="617" y="142"/>
                    </a:cubicBezTo>
                    <a:cubicBezTo>
                      <a:pt x="617" y="142"/>
                      <a:pt x="617" y="142"/>
                      <a:pt x="617" y="143"/>
                    </a:cubicBezTo>
                    <a:cubicBezTo>
                      <a:pt x="617" y="143"/>
                      <a:pt x="617" y="143"/>
                      <a:pt x="617" y="142"/>
                    </a:cubicBezTo>
                    <a:cubicBezTo>
                      <a:pt x="616" y="141"/>
                      <a:pt x="616" y="141"/>
                      <a:pt x="616" y="141"/>
                    </a:cubicBezTo>
                    <a:cubicBezTo>
                      <a:pt x="617" y="142"/>
                      <a:pt x="617" y="141"/>
                      <a:pt x="618" y="141"/>
                    </a:cubicBezTo>
                    <a:close/>
                    <a:moveTo>
                      <a:pt x="708" y="170"/>
                    </a:moveTo>
                    <a:cubicBezTo>
                      <a:pt x="708" y="173"/>
                      <a:pt x="708" y="175"/>
                      <a:pt x="708" y="179"/>
                    </a:cubicBezTo>
                    <a:cubicBezTo>
                      <a:pt x="707" y="179"/>
                      <a:pt x="706" y="182"/>
                      <a:pt x="706" y="179"/>
                    </a:cubicBezTo>
                    <a:cubicBezTo>
                      <a:pt x="706" y="177"/>
                      <a:pt x="707" y="177"/>
                      <a:pt x="707" y="176"/>
                    </a:cubicBezTo>
                    <a:cubicBezTo>
                      <a:pt x="707" y="174"/>
                      <a:pt x="707" y="173"/>
                      <a:pt x="707" y="171"/>
                    </a:cubicBezTo>
                    <a:cubicBezTo>
                      <a:pt x="708" y="171"/>
                      <a:pt x="708" y="170"/>
                      <a:pt x="708" y="170"/>
                    </a:cubicBezTo>
                    <a:close/>
                    <a:moveTo>
                      <a:pt x="683" y="394"/>
                    </a:moveTo>
                    <a:cubicBezTo>
                      <a:pt x="682" y="395"/>
                      <a:pt x="681" y="396"/>
                      <a:pt x="680" y="397"/>
                    </a:cubicBezTo>
                    <a:cubicBezTo>
                      <a:pt x="680" y="396"/>
                      <a:pt x="678" y="399"/>
                      <a:pt x="678" y="400"/>
                    </a:cubicBezTo>
                    <a:cubicBezTo>
                      <a:pt x="679" y="397"/>
                      <a:pt x="678" y="398"/>
                      <a:pt x="680" y="394"/>
                    </a:cubicBezTo>
                    <a:cubicBezTo>
                      <a:pt x="681" y="395"/>
                      <a:pt x="682" y="394"/>
                      <a:pt x="683" y="394"/>
                    </a:cubicBezTo>
                    <a:close/>
                    <a:moveTo>
                      <a:pt x="50" y="377"/>
                    </a:moveTo>
                    <a:cubicBezTo>
                      <a:pt x="48" y="377"/>
                      <a:pt x="47" y="373"/>
                      <a:pt x="48" y="373"/>
                    </a:cubicBezTo>
                    <a:cubicBezTo>
                      <a:pt x="50" y="375"/>
                      <a:pt x="48" y="375"/>
                      <a:pt x="50" y="377"/>
                    </a:cubicBezTo>
                    <a:close/>
                    <a:moveTo>
                      <a:pt x="7" y="152"/>
                    </a:moveTo>
                    <a:cubicBezTo>
                      <a:pt x="8" y="152"/>
                      <a:pt x="7" y="155"/>
                      <a:pt x="7" y="157"/>
                    </a:cubicBezTo>
                    <a:cubicBezTo>
                      <a:pt x="6" y="157"/>
                      <a:pt x="7" y="154"/>
                      <a:pt x="7" y="152"/>
                    </a:cubicBezTo>
                    <a:close/>
                    <a:moveTo>
                      <a:pt x="3" y="183"/>
                    </a:moveTo>
                    <a:cubicBezTo>
                      <a:pt x="4" y="185"/>
                      <a:pt x="3" y="187"/>
                      <a:pt x="3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86"/>
                      <a:pt x="2" y="184"/>
                      <a:pt x="3" y="183"/>
                    </a:cubicBezTo>
                    <a:close/>
                    <a:moveTo>
                      <a:pt x="11" y="216"/>
                    </a:moveTo>
                    <a:cubicBezTo>
                      <a:pt x="11" y="220"/>
                      <a:pt x="10" y="219"/>
                      <a:pt x="11" y="223"/>
                    </a:cubicBezTo>
                    <a:cubicBezTo>
                      <a:pt x="10" y="224"/>
                      <a:pt x="11" y="220"/>
                      <a:pt x="10" y="221"/>
                    </a:cubicBezTo>
                    <a:cubicBezTo>
                      <a:pt x="9" y="221"/>
                      <a:pt x="11" y="226"/>
                      <a:pt x="10" y="225"/>
                    </a:cubicBezTo>
                    <a:cubicBezTo>
                      <a:pt x="9" y="222"/>
                      <a:pt x="10" y="220"/>
                      <a:pt x="9" y="217"/>
                    </a:cubicBezTo>
                    <a:cubicBezTo>
                      <a:pt x="9" y="215"/>
                      <a:pt x="10" y="217"/>
                      <a:pt x="11" y="216"/>
                    </a:cubicBezTo>
                    <a:close/>
                    <a:moveTo>
                      <a:pt x="11" y="227"/>
                    </a:moveTo>
                    <a:cubicBezTo>
                      <a:pt x="10" y="228"/>
                      <a:pt x="11" y="230"/>
                      <a:pt x="11" y="232"/>
                    </a:cubicBezTo>
                    <a:cubicBezTo>
                      <a:pt x="10" y="232"/>
                      <a:pt x="9" y="227"/>
                      <a:pt x="11" y="227"/>
                    </a:cubicBezTo>
                    <a:close/>
                    <a:moveTo>
                      <a:pt x="6" y="234"/>
                    </a:moveTo>
                    <a:cubicBezTo>
                      <a:pt x="6" y="233"/>
                      <a:pt x="7" y="240"/>
                      <a:pt x="7" y="239"/>
                    </a:cubicBezTo>
                    <a:cubicBezTo>
                      <a:pt x="6" y="240"/>
                      <a:pt x="6" y="236"/>
                      <a:pt x="6" y="234"/>
                    </a:cubicBezTo>
                    <a:close/>
                    <a:moveTo>
                      <a:pt x="5" y="248"/>
                    </a:moveTo>
                    <a:cubicBezTo>
                      <a:pt x="6" y="249"/>
                      <a:pt x="6" y="254"/>
                      <a:pt x="6" y="256"/>
                    </a:cubicBezTo>
                    <a:cubicBezTo>
                      <a:pt x="4" y="256"/>
                      <a:pt x="5" y="250"/>
                      <a:pt x="5" y="248"/>
                    </a:cubicBezTo>
                    <a:close/>
                    <a:moveTo>
                      <a:pt x="20" y="245"/>
                    </a:moveTo>
                    <a:cubicBezTo>
                      <a:pt x="21" y="247"/>
                      <a:pt x="21" y="251"/>
                      <a:pt x="20" y="252"/>
                    </a:cubicBezTo>
                    <a:cubicBezTo>
                      <a:pt x="21" y="250"/>
                      <a:pt x="19" y="247"/>
                      <a:pt x="20" y="245"/>
                    </a:cubicBezTo>
                    <a:close/>
                    <a:moveTo>
                      <a:pt x="34" y="250"/>
                    </a:moveTo>
                    <a:cubicBezTo>
                      <a:pt x="35" y="252"/>
                      <a:pt x="36" y="251"/>
                      <a:pt x="37" y="250"/>
                    </a:cubicBezTo>
                    <a:cubicBezTo>
                      <a:pt x="37" y="254"/>
                      <a:pt x="36" y="255"/>
                      <a:pt x="38" y="257"/>
                    </a:cubicBezTo>
                    <a:cubicBezTo>
                      <a:pt x="38" y="260"/>
                      <a:pt x="36" y="264"/>
                      <a:pt x="35" y="259"/>
                    </a:cubicBezTo>
                    <a:cubicBezTo>
                      <a:pt x="36" y="259"/>
                      <a:pt x="35" y="257"/>
                      <a:pt x="35" y="256"/>
                    </a:cubicBezTo>
                    <a:cubicBezTo>
                      <a:pt x="35" y="254"/>
                      <a:pt x="34" y="251"/>
                      <a:pt x="34" y="250"/>
                    </a:cubicBezTo>
                    <a:close/>
                    <a:moveTo>
                      <a:pt x="22" y="259"/>
                    </a:moveTo>
                    <a:cubicBezTo>
                      <a:pt x="23" y="259"/>
                      <a:pt x="23" y="263"/>
                      <a:pt x="24" y="264"/>
                    </a:cubicBezTo>
                    <a:cubicBezTo>
                      <a:pt x="22" y="264"/>
                      <a:pt x="22" y="260"/>
                      <a:pt x="22" y="259"/>
                    </a:cubicBezTo>
                    <a:close/>
                    <a:moveTo>
                      <a:pt x="32" y="255"/>
                    </a:moveTo>
                    <a:cubicBezTo>
                      <a:pt x="33" y="254"/>
                      <a:pt x="33" y="258"/>
                      <a:pt x="34" y="257"/>
                    </a:cubicBezTo>
                    <a:cubicBezTo>
                      <a:pt x="34" y="258"/>
                      <a:pt x="34" y="259"/>
                      <a:pt x="34" y="261"/>
                    </a:cubicBezTo>
                    <a:cubicBezTo>
                      <a:pt x="33" y="262"/>
                      <a:pt x="32" y="257"/>
                      <a:pt x="32" y="255"/>
                    </a:cubicBezTo>
                    <a:close/>
                    <a:moveTo>
                      <a:pt x="16" y="267"/>
                    </a:moveTo>
                    <a:cubicBezTo>
                      <a:pt x="16" y="265"/>
                      <a:pt x="17" y="272"/>
                      <a:pt x="18" y="268"/>
                    </a:cubicBezTo>
                    <a:cubicBezTo>
                      <a:pt x="18" y="271"/>
                      <a:pt x="18" y="272"/>
                      <a:pt x="19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9" y="278"/>
                      <a:pt x="20" y="279"/>
                      <a:pt x="20" y="282"/>
                    </a:cubicBezTo>
                    <a:cubicBezTo>
                      <a:pt x="20" y="283"/>
                      <a:pt x="20" y="282"/>
                      <a:pt x="21" y="283"/>
                    </a:cubicBezTo>
                    <a:cubicBezTo>
                      <a:pt x="21" y="285"/>
                      <a:pt x="20" y="282"/>
                      <a:pt x="20" y="283"/>
                    </a:cubicBezTo>
                    <a:cubicBezTo>
                      <a:pt x="19" y="279"/>
                      <a:pt x="17" y="276"/>
                      <a:pt x="17" y="272"/>
                    </a:cubicBezTo>
                    <a:cubicBezTo>
                      <a:pt x="18" y="272"/>
                      <a:pt x="17" y="270"/>
                      <a:pt x="16" y="267"/>
                    </a:cubicBezTo>
                    <a:close/>
                    <a:moveTo>
                      <a:pt x="24" y="266"/>
                    </a:moveTo>
                    <a:cubicBezTo>
                      <a:pt x="25" y="268"/>
                      <a:pt x="25" y="269"/>
                      <a:pt x="25" y="270"/>
                    </a:cubicBezTo>
                    <a:cubicBezTo>
                      <a:pt x="24" y="271"/>
                      <a:pt x="23" y="270"/>
                      <a:pt x="23" y="268"/>
                    </a:cubicBezTo>
                    <a:cubicBezTo>
                      <a:pt x="23" y="267"/>
                      <a:pt x="23" y="266"/>
                      <a:pt x="24" y="266"/>
                    </a:cubicBezTo>
                    <a:close/>
                    <a:moveTo>
                      <a:pt x="25" y="273"/>
                    </a:moveTo>
                    <a:cubicBezTo>
                      <a:pt x="27" y="275"/>
                      <a:pt x="28" y="284"/>
                      <a:pt x="30" y="287"/>
                    </a:cubicBezTo>
                    <a:cubicBezTo>
                      <a:pt x="31" y="291"/>
                      <a:pt x="31" y="291"/>
                      <a:pt x="31" y="294"/>
                    </a:cubicBezTo>
                    <a:cubicBezTo>
                      <a:pt x="30" y="294"/>
                      <a:pt x="30" y="291"/>
                      <a:pt x="30" y="290"/>
                    </a:cubicBezTo>
                    <a:cubicBezTo>
                      <a:pt x="27" y="287"/>
                      <a:pt x="27" y="282"/>
                      <a:pt x="26" y="278"/>
                    </a:cubicBezTo>
                    <a:cubicBezTo>
                      <a:pt x="27" y="277"/>
                      <a:pt x="25" y="275"/>
                      <a:pt x="25" y="273"/>
                    </a:cubicBezTo>
                    <a:close/>
                    <a:moveTo>
                      <a:pt x="30" y="283"/>
                    </a:moveTo>
                    <a:cubicBezTo>
                      <a:pt x="31" y="282"/>
                      <a:pt x="32" y="288"/>
                      <a:pt x="32" y="289"/>
                    </a:cubicBezTo>
                    <a:cubicBezTo>
                      <a:pt x="30" y="289"/>
                      <a:pt x="31" y="286"/>
                      <a:pt x="30" y="283"/>
                    </a:cubicBezTo>
                    <a:close/>
                    <a:moveTo>
                      <a:pt x="37" y="291"/>
                    </a:moveTo>
                    <a:cubicBezTo>
                      <a:pt x="39" y="294"/>
                      <a:pt x="37" y="292"/>
                      <a:pt x="37" y="294"/>
                    </a:cubicBezTo>
                    <a:cubicBezTo>
                      <a:pt x="37" y="293"/>
                      <a:pt x="36" y="291"/>
                      <a:pt x="36" y="290"/>
                    </a:cubicBezTo>
                    <a:cubicBezTo>
                      <a:pt x="36" y="290"/>
                      <a:pt x="37" y="291"/>
                      <a:pt x="37" y="291"/>
                    </a:cubicBezTo>
                    <a:cubicBezTo>
                      <a:pt x="37" y="292"/>
                      <a:pt x="38" y="292"/>
                      <a:pt x="37" y="291"/>
                    </a:cubicBezTo>
                    <a:close/>
                    <a:moveTo>
                      <a:pt x="36" y="295"/>
                    </a:moveTo>
                    <a:cubicBezTo>
                      <a:pt x="37" y="294"/>
                      <a:pt x="37" y="297"/>
                      <a:pt x="38" y="298"/>
                    </a:cubicBezTo>
                    <a:cubicBezTo>
                      <a:pt x="38" y="298"/>
                      <a:pt x="38" y="298"/>
                      <a:pt x="38" y="297"/>
                    </a:cubicBezTo>
                    <a:cubicBezTo>
                      <a:pt x="40" y="301"/>
                      <a:pt x="36" y="298"/>
                      <a:pt x="36" y="295"/>
                    </a:cubicBezTo>
                    <a:close/>
                    <a:moveTo>
                      <a:pt x="36" y="303"/>
                    </a:moveTo>
                    <a:cubicBezTo>
                      <a:pt x="36" y="306"/>
                      <a:pt x="35" y="299"/>
                      <a:pt x="35" y="302"/>
                    </a:cubicBezTo>
                    <a:cubicBezTo>
                      <a:pt x="35" y="301"/>
                      <a:pt x="35" y="299"/>
                      <a:pt x="34" y="297"/>
                    </a:cubicBezTo>
                    <a:cubicBezTo>
                      <a:pt x="34" y="297"/>
                      <a:pt x="35" y="298"/>
                      <a:pt x="35" y="299"/>
                    </a:cubicBezTo>
                    <a:cubicBezTo>
                      <a:pt x="35" y="300"/>
                      <a:pt x="36" y="299"/>
                      <a:pt x="36" y="300"/>
                    </a:cubicBezTo>
                    <a:cubicBezTo>
                      <a:pt x="37" y="300"/>
                      <a:pt x="35" y="300"/>
                      <a:pt x="36" y="303"/>
                    </a:cubicBezTo>
                    <a:close/>
                    <a:moveTo>
                      <a:pt x="26" y="306"/>
                    </a:moveTo>
                    <a:cubicBezTo>
                      <a:pt x="27" y="305"/>
                      <a:pt x="28" y="307"/>
                      <a:pt x="29" y="307"/>
                    </a:cubicBezTo>
                    <a:cubicBezTo>
                      <a:pt x="29" y="309"/>
                      <a:pt x="30" y="311"/>
                      <a:pt x="29" y="312"/>
                    </a:cubicBezTo>
                    <a:cubicBezTo>
                      <a:pt x="28" y="310"/>
                      <a:pt x="27" y="308"/>
                      <a:pt x="26" y="306"/>
                    </a:cubicBezTo>
                    <a:close/>
                    <a:moveTo>
                      <a:pt x="31" y="310"/>
                    </a:moveTo>
                    <a:cubicBezTo>
                      <a:pt x="31" y="316"/>
                      <a:pt x="33" y="322"/>
                      <a:pt x="35" y="327"/>
                    </a:cubicBezTo>
                    <a:cubicBezTo>
                      <a:pt x="34" y="326"/>
                      <a:pt x="33" y="323"/>
                      <a:pt x="32" y="320"/>
                    </a:cubicBezTo>
                    <a:cubicBezTo>
                      <a:pt x="31" y="318"/>
                      <a:pt x="30" y="315"/>
                      <a:pt x="29" y="313"/>
                    </a:cubicBezTo>
                    <a:cubicBezTo>
                      <a:pt x="31" y="315"/>
                      <a:pt x="29" y="310"/>
                      <a:pt x="31" y="310"/>
                    </a:cubicBezTo>
                    <a:close/>
                    <a:moveTo>
                      <a:pt x="62" y="307"/>
                    </a:moveTo>
                    <a:cubicBezTo>
                      <a:pt x="62" y="307"/>
                      <a:pt x="63" y="307"/>
                      <a:pt x="63" y="307"/>
                    </a:cubicBezTo>
                    <a:cubicBezTo>
                      <a:pt x="64" y="309"/>
                      <a:pt x="65" y="311"/>
                      <a:pt x="63" y="311"/>
                    </a:cubicBezTo>
                    <a:cubicBezTo>
                      <a:pt x="63" y="310"/>
                      <a:pt x="63" y="308"/>
                      <a:pt x="62" y="307"/>
                    </a:cubicBezTo>
                    <a:close/>
                    <a:moveTo>
                      <a:pt x="37" y="328"/>
                    </a:moveTo>
                    <a:cubicBezTo>
                      <a:pt x="37" y="331"/>
                      <a:pt x="37" y="330"/>
                      <a:pt x="38" y="333"/>
                    </a:cubicBezTo>
                    <a:cubicBezTo>
                      <a:pt x="38" y="334"/>
                      <a:pt x="36" y="328"/>
                      <a:pt x="37" y="328"/>
                    </a:cubicBezTo>
                    <a:close/>
                    <a:moveTo>
                      <a:pt x="40" y="327"/>
                    </a:moveTo>
                    <a:cubicBezTo>
                      <a:pt x="40" y="327"/>
                      <a:pt x="42" y="330"/>
                      <a:pt x="42" y="331"/>
                    </a:cubicBezTo>
                    <a:cubicBezTo>
                      <a:pt x="41" y="331"/>
                      <a:pt x="41" y="329"/>
                      <a:pt x="40" y="327"/>
                    </a:cubicBezTo>
                    <a:close/>
                    <a:moveTo>
                      <a:pt x="64" y="311"/>
                    </a:moveTo>
                    <a:cubicBezTo>
                      <a:pt x="66" y="313"/>
                      <a:pt x="65" y="314"/>
                      <a:pt x="66" y="316"/>
                    </a:cubicBezTo>
                    <a:cubicBezTo>
                      <a:pt x="66" y="316"/>
                      <a:pt x="66" y="315"/>
                      <a:pt x="65" y="315"/>
                    </a:cubicBezTo>
                    <a:cubicBezTo>
                      <a:pt x="66" y="318"/>
                      <a:pt x="68" y="322"/>
                      <a:pt x="66" y="321"/>
                    </a:cubicBezTo>
                    <a:cubicBezTo>
                      <a:pt x="65" y="320"/>
                      <a:pt x="66" y="319"/>
                      <a:pt x="66" y="318"/>
                    </a:cubicBezTo>
                    <a:cubicBezTo>
                      <a:pt x="65" y="317"/>
                      <a:pt x="65" y="316"/>
                      <a:pt x="63" y="313"/>
                    </a:cubicBezTo>
                    <a:cubicBezTo>
                      <a:pt x="64" y="312"/>
                      <a:pt x="65" y="314"/>
                      <a:pt x="65" y="315"/>
                    </a:cubicBezTo>
                    <a:cubicBezTo>
                      <a:pt x="66" y="315"/>
                      <a:pt x="63" y="311"/>
                      <a:pt x="64" y="311"/>
                    </a:cubicBezTo>
                    <a:close/>
                    <a:moveTo>
                      <a:pt x="66" y="313"/>
                    </a:moveTo>
                    <a:cubicBezTo>
                      <a:pt x="67" y="313"/>
                      <a:pt x="67" y="313"/>
                      <a:pt x="67" y="314"/>
                    </a:cubicBezTo>
                    <a:cubicBezTo>
                      <a:pt x="69" y="317"/>
                      <a:pt x="67" y="318"/>
                      <a:pt x="69" y="321"/>
                    </a:cubicBezTo>
                    <a:cubicBezTo>
                      <a:pt x="68" y="321"/>
                      <a:pt x="68" y="319"/>
                      <a:pt x="67" y="319"/>
                    </a:cubicBezTo>
                    <a:cubicBezTo>
                      <a:pt x="66" y="316"/>
                      <a:pt x="68" y="318"/>
                      <a:pt x="66" y="313"/>
                    </a:cubicBezTo>
                    <a:close/>
                    <a:moveTo>
                      <a:pt x="94" y="299"/>
                    </a:moveTo>
                    <a:cubicBezTo>
                      <a:pt x="95" y="299"/>
                      <a:pt x="96" y="301"/>
                      <a:pt x="96" y="299"/>
                    </a:cubicBezTo>
                    <a:cubicBezTo>
                      <a:pt x="97" y="300"/>
                      <a:pt x="97" y="300"/>
                      <a:pt x="97" y="300"/>
                    </a:cubicBezTo>
                    <a:cubicBezTo>
                      <a:pt x="96" y="300"/>
                      <a:pt x="96" y="301"/>
                      <a:pt x="97" y="301"/>
                    </a:cubicBezTo>
                    <a:cubicBezTo>
                      <a:pt x="96" y="300"/>
                      <a:pt x="95" y="301"/>
                      <a:pt x="94" y="299"/>
                    </a:cubicBezTo>
                    <a:close/>
                    <a:moveTo>
                      <a:pt x="68" y="323"/>
                    </a:moveTo>
                    <a:cubicBezTo>
                      <a:pt x="70" y="324"/>
                      <a:pt x="72" y="331"/>
                      <a:pt x="73" y="334"/>
                    </a:cubicBezTo>
                    <a:cubicBezTo>
                      <a:pt x="71" y="332"/>
                      <a:pt x="70" y="328"/>
                      <a:pt x="68" y="323"/>
                    </a:cubicBezTo>
                    <a:close/>
                    <a:moveTo>
                      <a:pt x="49" y="342"/>
                    </a:moveTo>
                    <a:cubicBezTo>
                      <a:pt x="50" y="342"/>
                      <a:pt x="52" y="343"/>
                      <a:pt x="53" y="346"/>
                    </a:cubicBezTo>
                    <a:cubicBezTo>
                      <a:pt x="55" y="348"/>
                      <a:pt x="56" y="351"/>
                      <a:pt x="57" y="353"/>
                    </a:cubicBezTo>
                    <a:cubicBezTo>
                      <a:pt x="56" y="354"/>
                      <a:pt x="55" y="352"/>
                      <a:pt x="53" y="351"/>
                    </a:cubicBezTo>
                    <a:cubicBezTo>
                      <a:pt x="51" y="347"/>
                      <a:pt x="50" y="344"/>
                      <a:pt x="49" y="342"/>
                    </a:cubicBezTo>
                    <a:close/>
                    <a:moveTo>
                      <a:pt x="98" y="309"/>
                    </a:moveTo>
                    <a:cubicBezTo>
                      <a:pt x="99" y="309"/>
                      <a:pt x="102" y="315"/>
                      <a:pt x="102" y="317"/>
                    </a:cubicBezTo>
                    <a:cubicBezTo>
                      <a:pt x="100" y="316"/>
                      <a:pt x="98" y="310"/>
                      <a:pt x="98" y="309"/>
                    </a:cubicBezTo>
                    <a:close/>
                    <a:moveTo>
                      <a:pt x="74" y="337"/>
                    </a:moveTo>
                    <a:cubicBezTo>
                      <a:pt x="75" y="336"/>
                      <a:pt x="74" y="336"/>
                      <a:pt x="73" y="334"/>
                    </a:cubicBezTo>
                    <a:cubicBezTo>
                      <a:pt x="75" y="335"/>
                      <a:pt x="75" y="338"/>
                      <a:pt x="76" y="338"/>
                    </a:cubicBezTo>
                    <a:cubicBezTo>
                      <a:pt x="77" y="340"/>
                      <a:pt x="75" y="338"/>
                      <a:pt x="74" y="337"/>
                    </a:cubicBezTo>
                    <a:close/>
                    <a:moveTo>
                      <a:pt x="57" y="355"/>
                    </a:moveTo>
                    <a:cubicBezTo>
                      <a:pt x="58" y="354"/>
                      <a:pt x="58" y="354"/>
                      <a:pt x="58" y="354"/>
                    </a:cubicBezTo>
                    <a:cubicBezTo>
                      <a:pt x="59" y="356"/>
                      <a:pt x="58" y="356"/>
                      <a:pt x="58" y="357"/>
                    </a:cubicBezTo>
                    <a:cubicBezTo>
                      <a:pt x="58" y="357"/>
                      <a:pt x="57" y="356"/>
                      <a:pt x="57" y="355"/>
                    </a:cubicBezTo>
                    <a:close/>
                    <a:moveTo>
                      <a:pt x="76" y="340"/>
                    </a:moveTo>
                    <a:cubicBezTo>
                      <a:pt x="77" y="340"/>
                      <a:pt x="80" y="343"/>
                      <a:pt x="80" y="345"/>
                    </a:cubicBezTo>
                    <a:cubicBezTo>
                      <a:pt x="78" y="344"/>
                      <a:pt x="78" y="342"/>
                      <a:pt x="76" y="340"/>
                    </a:cubicBezTo>
                    <a:close/>
                    <a:moveTo>
                      <a:pt x="103" y="320"/>
                    </a:moveTo>
                    <a:cubicBezTo>
                      <a:pt x="103" y="320"/>
                      <a:pt x="104" y="322"/>
                      <a:pt x="105" y="323"/>
                    </a:cubicBezTo>
                    <a:cubicBezTo>
                      <a:pt x="104" y="324"/>
                      <a:pt x="103" y="321"/>
                      <a:pt x="103" y="320"/>
                    </a:cubicBezTo>
                    <a:close/>
                    <a:moveTo>
                      <a:pt x="68" y="351"/>
                    </a:moveTo>
                    <a:cubicBezTo>
                      <a:pt x="68" y="351"/>
                      <a:pt x="69" y="351"/>
                      <a:pt x="69" y="352"/>
                    </a:cubicBezTo>
                    <a:cubicBezTo>
                      <a:pt x="72" y="355"/>
                      <a:pt x="69" y="355"/>
                      <a:pt x="68" y="351"/>
                    </a:cubicBezTo>
                    <a:close/>
                    <a:moveTo>
                      <a:pt x="79" y="357"/>
                    </a:moveTo>
                    <a:cubicBezTo>
                      <a:pt x="77" y="356"/>
                      <a:pt x="76" y="353"/>
                      <a:pt x="74" y="352"/>
                    </a:cubicBezTo>
                    <a:cubicBezTo>
                      <a:pt x="73" y="350"/>
                      <a:pt x="75" y="350"/>
                      <a:pt x="74" y="348"/>
                    </a:cubicBezTo>
                    <a:cubicBezTo>
                      <a:pt x="76" y="350"/>
                      <a:pt x="78" y="352"/>
                      <a:pt x="79" y="352"/>
                    </a:cubicBezTo>
                    <a:cubicBezTo>
                      <a:pt x="77" y="350"/>
                      <a:pt x="76" y="350"/>
                      <a:pt x="74" y="346"/>
                    </a:cubicBezTo>
                    <a:cubicBezTo>
                      <a:pt x="74" y="346"/>
                      <a:pt x="75" y="347"/>
                      <a:pt x="76" y="347"/>
                    </a:cubicBezTo>
                    <a:cubicBezTo>
                      <a:pt x="77" y="348"/>
                      <a:pt x="76" y="348"/>
                      <a:pt x="77" y="350"/>
                    </a:cubicBezTo>
                    <a:cubicBezTo>
                      <a:pt x="77" y="348"/>
                      <a:pt x="78" y="350"/>
                      <a:pt x="80" y="352"/>
                    </a:cubicBezTo>
                    <a:cubicBezTo>
                      <a:pt x="81" y="354"/>
                      <a:pt x="82" y="356"/>
                      <a:pt x="83" y="358"/>
                    </a:cubicBezTo>
                    <a:cubicBezTo>
                      <a:pt x="82" y="358"/>
                      <a:pt x="81" y="356"/>
                      <a:pt x="80" y="354"/>
                    </a:cubicBezTo>
                    <a:cubicBezTo>
                      <a:pt x="79" y="353"/>
                      <a:pt x="79" y="355"/>
                      <a:pt x="79" y="354"/>
                    </a:cubicBezTo>
                    <a:cubicBezTo>
                      <a:pt x="78" y="354"/>
                      <a:pt x="80" y="356"/>
                      <a:pt x="81" y="358"/>
                    </a:cubicBezTo>
                    <a:cubicBezTo>
                      <a:pt x="82" y="360"/>
                      <a:pt x="80" y="358"/>
                      <a:pt x="81" y="360"/>
                    </a:cubicBezTo>
                    <a:cubicBezTo>
                      <a:pt x="81" y="360"/>
                      <a:pt x="79" y="357"/>
                      <a:pt x="79" y="357"/>
                    </a:cubicBezTo>
                    <a:close/>
                    <a:moveTo>
                      <a:pt x="138" y="308"/>
                    </a:moveTo>
                    <a:cubicBezTo>
                      <a:pt x="138" y="308"/>
                      <a:pt x="139" y="309"/>
                      <a:pt x="138" y="308"/>
                    </a:cubicBezTo>
                    <a:cubicBezTo>
                      <a:pt x="139" y="308"/>
                      <a:pt x="140" y="309"/>
                      <a:pt x="141" y="310"/>
                    </a:cubicBezTo>
                    <a:cubicBezTo>
                      <a:pt x="140" y="312"/>
                      <a:pt x="138" y="308"/>
                      <a:pt x="139" y="309"/>
                    </a:cubicBezTo>
                    <a:cubicBezTo>
                      <a:pt x="138" y="310"/>
                      <a:pt x="138" y="308"/>
                      <a:pt x="138" y="308"/>
                    </a:cubicBezTo>
                    <a:close/>
                    <a:moveTo>
                      <a:pt x="85" y="360"/>
                    </a:moveTo>
                    <a:cubicBezTo>
                      <a:pt x="85" y="360"/>
                      <a:pt x="85" y="360"/>
                      <a:pt x="84" y="359"/>
                    </a:cubicBezTo>
                    <a:cubicBezTo>
                      <a:pt x="84" y="360"/>
                      <a:pt x="85" y="361"/>
                      <a:pt x="84" y="361"/>
                    </a:cubicBezTo>
                    <a:cubicBezTo>
                      <a:pt x="82" y="358"/>
                      <a:pt x="85" y="358"/>
                      <a:pt x="82" y="355"/>
                    </a:cubicBezTo>
                    <a:cubicBezTo>
                      <a:pt x="84" y="357"/>
                      <a:pt x="86" y="360"/>
                      <a:pt x="88" y="364"/>
                    </a:cubicBezTo>
                    <a:cubicBezTo>
                      <a:pt x="90" y="367"/>
                      <a:pt x="93" y="371"/>
                      <a:pt x="96" y="374"/>
                    </a:cubicBezTo>
                    <a:cubicBezTo>
                      <a:pt x="95" y="374"/>
                      <a:pt x="96" y="374"/>
                      <a:pt x="96" y="375"/>
                    </a:cubicBezTo>
                    <a:cubicBezTo>
                      <a:pt x="95" y="374"/>
                      <a:pt x="94" y="373"/>
                      <a:pt x="93" y="374"/>
                    </a:cubicBezTo>
                    <a:cubicBezTo>
                      <a:pt x="92" y="373"/>
                      <a:pt x="93" y="372"/>
                      <a:pt x="93" y="372"/>
                    </a:cubicBezTo>
                    <a:cubicBezTo>
                      <a:pt x="92" y="371"/>
                      <a:pt x="91" y="371"/>
                      <a:pt x="89" y="369"/>
                    </a:cubicBezTo>
                    <a:cubicBezTo>
                      <a:pt x="90" y="365"/>
                      <a:pt x="85" y="363"/>
                      <a:pt x="85" y="360"/>
                    </a:cubicBezTo>
                    <a:close/>
                    <a:moveTo>
                      <a:pt x="82" y="362"/>
                    </a:moveTo>
                    <a:cubicBezTo>
                      <a:pt x="83" y="363"/>
                      <a:pt x="82" y="362"/>
                      <a:pt x="83" y="362"/>
                    </a:cubicBezTo>
                    <a:cubicBezTo>
                      <a:pt x="83" y="365"/>
                      <a:pt x="90" y="371"/>
                      <a:pt x="90" y="373"/>
                    </a:cubicBezTo>
                    <a:cubicBezTo>
                      <a:pt x="87" y="371"/>
                      <a:pt x="84" y="365"/>
                      <a:pt x="82" y="362"/>
                    </a:cubicBezTo>
                    <a:close/>
                    <a:moveTo>
                      <a:pt x="80" y="373"/>
                    </a:moveTo>
                    <a:cubicBezTo>
                      <a:pt x="80" y="372"/>
                      <a:pt x="82" y="376"/>
                      <a:pt x="84" y="378"/>
                    </a:cubicBezTo>
                    <a:cubicBezTo>
                      <a:pt x="83" y="379"/>
                      <a:pt x="81" y="375"/>
                      <a:pt x="80" y="373"/>
                    </a:cubicBezTo>
                    <a:close/>
                    <a:moveTo>
                      <a:pt x="84" y="369"/>
                    </a:moveTo>
                    <a:cubicBezTo>
                      <a:pt x="85" y="368"/>
                      <a:pt x="85" y="368"/>
                      <a:pt x="85" y="368"/>
                    </a:cubicBezTo>
                    <a:cubicBezTo>
                      <a:pt x="87" y="371"/>
                      <a:pt x="86" y="373"/>
                      <a:pt x="84" y="369"/>
                    </a:cubicBezTo>
                    <a:close/>
                    <a:moveTo>
                      <a:pt x="142" y="319"/>
                    </a:moveTo>
                    <a:cubicBezTo>
                      <a:pt x="143" y="319"/>
                      <a:pt x="144" y="320"/>
                      <a:pt x="146" y="321"/>
                    </a:cubicBezTo>
                    <a:cubicBezTo>
                      <a:pt x="146" y="323"/>
                      <a:pt x="145" y="322"/>
                      <a:pt x="144" y="322"/>
                    </a:cubicBezTo>
                    <a:lnTo>
                      <a:pt x="142" y="319"/>
                    </a:lnTo>
                    <a:close/>
                    <a:moveTo>
                      <a:pt x="89" y="374"/>
                    </a:moveTo>
                    <a:cubicBezTo>
                      <a:pt x="88" y="373"/>
                      <a:pt x="89" y="375"/>
                      <a:pt x="88" y="374"/>
                    </a:cubicBezTo>
                    <a:cubicBezTo>
                      <a:pt x="86" y="373"/>
                      <a:pt x="88" y="371"/>
                      <a:pt x="89" y="374"/>
                    </a:cubicBezTo>
                    <a:close/>
                    <a:moveTo>
                      <a:pt x="83" y="379"/>
                    </a:moveTo>
                    <a:cubicBezTo>
                      <a:pt x="84" y="379"/>
                      <a:pt x="87" y="383"/>
                      <a:pt x="86" y="383"/>
                    </a:cubicBezTo>
                    <a:cubicBezTo>
                      <a:pt x="84" y="382"/>
                      <a:pt x="83" y="380"/>
                      <a:pt x="83" y="379"/>
                    </a:cubicBezTo>
                    <a:close/>
                    <a:moveTo>
                      <a:pt x="146" y="324"/>
                    </a:moveTo>
                    <a:cubicBezTo>
                      <a:pt x="145" y="323"/>
                      <a:pt x="147" y="324"/>
                      <a:pt x="146" y="323"/>
                    </a:cubicBezTo>
                    <a:cubicBezTo>
                      <a:pt x="147" y="323"/>
                      <a:pt x="148" y="326"/>
                      <a:pt x="148" y="325"/>
                    </a:cubicBezTo>
                    <a:cubicBezTo>
                      <a:pt x="149" y="326"/>
                      <a:pt x="148" y="326"/>
                      <a:pt x="149" y="327"/>
                    </a:cubicBezTo>
                    <a:cubicBezTo>
                      <a:pt x="150" y="328"/>
                      <a:pt x="149" y="326"/>
                      <a:pt x="150" y="327"/>
                    </a:cubicBezTo>
                    <a:cubicBezTo>
                      <a:pt x="150" y="327"/>
                      <a:pt x="150" y="328"/>
                      <a:pt x="151" y="329"/>
                    </a:cubicBezTo>
                    <a:cubicBezTo>
                      <a:pt x="150" y="328"/>
                      <a:pt x="150" y="329"/>
                      <a:pt x="150" y="329"/>
                    </a:cubicBezTo>
                    <a:cubicBezTo>
                      <a:pt x="152" y="330"/>
                      <a:pt x="151" y="329"/>
                      <a:pt x="152" y="332"/>
                    </a:cubicBezTo>
                    <a:cubicBezTo>
                      <a:pt x="152" y="332"/>
                      <a:pt x="151" y="331"/>
                      <a:pt x="150" y="330"/>
                    </a:cubicBezTo>
                    <a:cubicBezTo>
                      <a:pt x="150" y="330"/>
                      <a:pt x="150" y="331"/>
                      <a:pt x="150" y="331"/>
                    </a:cubicBezTo>
                    <a:cubicBezTo>
                      <a:pt x="149" y="331"/>
                      <a:pt x="150" y="329"/>
                      <a:pt x="148" y="327"/>
                    </a:cubicBezTo>
                    <a:cubicBezTo>
                      <a:pt x="149" y="327"/>
                      <a:pt x="147" y="326"/>
                      <a:pt x="146" y="324"/>
                    </a:cubicBezTo>
                    <a:close/>
                    <a:moveTo>
                      <a:pt x="119" y="351"/>
                    </a:moveTo>
                    <a:cubicBezTo>
                      <a:pt x="120" y="350"/>
                      <a:pt x="120" y="352"/>
                      <a:pt x="122" y="353"/>
                    </a:cubicBezTo>
                    <a:cubicBezTo>
                      <a:pt x="122" y="355"/>
                      <a:pt x="120" y="352"/>
                      <a:pt x="119" y="351"/>
                    </a:cubicBezTo>
                    <a:close/>
                    <a:moveTo>
                      <a:pt x="94" y="377"/>
                    </a:moveTo>
                    <a:cubicBezTo>
                      <a:pt x="95" y="376"/>
                      <a:pt x="96" y="378"/>
                      <a:pt x="97" y="379"/>
                    </a:cubicBezTo>
                    <a:cubicBezTo>
                      <a:pt x="97" y="380"/>
                      <a:pt x="95" y="379"/>
                      <a:pt x="94" y="377"/>
                    </a:cubicBezTo>
                    <a:close/>
                    <a:moveTo>
                      <a:pt x="99" y="375"/>
                    </a:moveTo>
                    <a:cubicBezTo>
                      <a:pt x="100" y="377"/>
                      <a:pt x="100" y="377"/>
                      <a:pt x="102" y="380"/>
                    </a:cubicBezTo>
                    <a:cubicBezTo>
                      <a:pt x="100" y="381"/>
                      <a:pt x="98" y="375"/>
                      <a:pt x="99" y="375"/>
                    </a:cubicBezTo>
                    <a:close/>
                    <a:moveTo>
                      <a:pt x="130" y="344"/>
                    </a:moveTo>
                    <a:cubicBezTo>
                      <a:pt x="130" y="344"/>
                      <a:pt x="130" y="344"/>
                      <a:pt x="131" y="345"/>
                    </a:cubicBezTo>
                    <a:cubicBezTo>
                      <a:pt x="131" y="344"/>
                      <a:pt x="131" y="344"/>
                      <a:pt x="131" y="344"/>
                    </a:cubicBezTo>
                    <a:cubicBezTo>
                      <a:pt x="132" y="343"/>
                      <a:pt x="132" y="345"/>
                      <a:pt x="132" y="346"/>
                    </a:cubicBezTo>
                    <a:cubicBezTo>
                      <a:pt x="131" y="346"/>
                      <a:pt x="131" y="345"/>
                      <a:pt x="130" y="344"/>
                    </a:cubicBezTo>
                    <a:close/>
                    <a:moveTo>
                      <a:pt x="106" y="408"/>
                    </a:moveTo>
                    <a:cubicBezTo>
                      <a:pt x="104" y="407"/>
                      <a:pt x="111" y="414"/>
                      <a:pt x="107" y="411"/>
                    </a:cubicBezTo>
                    <a:cubicBezTo>
                      <a:pt x="108" y="412"/>
                      <a:pt x="108" y="412"/>
                      <a:pt x="109" y="413"/>
                    </a:cubicBezTo>
                    <a:cubicBezTo>
                      <a:pt x="109" y="413"/>
                      <a:pt x="109" y="412"/>
                      <a:pt x="109" y="412"/>
                    </a:cubicBezTo>
                    <a:cubicBezTo>
                      <a:pt x="111" y="414"/>
                      <a:pt x="113" y="417"/>
                      <a:pt x="114" y="416"/>
                    </a:cubicBezTo>
                    <a:cubicBezTo>
                      <a:pt x="115" y="418"/>
                      <a:pt x="115" y="418"/>
                      <a:pt x="118" y="420"/>
                    </a:cubicBezTo>
                    <a:cubicBezTo>
                      <a:pt x="117" y="420"/>
                      <a:pt x="117" y="420"/>
                      <a:pt x="116" y="419"/>
                    </a:cubicBezTo>
                    <a:cubicBezTo>
                      <a:pt x="115" y="418"/>
                      <a:pt x="114" y="417"/>
                      <a:pt x="114" y="417"/>
                    </a:cubicBezTo>
                    <a:cubicBezTo>
                      <a:pt x="115" y="420"/>
                      <a:pt x="117" y="420"/>
                      <a:pt x="118" y="422"/>
                    </a:cubicBezTo>
                    <a:cubicBezTo>
                      <a:pt x="119" y="422"/>
                      <a:pt x="116" y="420"/>
                      <a:pt x="117" y="420"/>
                    </a:cubicBezTo>
                    <a:cubicBezTo>
                      <a:pt x="119" y="422"/>
                      <a:pt x="119" y="423"/>
                      <a:pt x="121" y="425"/>
                    </a:cubicBezTo>
                    <a:cubicBezTo>
                      <a:pt x="122" y="427"/>
                      <a:pt x="119" y="424"/>
                      <a:pt x="119" y="424"/>
                    </a:cubicBezTo>
                    <a:cubicBezTo>
                      <a:pt x="119" y="425"/>
                      <a:pt x="121" y="426"/>
                      <a:pt x="122" y="427"/>
                    </a:cubicBezTo>
                    <a:cubicBezTo>
                      <a:pt x="123" y="428"/>
                      <a:pt x="120" y="425"/>
                      <a:pt x="123" y="426"/>
                    </a:cubicBezTo>
                    <a:cubicBezTo>
                      <a:pt x="124" y="428"/>
                      <a:pt x="123" y="428"/>
                      <a:pt x="127" y="431"/>
                    </a:cubicBezTo>
                    <a:cubicBezTo>
                      <a:pt x="126" y="430"/>
                      <a:pt x="126" y="431"/>
                      <a:pt x="126" y="431"/>
                    </a:cubicBezTo>
                    <a:cubicBezTo>
                      <a:pt x="128" y="433"/>
                      <a:pt x="127" y="431"/>
                      <a:pt x="129" y="432"/>
                    </a:cubicBezTo>
                    <a:cubicBezTo>
                      <a:pt x="133" y="438"/>
                      <a:pt x="140" y="442"/>
                      <a:pt x="146" y="447"/>
                    </a:cubicBezTo>
                    <a:cubicBezTo>
                      <a:pt x="146" y="447"/>
                      <a:pt x="151" y="450"/>
                      <a:pt x="150" y="451"/>
                    </a:cubicBezTo>
                    <a:cubicBezTo>
                      <a:pt x="153" y="452"/>
                      <a:pt x="152" y="451"/>
                      <a:pt x="155" y="453"/>
                    </a:cubicBezTo>
                    <a:cubicBezTo>
                      <a:pt x="156" y="455"/>
                      <a:pt x="159" y="457"/>
                      <a:pt x="163" y="460"/>
                    </a:cubicBezTo>
                    <a:cubicBezTo>
                      <a:pt x="167" y="462"/>
                      <a:pt x="172" y="464"/>
                      <a:pt x="174" y="466"/>
                    </a:cubicBezTo>
                    <a:cubicBezTo>
                      <a:pt x="174" y="467"/>
                      <a:pt x="173" y="467"/>
                      <a:pt x="172" y="466"/>
                    </a:cubicBezTo>
                    <a:cubicBezTo>
                      <a:pt x="172" y="466"/>
                      <a:pt x="172" y="466"/>
                      <a:pt x="172" y="467"/>
                    </a:cubicBezTo>
                    <a:cubicBezTo>
                      <a:pt x="174" y="467"/>
                      <a:pt x="182" y="470"/>
                      <a:pt x="184" y="473"/>
                    </a:cubicBezTo>
                    <a:cubicBezTo>
                      <a:pt x="188" y="473"/>
                      <a:pt x="191" y="476"/>
                      <a:pt x="195" y="478"/>
                    </a:cubicBezTo>
                    <a:cubicBezTo>
                      <a:pt x="195" y="478"/>
                      <a:pt x="193" y="478"/>
                      <a:pt x="193" y="478"/>
                    </a:cubicBezTo>
                    <a:cubicBezTo>
                      <a:pt x="192" y="477"/>
                      <a:pt x="190" y="476"/>
                      <a:pt x="188" y="476"/>
                    </a:cubicBezTo>
                    <a:cubicBezTo>
                      <a:pt x="188" y="476"/>
                      <a:pt x="189" y="477"/>
                      <a:pt x="191" y="478"/>
                    </a:cubicBezTo>
                    <a:cubicBezTo>
                      <a:pt x="188" y="477"/>
                      <a:pt x="184" y="475"/>
                      <a:pt x="180" y="473"/>
                    </a:cubicBezTo>
                    <a:cubicBezTo>
                      <a:pt x="181" y="473"/>
                      <a:pt x="180" y="472"/>
                      <a:pt x="180" y="472"/>
                    </a:cubicBezTo>
                    <a:cubicBezTo>
                      <a:pt x="179" y="472"/>
                      <a:pt x="177" y="470"/>
                      <a:pt x="177" y="470"/>
                    </a:cubicBezTo>
                    <a:cubicBezTo>
                      <a:pt x="175" y="469"/>
                      <a:pt x="171" y="467"/>
                      <a:pt x="167" y="465"/>
                    </a:cubicBezTo>
                    <a:cubicBezTo>
                      <a:pt x="164" y="463"/>
                      <a:pt x="161" y="461"/>
                      <a:pt x="161" y="464"/>
                    </a:cubicBezTo>
                    <a:cubicBezTo>
                      <a:pt x="156" y="460"/>
                      <a:pt x="154" y="459"/>
                      <a:pt x="149" y="457"/>
                    </a:cubicBezTo>
                    <a:cubicBezTo>
                      <a:pt x="148" y="456"/>
                      <a:pt x="146" y="455"/>
                      <a:pt x="146" y="454"/>
                    </a:cubicBezTo>
                    <a:cubicBezTo>
                      <a:pt x="144" y="454"/>
                      <a:pt x="137" y="449"/>
                      <a:pt x="134" y="445"/>
                    </a:cubicBezTo>
                    <a:cubicBezTo>
                      <a:pt x="133" y="444"/>
                      <a:pt x="133" y="445"/>
                      <a:pt x="132" y="444"/>
                    </a:cubicBezTo>
                    <a:cubicBezTo>
                      <a:pt x="129" y="442"/>
                      <a:pt x="126" y="439"/>
                      <a:pt x="123" y="436"/>
                    </a:cubicBezTo>
                    <a:cubicBezTo>
                      <a:pt x="120" y="434"/>
                      <a:pt x="117" y="431"/>
                      <a:pt x="115" y="429"/>
                    </a:cubicBezTo>
                    <a:cubicBezTo>
                      <a:pt x="115" y="428"/>
                      <a:pt x="112" y="424"/>
                      <a:pt x="109" y="422"/>
                    </a:cubicBezTo>
                    <a:cubicBezTo>
                      <a:pt x="107" y="419"/>
                      <a:pt x="100" y="411"/>
                      <a:pt x="97" y="409"/>
                    </a:cubicBezTo>
                    <a:cubicBezTo>
                      <a:pt x="94" y="407"/>
                      <a:pt x="97" y="409"/>
                      <a:pt x="97" y="408"/>
                    </a:cubicBezTo>
                    <a:cubicBezTo>
                      <a:pt x="95" y="406"/>
                      <a:pt x="90" y="402"/>
                      <a:pt x="89" y="399"/>
                    </a:cubicBezTo>
                    <a:cubicBezTo>
                      <a:pt x="92" y="401"/>
                      <a:pt x="88" y="395"/>
                      <a:pt x="86" y="392"/>
                    </a:cubicBezTo>
                    <a:cubicBezTo>
                      <a:pt x="89" y="394"/>
                      <a:pt x="90" y="398"/>
                      <a:pt x="91" y="400"/>
                    </a:cubicBezTo>
                    <a:cubicBezTo>
                      <a:pt x="92" y="400"/>
                      <a:pt x="93" y="400"/>
                      <a:pt x="95" y="402"/>
                    </a:cubicBezTo>
                    <a:cubicBezTo>
                      <a:pt x="94" y="402"/>
                      <a:pt x="94" y="402"/>
                      <a:pt x="94" y="402"/>
                    </a:cubicBezTo>
                    <a:cubicBezTo>
                      <a:pt x="102" y="410"/>
                      <a:pt x="109" y="417"/>
                      <a:pt x="115" y="424"/>
                    </a:cubicBezTo>
                    <a:cubicBezTo>
                      <a:pt x="117" y="425"/>
                      <a:pt x="120" y="428"/>
                      <a:pt x="121" y="428"/>
                    </a:cubicBezTo>
                    <a:cubicBezTo>
                      <a:pt x="119" y="425"/>
                      <a:pt x="116" y="423"/>
                      <a:pt x="113" y="420"/>
                    </a:cubicBezTo>
                    <a:cubicBezTo>
                      <a:pt x="110" y="417"/>
                      <a:pt x="108" y="414"/>
                      <a:pt x="105" y="412"/>
                    </a:cubicBezTo>
                    <a:cubicBezTo>
                      <a:pt x="105" y="412"/>
                      <a:pt x="106" y="413"/>
                      <a:pt x="106" y="412"/>
                    </a:cubicBezTo>
                    <a:cubicBezTo>
                      <a:pt x="106" y="412"/>
                      <a:pt x="105" y="411"/>
                      <a:pt x="103" y="410"/>
                    </a:cubicBezTo>
                    <a:cubicBezTo>
                      <a:pt x="102" y="408"/>
                      <a:pt x="101" y="407"/>
                      <a:pt x="102" y="407"/>
                    </a:cubicBezTo>
                    <a:cubicBezTo>
                      <a:pt x="99" y="406"/>
                      <a:pt x="99" y="403"/>
                      <a:pt x="97" y="403"/>
                    </a:cubicBezTo>
                    <a:cubicBezTo>
                      <a:pt x="94" y="401"/>
                      <a:pt x="92" y="398"/>
                      <a:pt x="93" y="397"/>
                    </a:cubicBezTo>
                    <a:cubicBezTo>
                      <a:pt x="94" y="399"/>
                      <a:pt x="94" y="400"/>
                      <a:pt x="96" y="400"/>
                    </a:cubicBezTo>
                    <a:cubicBezTo>
                      <a:pt x="94" y="398"/>
                      <a:pt x="94" y="397"/>
                      <a:pt x="93" y="395"/>
                    </a:cubicBezTo>
                    <a:cubicBezTo>
                      <a:pt x="93" y="395"/>
                      <a:pt x="93" y="397"/>
                      <a:pt x="91" y="396"/>
                    </a:cubicBezTo>
                    <a:cubicBezTo>
                      <a:pt x="89" y="393"/>
                      <a:pt x="89" y="391"/>
                      <a:pt x="88" y="389"/>
                    </a:cubicBezTo>
                    <a:cubicBezTo>
                      <a:pt x="89" y="390"/>
                      <a:pt x="91" y="392"/>
                      <a:pt x="93" y="392"/>
                    </a:cubicBezTo>
                    <a:cubicBezTo>
                      <a:pt x="94" y="394"/>
                      <a:pt x="93" y="394"/>
                      <a:pt x="93" y="394"/>
                    </a:cubicBezTo>
                    <a:cubicBezTo>
                      <a:pt x="97" y="397"/>
                      <a:pt x="96" y="398"/>
                      <a:pt x="100" y="402"/>
                    </a:cubicBezTo>
                    <a:cubicBezTo>
                      <a:pt x="101" y="401"/>
                      <a:pt x="100" y="400"/>
                      <a:pt x="102" y="400"/>
                    </a:cubicBezTo>
                    <a:cubicBezTo>
                      <a:pt x="104" y="403"/>
                      <a:pt x="103" y="403"/>
                      <a:pt x="104" y="406"/>
                    </a:cubicBezTo>
                    <a:cubicBezTo>
                      <a:pt x="102" y="404"/>
                      <a:pt x="104" y="404"/>
                      <a:pt x="102" y="403"/>
                    </a:cubicBezTo>
                    <a:cubicBezTo>
                      <a:pt x="101" y="402"/>
                      <a:pt x="102" y="404"/>
                      <a:pt x="101" y="403"/>
                    </a:cubicBezTo>
                    <a:cubicBezTo>
                      <a:pt x="103" y="406"/>
                      <a:pt x="106" y="406"/>
                      <a:pt x="108" y="410"/>
                    </a:cubicBezTo>
                    <a:cubicBezTo>
                      <a:pt x="109" y="411"/>
                      <a:pt x="106" y="408"/>
                      <a:pt x="106" y="408"/>
                    </a:cubicBezTo>
                    <a:close/>
                    <a:moveTo>
                      <a:pt x="93" y="389"/>
                    </a:moveTo>
                    <a:cubicBezTo>
                      <a:pt x="94" y="390"/>
                      <a:pt x="95" y="391"/>
                      <a:pt x="96" y="393"/>
                    </a:cubicBezTo>
                    <a:cubicBezTo>
                      <a:pt x="95" y="392"/>
                      <a:pt x="93" y="391"/>
                      <a:pt x="93" y="389"/>
                    </a:cubicBezTo>
                    <a:close/>
                    <a:moveTo>
                      <a:pt x="104" y="379"/>
                    </a:moveTo>
                    <a:cubicBezTo>
                      <a:pt x="104" y="380"/>
                      <a:pt x="104" y="381"/>
                      <a:pt x="103" y="381"/>
                    </a:cubicBezTo>
                    <a:cubicBezTo>
                      <a:pt x="104" y="382"/>
                      <a:pt x="104" y="382"/>
                      <a:pt x="104" y="382"/>
                    </a:cubicBezTo>
                    <a:cubicBezTo>
                      <a:pt x="105" y="383"/>
                      <a:pt x="104" y="382"/>
                      <a:pt x="105" y="381"/>
                    </a:cubicBezTo>
                    <a:cubicBezTo>
                      <a:pt x="106" y="383"/>
                      <a:pt x="105" y="383"/>
                      <a:pt x="107" y="385"/>
                    </a:cubicBezTo>
                    <a:cubicBezTo>
                      <a:pt x="107" y="385"/>
                      <a:pt x="106" y="384"/>
                      <a:pt x="106" y="384"/>
                    </a:cubicBezTo>
                    <a:cubicBezTo>
                      <a:pt x="106" y="385"/>
                      <a:pt x="108" y="385"/>
                      <a:pt x="109" y="388"/>
                    </a:cubicBezTo>
                    <a:cubicBezTo>
                      <a:pt x="106" y="387"/>
                      <a:pt x="104" y="383"/>
                      <a:pt x="102" y="380"/>
                    </a:cubicBezTo>
                    <a:cubicBezTo>
                      <a:pt x="104" y="381"/>
                      <a:pt x="102" y="378"/>
                      <a:pt x="104" y="379"/>
                    </a:cubicBezTo>
                    <a:close/>
                    <a:moveTo>
                      <a:pt x="101" y="383"/>
                    </a:moveTo>
                    <a:cubicBezTo>
                      <a:pt x="102" y="382"/>
                      <a:pt x="106" y="388"/>
                      <a:pt x="106" y="389"/>
                    </a:cubicBezTo>
                    <a:cubicBezTo>
                      <a:pt x="104" y="387"/>
                      <a:pt x="103" y="385"/>
                      <a:pt x="101" y="383"/>
                    </a:cubicBezTo>
                    <a:close/>
                    <a:moveTo>
                      <a:pt x="94" y="393"/>
                    </a:moveTo>
                    <a:cubicBezTo>
                      <a:pt x="95" y="392"/>
                      <a:pt x="98" y="395"/>
                      <a:pt x="97" y="396"/>
                    </a:cubicBezTo>
                    <a:cubicBezTo>
                      <a:pt x="94" y="394"/>
                      <a:pt x="96" y="394"/>
                      <a:pt x="94" y="393"/>
                    </a:cubicBezTo>
                    <a:close/>
                    <a:moveTo>
                      <a:pt x="152" y="334"/>
                    </a:moveTo>
                    <a:cubicBezTo>
                      <a:pt x="151" y="334"/>
                      <a:pt x="151" y="333"/>
                      <a:pt x="151" y="332"/>
                    </a:cubicBezTo>
                    <a:cubicBezTo>
                      <a:pt x="151" y="332"/>
                      <a:pt x="152" y="333"/>
                      <a:pt x="152" y="333"/>
                    </a:cubicBezTo>
                    <a:cubicBezTo>
                      <a:pt x="153" y="334"/>
                      <a:pt x="153" y="333"/>
                      <a:pt x="154" y="335"/>
                    </a:cubicBezTo>
                    <a:cubicBezTo>
                      <a:pt x="154" y="335"/>
                      <a:pt x="154" y="335"/>
                      <a:pt x="154" y="335"/>
                    </a:cubicBezTo>
                    <a:cubicBezTo>
                      <a:pt x="153" y="334"/>
                      <a:pt x="152" y="334"/>
                      <a:pt x="152" y="334"/>
                    </a:cubicBezTo>
                    <a:close/>
                    <a:moveTo>
                      <a:pt x="97" y="393"/>
                    </a:moveTo>
                    <a:cubicBezTo>
                      <a:pt x="97" y="392"/>
                      <a:pt x="99" y="396"/>
                      <a:pt x="100" y="397"/>
                    </a:cubicBezTo>
                    <a:cubicBezTo>
                      <a:pt x="100" y="398"/>
                      <a:pt x="99" y="397"/>
                      <a:pt x="98" y="398"/>
                    </a:cubicBezTo>
                    <a:cubicBezTo>
                      <a:pt x="97" y="396"/>
                      <a:pt x="99" y="396"/>
                      <a:pt x="97" y="393"/>
                    </a:cubicBezTo>
                    <a:close/>
                    <a:moveTo>
                      <a:pt x="132" y="367"/>
                    </a:moveTo>
                    <a:cubicBezTo>
                      <a:pt x="132" y="366"/>
                      <a:pt x="130" y="364"/>
                      <a:pt x="130" y="363"/>
                    </a:cubicBezTo>
                    <a:cubicBezTo>
                      <a:pt x="130" y="362"/>
                      <a:pt x="132" y="365"/>
                      <a:pt x="133" y="365"/>
                    </a:cubicBezTo>
                    <a:cubicBezTo>
                      <a:pt x="132" y="366"/>
                      <a:pt x="133" y="367"/>
                      <a:pt x="132" y="368"/>
                    </a:cubicBezTo>
                    <a:cubicBezTo>
                      <a:pt x="134" y="368"/>
                      <a:pt x="135" y="368"/>
                      <a:pt x="136" y="370"/>
                    </a:cubicBezTo>
                    <a:cubicBezTo>
                      <a:pt x="135" y="371"/>
                      <a:pt x="133" y="368"/>
                      <a:pt x="134" y="371"/>
                    </a:cubicBezTo>
                    <a:cubicBezTo>
                      <a:pt x="133" y="371"/>
                      <a:pt x="133" y="371"/>
                      <a:pt x="132" y="369"/>
                    </a:cubicBezTo>
                    <a:cubicBezTo>
                      <a:pt x="132" y="369"/>
                      <a:pt x="133" y="369"/>
                      <a:pt x="133" y="369"/>
                    </a:cubicBezTo>
                    <a:cubicBezTo>
                      <a:pt x="132" y="368"/>
                      <a:pt x="130" y="368"/>
                      <a:pt x="129" y="366"/>
                    </a:cubicBezTo>
                    <a:cubicBezTo>
                      <a:pt x="131" y="368"/>
                      <a:pt x="130" y="365"/>
                      <a:pt x="132" y="367"/>
                    </a:cubicBezTo>
                    <a:close/>
                    <a:moveTo>
                      <a:pt x="104" y="404"/>
                    </a:moveTo>
                    <a:cubicBezTo>
                      <a:pt x="104" y="402"/>
                      <a:pt x="107" y="406"/>
                      <a:pt x="108" y="407"/>
                    </a:cubicBezTo>
                    <a:cubicBezTo>
                      <a:pt x="108" y="408"/>
                      <a:pt x="107" y="407"/>
                      <a:pt x="106" y="406"/>
                    </a:cubicBezTo>
                    <a:cubicBezTo>
                      <a:pt x="105" y="406"/>
                      <a:pt x="105" y="404"/>
                      <a:pt x="104" y="404"/>
                    </a:cubicBezTo>
                    <a:close/>
                    <a:moveTo>
                      <a:pt x="135" y="371"/>
                    </a:moveTo>
                    <a:cubicBezTo>
                      <a:pt x="136" y="371"/>
                      <a:pt x="137" y="371"/>
                      <a:pt x="137" y="371"/>
                    </a:cubicBezTo>
                    <a:cubicBezTo>
                      <a:pt x="139" y="372"/>
                      <a:pt x="138" y="373"/>
                      <a:pt x="139" y="374"/>
                    </a:cubicBezTo>
                    <a:cubicBezTo>
                      <a:pt x="139" y="374"/>
                      <a:pt x="136" y="371"/>
                      <a:pt x="137" y="373"/>
                    </a:cubicBezTo>
                    <a:cubicBezTo>
                      <a:pt x="137" y="373"/>
                      <a:pt x="136" y="372"/>
                      <a:pt x="135" y="371"/>
                    </a:cubicBezTo>
                    <a:close/>
                    <a:moveTo>
                      <a:pt x="139" y="375"/>
                    </a:moveTo>
                    <a:cubicBezTo>
                      <a:pt x="140" y="375"/>
                      <a:pt x="141" y="377"/>
                      <a:pt x="142" y="376"/>
                    </a:cubicBezTo>
                    <a:cubicBezTo>
                      <a:pt x="142" y="377"/>
                      <a:pt x="141" y="377"/>
                      <a:pt x="143" y="378"/>
                    </a:cubicBezTo>
                    <a:cubicBezTo>
                      <a:pt x="142" y="376"/>
                      <a:pt x="144" y="378"/>
                      <a:pt x="144" y="379"/>
                    </a:cubicBezTo>
                    <a:cubicBezTo>
                      <a:pt x="142" y="379"/>
                      <a:pt x="140" y="377"/>
                      <a:pt x="139" y="375"/>
                    </a:cubicBezTo>
                    <a:close/>
                    <a:moveTo>
                      <a:pt x="142" y="380"/>
                    </a:moveTo>
                    <a:cubicBezTo>
                      <a:pt x="142" y="380"/>
                      <a:pt x="141" y="379"/>
                      <a:pt x="140" y="378"/>
                    </a:cubicBezTo>
                    <a:cubicBezTo>
                      <a:pt x="140" y="377"/>
                      <a:pt x="140" y="377"/>
                      <a:pt x="140" y="377"/>
                    </a:cubicBezTo>
                    <a:cubicBezTo>
                      <a:pt x="141" y="378"/>
                      <a:pt x="141" y="378"/>
                      <a:pt x="142" y="379"/>
                    </a:cubicBezTo>
                    <a:cubicBezTo>
                      <a:pt x="140" y="379"/>
                      <a:pt x="141" y="379"/>
                      <a:pt x="142" y="380"/>
                    </a:cubicBezTo>
                    <a:close/>
                    <a:moveTo>
                      <a:pt x="114" y="415"/>
                    </a:moveTo>
                    <a:cubicBezTo>
                      <a:pt x="114" y="414"/>
                      <a:pt x="117" y="417"/>
                      <a:pt x="118" y="418"/>
                    </a:cubicBezTo>
                    <a:cubicBezTo>
                      <a:pt x="117" y="419"/>
                      <a:pt x="115" y="417"/>
                      <a:pt x="114" y="415"/>
                    </a:cubicBezTo>
                    <a:close/>
                    <a:moveTo>
                      <a:pt x="167" y="348"/>
                    </a:moveTo>
                    <a:cubicBezTo>
                      <a:pt x="168" y="347"/>
                      <a:pt x="168" y="348"/>
                      <a:pt x="169" y="347"/>
                    </a:cubicBezTo>
                    <a:cubicBezTo>
                      <a:pt x="170" y="348"/>
                      <a:pt x="172" y="350"/>
                      <a:pt x="172" y="351"/>
                    </a:cubicBezTo>
                    <a:cubicBezTo>
                      <a:pt x="169" y="347"/>
                      <a:pt x="169" y="349"/>
                      <a:pt x="167" y="348"/>
                    </a:cubicBezTo>
                    <a:close/>
                    <a:moveTo>
                      <a:pt x="150" y="371"/>
                    </a:moveTo>
                    <a:cubicBezTo>
                      <a:pt x="151" y="372"/>
                      <a:pt x="152" y="371"/>
                      <a:pt x="151" y="371"/>
                    </a:cubicBezTo>
                    <a:cubicBezTo>
                      <a:pt x="153" y="372"/>
                      <a:pt x="152" y="372"/>
                      <a:pt x="153" y="374"/>
                    </a:cubicBezTo>
                    <a:cubicBezTo>
                      <a:pt x="152" y="374"/>
                      <a:pt x="152" y="372"/>
                      <a:pt x="150" y="371"/>
                    </a:cubicBezTo>
                    <a:close/>
                    <a:moveTo>
                      <a:pt x="146" y="383"/>
                    </a:moveTo>
                    <a:cubicBezTo>
                      <a:pt x="147" y="382"/>
                      <a:pt x="149" y="385"/>
                      <a:pt x="149" y="384"/>
                    </a:cubicBezTo>
                    <a:cubicBezTo>
                      <a:pt x="151" y="386"/>
                      <a:pt x="149" y="385"/>
                      <a:pt x="150" y="386"/>
                    </a:cubicBezTo>
                    <a:cubicBezTo>
                      <a:pt x="151" y="387"/>
                      <a:pt x="153" y="389"/>
                      <a:pt x="154" y="390"/>
                    </a:cubicBezTo>
                    <a:cubicBezTo>
                      <a:pt x="151" y="389"/>
                      <a:pt x="149" y="386"/>
                      <a:pt x="146" y="383"/>
                    </a:cubicBezTo>
                    <a:close/>
                    <a:moveTo>
                      <a:pt x="149" y="384"/>
                    </a:moveTo>
                    <a:cubicBezTo>
                      <a:pt x="152" y="385"/>
                      <a:pt x="153" y="388"/>
                      <a:pt x="156" y="389"/>
                    </a:cubicBezTo>
                    <a:cubicBezTo>
                      <a:pt x="154" y="390"/>
                      <a:pt x="151" y="385"/>
                      <a:pt x="149" y="384"/>
                    </a:cubicBezTo>
                    <a:close/>
                    <a:moveTo>
                      <a:pt x="174" y="352"/>
                    </a:moveTo>
                    <a:cubicBezTo>
                      <a:pt x="175" y="353"/>
                      <a:pt x="174" y="354"/>
                      <a:pt x="175" y="355"/>
                    </a:cubicBezTo>
                    <a:cubicBezTo>
                      <a:pt x="174" y="355"/>
                      <a:pt x="173" y="351"/>
                      <a:pt x="174" y="352"/>
                    </a:cubicBezTo>
                    <a:close/>
                    <a:moveTo>
                      <a:pt x="166" y="373"/>
                    </a:moveTo>
                    <a:cubicBezTo>
                      <a:pt x="168" y="377"/>
                      <a:pt x="167" y="375"/>
                      <a:pt x="169" y="379"/>
                    </a:cubicBezTo>
                    <a:cubicBezTo>
                      <a:pt x="167" y="377"/>
                      <a:pt x="165" y="375"/>
                      <a:pt x="166" y="373"/>
                    </a:cubicBezTo>
                    <a:close/>
                    <a:moveTo>
                      <a:pt x="156" y="393"/>
                    </a:moveTo>
                    <a:cubicBezTo>
                      <a:pt x="157" y="393"/>
                      <a:pt x="160" y="395"/>
                      <a:pt x="162" y="396"/>
                    </a:cubicBezTo>
                    <a:cubicBezTo>
                      <a:pt x="161" y="396"/>
                      <a:pt x="164" y="399"/>
                      <a:pt x="167" y="401"/>
                    </a:cubicBezTo>
                    <a:cubicBezTo>
                      <a:pt x="167" y="401"/>
                      <a:pt x="166" y="401"/>
                      <a:pt x="166" y="402"/>
                    </a:cubicBezTo>
                    <a:cubicBezTo>
                      <a:pt x="164" y="401"/>
                      <a:pt x="165" y="400"/>
                      <a:pt x="164" y="399"/>
                    </a:cubicBezTo>
                    <a:cubicBezTo>
                      <a:pt x="163" y="400"/>
                      <a:pt x="161" y="397"/>
                      <a:pt x="160" y="398"/>
                    </a:cubicBezTo>
                    <a:cubicBezTo>
                      <a:pt x="160" y="397"/>
                      <a:pt x="159" y="394"/>
                      <a:pt x="158" y="395"/>
                    </a:cubicBezTo>
                    <a:cubicBezTo>
                      <a:pt x="157" y="394"/>
                      <a:pt x="157" y="394"/>
                      <a:pt x="156" y="393"/>
                    </a:cubicBezTo>
                    <a:close/>
                    <a:moveTo>
                      <a:pt x="165" y="385"/>
                    </a:moveTo>
                    <a:cubicBezTo>
                      <a:pt x="165" y="386"/>
                      <a:pt x="166" y="387"/>
                      <a:pt x="167" y="387"/>
                    </a:cubicBezTo>
                    <a:cubicBezTo>
                      <a:pt x="166" y="388"/>
                      <a:pt x="164" y="386"/>
                      <a:pt x="165" y="385"/>
                    </a:cubicBezTo>
                    <a:close/>
                    <a:moveTo>
                      <a:pt x="170" y="385"/>
                    </a:moveTo>
                    <a:cubicBezTo>
                      <a:pt x="171" y="384"/>
                      <a:pt x="173" y="387"/>
                      <a:pt x="176" y="389"/>
                    </a:cubicBezTo>
                    <a:cubicBezTo>
                      <a:pt x="174" y="389"/>
                      <a:pt x="173" y="387"/>
                      <a:pt x="170" y="385"/>
                    </a:cubicBezTo>
                    <a:close/>
                    <a:moveTo>
                      <a:pt x="168" y="389"/>
                    </a:moveTo>
                    <a:cubicBezTo>
                      <a:pt x="169" y="388"/>
                      <a:pt x="171" y="390"/>
                      <a:pt x="172" y="391"/>
                    </a:cubicBezTo>
                    <a:cubicBezTo>
                      <a:pt x="171" y="391"/>
                      <a:pt x="170" y="390"/>
                      <a:pt x="168" y="389"/>
                    </a:cubicBezTo>
                    <a:close/>
                    <a:moveTo>
                      <a:pt x="169" y="403"/>
                    </a:moveTo>
                    <a:cubicBezTo>
                      <a:pt x="170" y="404"/>
                      <a:pt x="171" y="404"/>
                      <a:pt x="171" y="404"/>
                    </a:cubicBezTo>
                    <a:cubicBezTo>
                      <a:pt x="173" y="406"/>
                      <a:pt x="168" y="405"/>
                      <a:pt x="169" y="403"/>
                    </a:cubicBezTo>
                    <a:close/>
                    <a:moveTo>
                      <a:pt x="174" y="398"/>
                    </a:moveTo>
                    <a:cubicBezTo>
                      <a:pt x="175" y="398"/>
                      <a:pt x="176" y="400"/>
                      <a:pt x="176" y="401"/>
                    </a:cubicBezTo>
                    <a:cubicBezTo>
                      <a:pt x="175" y="400"/>
                      <a:pt x="175" y="399"/>
                      <a:pt x="174" y="398"/>
                    </a:cubicBezTo>
                    <a:close/>
                    <a:moveTo>
                      <a:pt x="180" y="388"/>
                    </a:moveTo>
                    <a:cubicBezTo>
                      <a:pt x="182" y="389"/>
                      <a:pt x="185" y="391"/>
                      <a:pt x="188" y="392"/>
                    </a:cubicBezTo>
                    <a:cubicBezTo>
                      <a:pt x="187" y="393"/>
                      <a:pt x="184" y="390"/>
                      <a:pt x="184" y="392"/>
                    </a:cubicBezTo>
                    <a:cubicBezTo>
                      <a:pt x="183" y="391"/>
                      <a:pt x="181" y="390"/>
                      <a:pt x="180" y="388"/>
                    </a:cubicBezTo>
                    <a:close/>
                    <a:moveTo>
                      <a:pt x="185" y="392"/>
                    </a:moveTo>
                    <a:cubicBezTo>
                      <a:pt x="186" y="393"/>
                      <a:pt x="190" y="394"/>
                      <a:pt x="189" y="396"/>
                    </a:cubicBezTo>
                    <a:cubicBezTo>
                      <a:pt x="187" y="394"/>
                      <a:pt x="187" y="394"/>
                      <a:pt x="185" y="392"/>
                    </a:cubicBezTo>
                    <a:close/>
                    <a:moveTo>
                      <a:pt x="187" y="405"/>
                    </a:moveTo>
                    <a:cubicBezTo>
                      <a:pt x="188" y="406"/>
                      <a:pt x="188" y="407"/>
                      <a:pt x="190" y="408"/>
                    </a:cubicBezTo>
                    <a:cubicBezTo>
                      <a:pt x="190" y="409"/>
                      <a:pt x="189" y="408"/>
                      <a:pt x="188" y="408"/>
                    </a:cubicBezTo>
                    <a:cubicBezTo>
                      <a:pt x="186" y="407"/>
                      <a:pt x="186" y="407"/>
                      <a:pt x="186" y="407"/>
                    </a:cubicBezTo>
                    <a:cubicBezTo>
                      <a:pt x="185" y="406"/>
                      <a:pt x="186" y="405"/>
                      <a:pt x="187" y="405"/>
                    </a:cubicBezTo>
                    <a:close/>
                    <a:moveTo>
                      <a:pt x="170" y="441"/>
                    </a:moveTo>
                    <a:cubicBezTo>
                      <a:pt x="169" y="440"/>
                      <a:pt x="172" y="442"/>
                      <a:pt x="171" y="441"/>
                    </a:cubicBezTo>
                    <a:cubicBezTo>
                      <a:pt x="173" y="442"/>
                      <a:pt x="171" y="443"/>
                      <a:pt x="170" y="441"/>
                    </a:cubicBezTo>
                    <a:close/>
                    <a:moveTo>
                      <a:pt x="173" y="442"/>
                    </a:moveTo>
                    <a:cubicBezTo>
                      <a:pt x="177" y="445"/>
                      <a:pt x="176" y="444"/>
                      <a:pt x="181" y="446"/>
                    </a:cubicBezTo>
                    <a:cubicBezTo>
                      <a:pt x="181" y="447"/>
                      <a:pt x="181" y="447"/>
                      <a:pt x="181" y="448"/>
                    </a:cubicBezTo>
                    <a:cubicBezTo>
                      <a:pt x="180" y="447"/>
                      <a:pt x="178" y="446"/>
                      <a:pt x="176" y="445"/>
                    </a:cubicBezTo>
                    <a:cubicBezTo>
                      <a:pt x="175" y="445"/>
                      <a:pt x="173" y="444"/>
                      <a:pt x="172" y="443"/>
                    </a:cubicBezTo>
                    <a:cubicBezTo>
                      <a:pt x="173" y="442"/>
                      <a:pt x="173" y="441"/>
                      <a:pt x="175" y="443"/>
                    </a:cubicBezTo>
                    <a:cubicBezTo>
                      <a:pt x="175" y="443"/>
                      <a:pt x="174" y="443"/>
                      <a:pt x="173" y="442"/>
                    </a:cubicBezTo>
                    <a:close/>
                    <a:moveTo>
                      <a:pt x="193" y="410"/>
                    </a:moveTo>
                    <a:cubicBezTo>
                      <a:pt x="192" y="409"/>
                      <a:pt x="192" y="409"/>
                      <a:pt x="193" y="409"/>
                    </a:cubicBezTo>
                    <a:cubicBezTo>
                      <a:pt x="194" y="409"/>
                      <a:pt x="195" y="410"/>
                      <a:pt x="195" y="410"/>
                    </a:cubicBezTo>
                    <a:cubicBezTo>
                      <a:pt x="195" y="411"/>
                      <a:pt x="193" y="409"/>
                      <a:pt x="193" y="410"/>
                    </a:cubicBezTo>
                    <a:close/>
                    <a:moveTo>
                      <a:pt x="189" y="418"/>
                    </a:moveTo>
                    <a:cubicBezTo>
                      <a:pt x="188" y="417"/>
                      <a:pt x="191" y="419"/>
                      <a:pt x="191" y="419"/>
                    </a:cubicBezTo>
                    <a:cubicBezTo>
                      <a:pt x="192" y="420"/>
                      <a:pt x="190" y="418"/>
                      <a:pt x="192" y="418"/>
                    </a:cubicBezTo>
                    <a:cubicBezTo>
                      <a:pt x="193" y="419"/>
                      <a:pt x="193" y="420"/>
                      <a:pt x="193" y="421"/>
                    </a:cubicBezTo>
                    <a:cubicBezTo>
                      <a:pt x="191" y="420"/>
                      <a:pt x="190" y="419"/>
                      <a:pt x="189" y="418"/>
                    </a:cubicBezTo>
                    <a:close/>
                    <a:moveTo>
                      <a:pt x="194" y="420"/>
                    </a:moveTo>
                    <a:cubicBezTo>
                      <a:pt x="193" y="419"/>
                      <a:pt x="196" y="420"/>
                      <a:pt x="196" y="421"/>
                    </a:cubicBezTo>
                    <a:cubicBezTo>
                      <a:pt x="196" y="422"/>
                      <a:pt x="196" y="422"/>
                      <a:pt x="195" y="421"/>
                    </a:cubicBezTo>
                    <a:cubicBezTo>
                      <a:pt x="195" y="422"/>
                      <a:pt x="196" y="423"/>
                      <a:pt x="197" y="423"/>
                    </a:cubicBezTo>
                    <a:cubicBezTo>
                      <a:pt x="197" y="422"/>
                      <a:pt x="197" y="422"/>
                      <a:pt x="196" y="422"/>
                    </a:cubicBezTo>
                    <a:cubicBezTo>
                      <a:pt x="197" y="421"/>
                      <a:pt x="201" y="425"/>
                      <a:pt x="199" y="423"/>
                    </a:cubicBezTo>
                    <a:cubicBezTo>
                      <a:pt x="199" y="424"/>
                      <a:pt x="202" y="425"/>
                      <a:pt x="201" y="424"/>
                    </a:cubicBezTo>
                    <a:cubicBezTo>
                      <a:pt x="202" y="424"/>
                      <a:pt x="202" y="425"/>
                      <a:pt x="203" y="425"/>
                    </a:cubicBezTo>
                    <a:cubicBezTo>
                      <a:pt x="202" y="427"/>
                      <a:pt x="202" y="425"/>
                      <a:pt x="201" y="427"/>
                    </a:cubicBezTo>
                    <a:cubicBezTo>
                      <a:pt x="198" y="425"/>
                      <a:pt x="196" y="423"/>
                      <a:pt x="193" y="421"/>
                    </a:cubicBezTo>
                    <a:cubicBezTo>
                      <a:pt x="193" y="421"/>
                      <a:pt x="196" y="420"/>
                      <a:pt x="194" y="420"/>
                    </a:cubicBezTo>
                    <a:close/>
                    <a:moveTo>
                      <a:pt x="177" y="472"/>
                    </a:moveTo>
                    <a:cubicBezTo>
                      <a:pt x="177" y="473"/>
                      <a:pt x="177" y="473"/>
                      <a:pt x="177" y="473"/>
                    </a:cubicBezTo>
                    <a:cubicBezTo>
                      <a:pt x="174" y="472"/>
                      <a:pt x="174" y="470"/>
                      <a:pt x="177" y="472"/>
                    </a:cubicBezTo>
                    <a:close/>
                    <a:moveTo>
                      <a:pt x="177" y="473"/>
                    </a:moveTo>
                    <a:cubicBezTo>
                      <a:pt x="178" y="475"/>
                      <a:pt x="180" y="474"/>
                      <a:pt x="182" y="476"/>
                    </a:cubicBezTo>
                    <a:cubicBezTo>
                      <a:pt x="181" y="476"/>
                      <a:pt x="182" y="476"/>
                      <a:pt x="182" y="477"/>
                    </a:cubicBezTo>
                    <a:cubicBezTo>
                      <a:pt x="179" y="476"/>
                      <a:pt x="177" y="474"/>
                      <a:pt x="177" y="473"/>
                    </a:cubicBezTo>
                    <a:close/>
                    <a:moveTo>
                      <a:pt x="198" y="427"/>
                    </a:moveTo>
                    <a:cubicBezTo>
                      <a:pt x="199" y="427"/>
                      <a:pt x="199" y="427"/>
                      <a:pt x="199" y="427"/>
                    </a:cubicBezTo>
                    <a:cubicBezTo>
                      <a:pt x="201" y="427"/>
                      <a:pt x="200" y="428"/>
                      <a:pt x="201" y="428"/>
                    </a:cubicBezTo>
                    <a:cubicBezTo>
                      <a:pt x="201" y="429"/>
                      <a:pt x="199" y="428"/>
                      <a:pt x="198" y="427"/>
                    </a:cubicBezTo>
                    <a:close/>
                    <a:moveTo>
                      <a:pt x="213" y="433"/>
                    </a:moveTo>
                    <a:cubicBezTo>
                      <a:pt x="213" y="432"/>
                      <a:pt x="216" y="434"/>
                      <a:pt x="216" y="435"/>
                    </a:cubicBezTo>
                    <a:cubicBezTo>
                      <a:pt x="214" y="434"/>
                      <a:pt x="214" y="433"/>
                      <a:pt x="213" y="433"/>
                    </a:cubicBezTo>
                    <a:close/>
                    <a:moveTo>
                      <a:pt x="217" y="439"/>
                    </a:moveTo>
                    <a:cubicBezTo>
                      <a:pt x="218" y="440"/>
                      <a:pt x="221" y="441"/>
                      <a:pt x="221" y="442"/>
                    </a:cubicBezTo>
                    <a:cubicBezTo>
                      <a:pt x="218" y="441"/>
                      <a:pt x="217" y="440"/>
                      <a:pt x="217" y="439"/>
                    </a:cubicBezTo>
                    <a:close/>
                    <a:moveTo>
                      <a:pt x="222" y="441"/>
                    </a:moveTo>
                    <a:cubicBezTo>
                      <a:pt x="223" y="442"/>
                      <a:pt x="223" y="442"/>
                      <a:pt x="225" y="443"/>
                    </a:cubicBezTo>
                    <a:cubicBezTo>
                      <a:pt x="224" y="443"/>
                      <a:pt x="223" y="443"/>
                      <a:pt x="222" y="443"/>
                    </a:cubicBezTo>
                    <a:cubicBezTo>
                      <a:pt x="221" y="442"/>
                      <a:pt x="222" y="442"/>
                      <a:pt x="222" y="441"/>
                    </a:cubicBezTo>
                    <a:close/>
                    <a:moveTo>
                      <a:pt x="211" y="512"/>
                    </a:moveTo>
                    <a:cubicBezTo>
                      <a:pt x="212" y="512"/>
                      <a:pt x="212" y="513"/>
                      <a:pt x="212" y="513"/>
                    </a:cubicBezTo>
                    <a:cubicBezTo>
                      <a:pt x="214" y="514"/>
                      <a:pt x="214" y="513"/>
                      <a:pt x="216" y="514"/>
                    </a:cubicBezTo>
                    <a:cubicBezTo>
                      <a:pt x="215" y="515"/>
                      <a:pt x="210" y="513"/>
                      <a:pt x="211" y="512"/>
                    </a:cubicBezTo>
                    <a:close/>
                    <a:moveTo>
                      <a:pt x="234" y="441"/>
                    </a:moveTo>
                    <a:cubicBezTo>
                      <a:pt x="235" y="440"/>
                      <a:pt x="238" y="443"/>
                      <a:pt x="236" y="444"/>
                    </a:cubicBezTo>
                    <a:cubicBezTo>
                      <a:pt x="235" y="443"/>
                      <a:pt x="237" y="442"/>
                      <a:pt x="234" y="441"/>
                    </a:cubicBezTo>
                    <a:close/>
                    <a:moveTo>
                      <a:pt x="234" y="446"/>
                    </a:moveTo>
                    <a:cubicBezTo>
                      <a:pt x="236" y="448"/>
                      <a:pt x="237" y="447"/>
                      <a:pt x="239" y="449"/>
                    </a:cubicBezTo>
                    <a:cubicBezTo>
                      <a:pt x="239" y="450"/>
                      <a:pt x="236" y="448"/>
                      <a:pt x="237" y="449"/>
                    </a:cubicBezTo>
                    <a:cubicBezTo>
                      <a:pt x="236" y="448"/>
                      <a:pt x="234" y="447"/>
                      <a:pt x="234" y="446"/>
                    </a:cubicBezTo>
                    <a:close/>
                    <a:moveTo>
                      <a:pt x="227" y="521"/>
                    </a:moveTo>
                    <a:cubicBezTo>
                      <a:pt x="227" y="520"/>
                      <a:pt x="232" y="522"/>
                      <a:pt x="231" y="522"/>
                    </a:cubicBezTo>
                    <a:cubicBezTo>
                      <a:pt x="229" y="522"/>
                      <a:pt x="229" y="521"/>
                      <a:pt x="227" y="521"/>
                    </a:cubicBezTo>
                    <a:close/>
                    <a:moveTo>
                      <a:pt x="238" y="452"/>
                    </a:moveTo>
                    <a:cubicBezTo>
                      <a:pt x="239" y="452"/>
                      <a:pt x="239" y="452"/>
                      <a:pt x="239" y="451"/>
                    </a:cubicBezTo>
                    <a:cubicBezTo>
                      <a:pt x="242" y="452"/>
                      <a:pt x="241" y="454"/>
                      <a:pt x="238" y="452"/>
                    </a:cubicBezTo>
                    <a:close/>
                    <a:moveTo>
                      <a:pt x="239" y="455"/>
                    </a:moveTo>
                    <a:cubicBezTo>
                      <a:pt x="239" y="455"/>
                      <a:pt x="241" y="456"/>
                      <a:pt x="242" y="456"/>
                    </a:cubicBezTo>
                    <a:cubicBezTo>
                      <a:pt x="242" y="457"/>
                      <a:pt x="239" y="456"/>
                      <a:pt x="239" y="455"/>
                    </a:cubicBezTo>
                    <a:close/>
                    <a:moveTo>
                      <a:pt x="241" y="468"/>
                    </a:moveTo>
                    <a:cubicBezTo>
                      <a:pt x="243" y="470"/>
                      <a:pt x="247" y="470"/>
                      <a:pt x="246" y="472"/>
                    </a:cubicBezTo>
                    <a:cubicBezTo>
                      <a:pt x="245" y="470"/>
                      <a:pt x="241" y="470"/>
                      <a:pt x="241" y="468"/>
                    </a:cubicBezTo>
                    <a:close/>
                    <a:moveTo>
                      <a:pt x="235" y="520"/>
                    </a:moveTo>
                    <a:cubicBezTo>
                      <a:pt x="237" y="521"/>
                      <a:pt x="241" y="522"/>
                      <a:pt x="240" y="523"/>
                    </a:cubicBezTo>
                    <a:cubicBezTo>
                      <a:pt x="237" y="522"/>
                      <a:pt x="235" y="521"/>
                      <a:pt x="235" y="520"/>
                    </a:cubicBezTo>
                    <a:close/>
                    <a:moveTo>
                      <a:pt x="246" y="455"/>
                    </a:moveTo>
                    <a:cubicBezTo>
                      <a:pt x="249" y="455"/>
                      <a:pt x="248" y="456"/>
                      <a:pt x="249" y="457"/>
                    </a:cubicBezTo>
                    <a:cubicBezTo>
                      <a:pt x="249" y="457"/>
                      <a:pt x="247" y="456"/>
                      <a:pt x="246" y="456"/>
                    </a:cubicBezTo>
                    <a:cubicBezTo>
                      <a:pt x="245" y="455"/>
                      <a:pt x="247" y="456"/>
                      <a:pt x="246" y="455"/>
                    </a:cubicBezTo>
                    <a:close/>
                    <a:moveTo>
                      <a:pt x="251" y="457"/>
                    </a:moveTo>
                    <a:cubicBezTo>
                      <a:pt x="252" y="456"/>
                      <a:pt x="255" y="457"/>
                      <a:pt x="257" y="458"/>
                    </a:cubicBezTo>
                    <a:cubicBezTo>
                      <a:pt x="256" y="459"/>
                      <a:pt x="253" y="458"/>
                      <a:pt x="251" y="457"/>
                    </a:cubicBezTo>
                    <a:close/>
                    <a:moveTo>
                      <a:pt x="251" y="473"/>
                    </a:moveTo>
                    <a:cubicBezTo>
                      <a:pt x="251" y="472"/>
                      <a:pt x="251" y="471"/>
                      <a:pt x="254" y="472"/>
                    </a:cubicBezTo>
                    <a:cubicBezTo>
                      <a:pt x="253" y="473"/>
                      <a:pt x="253" y="473"/>
                      <a:pt x="251" y="473"/>
                    </a:cubicBezTo>
                    <a:close/>
                    <a:moveTo>
                      <a:pt x="252" y="465"/>
                    </a:moveTo>
                    <a:cubicBezTo>
                      <a:pt x="253" y="465"/>
                      <a:pt x="256" y="466"/>
                      <a:pt x="256" y="466"/>
                    </a:cubicBezTo>
                    <a:cubicBezTo>
                      <a:pt x="256" y="467"/>
                      <a:pt x="256" y="467"/>
                      <a:pt x="254" y="467"/>
                    </a:cubicBezTo>
                    <a:cubicBezTo>
                      <a:pt x="255" y="466"/>
                      <a:pt x="254" y="466"/>
                      <a:pt x="252" y="465"/>
                    </a:cubicBezTo>
                    <a:close/>
                    <a:moveTo>
                      <a:pt x="268" y="472"/>
                    </a:moveTo>
                    <a:cubicBezTo>
                      <a:pt x="265" y="472"/>
                      <a:pt x="265" y="472"/>
                      <a:pt x="265" y="472"/>
                    </a:cubicBezTo>
                    <a:cubicBezTo>
                      <a:pt x="265" y="471"/>
                      <a:pt x="267" y="471"/>
                      <a:pt x="268" y="471"/>
                    </a:cubicBezTo>
                    <a:cubicBezTo>
                      <a:pt x="269" y="472"/>
                      <a:pt x="266" y="471"/>
                      <a:pt x="268" y="472"/>
                    </a:cubicBezTo>
                    <a:close/>
                    <a:moveTo>
                      <a:pt x="277" y="532"/>
                    </a:moveTo>
                    <a:cubicBezTo>
                      <a:pt x="278" y="531"/>
                      <a:pt x="279" y="531"/>
                      <a:pt x="281" y="532"/>
                    </a:cubicBezTo>
                    <a:cubicBezTo>
                      <a:pt x="283" y="533"/>
                      <a:pt x="278" y="532"/>
                      <a:pt x="277" y="532"/>
                    </a:cubicBezTo>
                    <a:close/>
                    <a:moveTo>
                      <a:pt x="293" y="477"/>
                    </a:moveTo>
                    <a:cubicBezTo>
                      <a:pt x="293" y="475"/>
                      <a:pt x="298" y="477"/>
                      <a:pt x="297" y="478"/>
                    </a:cubicBezTo>
                    <a:cubicBezTo>
                      <a:pt x="295" y="478"/>
                      <a:pt x="295" y="477"/>
                      <a:pt x="293" y="477"/>
                    </a:cubicBezTo>
                    <a:close/>
                    <a:moveTo>
                      <a:pt x="296" y="511"/>
                    </a:moveTo>
                    <a:cubicBezTo>
                      <a:pt x="296" y="510"/>
                      <a:pt x="297" y="510"/>
                      <a:pt x="297" y="510"/>
                    </a:cubicBezTo>
                    <a:cubicBezTo>
                      <a:pt x="298" y="510"/>
                      <a:pt x="300" y="511"/>
                      <a:pt x="302" y="511"/>
                    </a:cubicBezTo>
                    <a:cubicBezTo>
                      <a:pt x="301" y="513"/>
                      <a:pt x="298" y="511"/>
                      <a:pt x="296" y="511"/>
                    </a:cubicBezTo>
                    <a:close/>
                    <a:moveTo>
                      <a:pt x="331" y="514"/>
                    </a:moveTo>
                    <a:cubicBezTo>
                      <a:pt x="332" y="514"/>
                      <a:pt x="333" y="513"/>
                      <a:pt x="334" y="513"/>
                    </a:cubicBezTo>
                    <a:cubicBezTo>
                      <a:pt x="334" y="514"/>
                      <a:pt x="334" y="514"/>
                      <a:pt x="334" y="514"/>
                    </a:cubicBezTo>
                    <a:lnTo>
                      <a:pt x="331" y="514"/>
                    </a:lnTo>
                    <a:close/>
                    <a:moveTo>
                      <a:pt x="350" y="548"/>
                    </a:moveTo>
                    <a:cubicBezTo>
                      <a:pt x="354" y="548"/>
                      <a:pt x="357" y="548"/>
                      <a:pt x="362" y="548"/>
                    </a:cubicBezTo>
                    <a:cubicBezTo>
                      <a:pt x="362" y="549"/>
                      <a:pt x="358" y="549"/>
                      <a:pt x="357" y="548"/>
                    </a:cubicBezTo>
                    <a:cubicBezTo>
                      <a:pt x="357" y="549"/>
                      <a:pt x="359" y="549"/>
                      <a:pt x="360" y="549"/>
                    </a:cubicBezTo>
                    <a:cubicBezTo>
                      <a:pt x="356" y="549"/>
                      <a:pt x="351" y="549"/>
                      <a:pt x="350" y="548"/>
                    </a:cubicBezTo>
                    <a:close/>
                    <a:moveTo>
                      <a:pt x="413" y="551"/>
                    </a:moveTo>
                    <a:cubicBezTo>
                      <a:pt x="412" y="550"/>
                      <a:pt x="414" y="549"/>
                      <a:pt x="416" y="549"/>
                    </a:cubicBezTo>
                    <a:cubicBezTo>
                      <a:pt x="417" y="550"/>
                      <a:pt x="415" y="551"/>
                      <a:pt x="413" y="551"/>
                    </a:cubicBezTo>
                    <a:close/>
                    <a:moveTo>
                      <a:pt x="484" y="456"/>
                    </a:moveTo>
                    <a:cubicBezTo>
                      <a:pt x="485" y="457"/>
                      <a:pt x="483" y="457"/>
                      <a:pt x="484" y="458"/>
                    </a:cubicBezTo>
                    <a:cubicBezTo>
                      <a:pt x="482" y="459"/>
                      <a:pt x="481" y="457"/>
                      <a:pt x="484" y="456"/>
                    </a:cubicBezTo>
                    <a:close/>
                    <a:moveTo>
                      <a:pt x="540" y="514"/>
                    </a:moveTo>
                    <a:cubicBezTo>
                      <a:pt x="538" y="514"/>
                      <a:pt x="544" y="510"/>
                      <a:pt x="545" y="511"/>
                    </a:cubicBezTo>
                    <a:cubicBezTo>
                      <a:pt x="542" y="512"/>
                      <a:pt x="543" y="512"/>
                      <a:pt x="540" y="514"/>
                    </a:cubicBezTo>
                    <a:close/>
                    <a:moveTo>
                      <a:pt x="562" y="519"/>
                    </a:moveTo>
                    <a:cubicBezTo>
                      <a:pt x="562" y="518"/>
                      <a:pt x="561" y="517"/>
                      <a:pt x="564" y="516"/>
                    </a:cubicBezTo>
                    <a:cubicBezTo>
                      <a:pt x="565" y="516"/>
                      <a:pt x="565" y="517"/>
                      <a:pt x="562" y="519"/>
                    </a:cubicBezTo>
                    <a:close/>
                    <a:moveTo>
                      <a:pt x="629" y="457"/>
                    </a:moveTo>
                    <a:cubicBezTo>
                      <a:pt x="627" y="457"/>
                      <a:pt x="630" y="455"/>
                      <a:pt x="631" y="453"/>
                    </a:cubicBezTo>
                    <a:cubicBezTo>
                      <a:pt x="633" y="454"/>
                      <a:pt x="630" y="455"/>
                      <a:pt x="629" y="457"/>
                    </a:cubicBezTo>
                    <a:close/>
                    <a:moveTo>
                      <a:pt x="501" y="311"/>
                    </a:moveTo>
                    <a:cubicBezTo>
                      <a:pt x="499" y="313"/>
                      <a:pt x="498" y="313"/>
                      <a:pt x="498" y="315"/>
                    </a:cubicBezTo>
                    <a:cubicBezTo>
                      <a:pt x="495" y="316"/>
                      <a:pt x="498" y="312"/>
                      <a:pt x="499" y="311"/>
                    </a:cubicBezTo>
                    <a:cubicBezTo>
                      <a:pt x="499" y="311"/>
                      <a:pt x="500" y="312"/>
                      <a:pt x="500" y="311"/>
                    </a:cubicBezTo>
                    <a:cubicBezTo>
                      <a:pt x="500" y="310"/>
                      <a:pt x="500" y="311"/>
                      <a:pt x="501" y="311"/>
                    </a:cubicBezTo>
                    <a:close/>
                    <a:moveTo>
                      <a:pt x="646" y="409"/>
                    </a:moveTo>
                    <a:cubicBezTo>
                      <a:pt x="644" y="411"/>
                      <a:pt x="647" y="406"/>
                      <a:pt x="647" y="405"/>
                    </a:cubicBezTo>
                    <a:cubicBezTo>
                      <a:pt x="649" y="404"/>
                      <a:pt x="646" y="408"/>
                      <a:pt x="646" y="409"/>
                    </a:cubicBezTo>
                    <a:close/>
                    <a:moveTo>
                      <a:pt x="650" y="403"/>
                    </a:moveTo>
                    <a:cubicBezTo>
                      <a:pt x="649" y="403"/>
                      <a:pt x="648" y="405"/>
                      <a:pt x="648" y="404"/>
                    </a:cubicBezTo>
                    <a:cubicBezTo>
                      <a:pt x="653" y="396"/>
                      <a:pt x="657" y="392"/>
                      <a:pt x="661" y="385"/>
                    </a:cubicBezTo>
                    <a:cubicBezTo>
                      <a:pt x="658" y="387"/>
                      <a:pt x="662" y="382"/>
                      <a:pt x="658" y="384"/>
                    </a:cubicBezTo>
                    <a:cubicBezTo>
                      <a:pt x="657" y="386"/>
                      <a:pt x="657" y="387"/>
                      <a:pt x="656" y="388"/>
                    </a:cubicBezTo>
                    <a:cubicBezTo>
                      <a:pt x="655" y="390"/>
                      <a:pt x="655" y="388"/>
                      <a:pt x="653" y="391"/>
                    </a:cubicBezTo>
                    <a:cubicBezTo>
                      <a:pt x="652" y="391"/>
                      <a:pt x="653" y="389"/>
                      <a:pt x="652" y="388"/>
                    </a:cubicBezTo>
                    <a:cubicBezTo>
                      <a:pt x="654" y="386"/>
                      <a:pt x="653" y="390"/>
                      <a:pt x="655" y="387"/>
                    </a:cubicBezTo>
                    <a:cubicBezTo>
                      <a:pt x="656" y="387"/>
                      <a:pt x="654" y="388"/>
                      <a:pt x="656" y="388"/>
                    </a:cubicBezTo>
                    <a:cubicBezTo>
                      <a:pt x="655" y="387"/>
                      <a:pt x="658" y="383"/>
                      <a:pt x="658" y="381"/>
                    </a:cubicBezTo>
                    <a:cubicBezTo>
                      <a:pt x="659" y="383"/>
                      <a:pt x="662" y="379"/>
                      <a:pt x="661" y="381"/>
                    </a:cubicBezTo>
                    <a:cubicBezTo>
                      <a:pt x="662" y="382"/>
                      <a:pt x="663" y="379"/>
                      <a:pt x="664" y="378"/>
                    </a:cubicBezTo>
                    <a:cubicBezTo>
                      <a:pt x="664" y="378"/>
                      <a:pt x="664" y="379"/>
                      <a:pt x="664" y="379"/>
                    </a:cubicBezTo>
                    <a:cubicBezTo>
                      <a:pt x="663" y="381"/>
                      <a:pt x="662" y="382"/>
                      <a:pt x="662" y="383"/>
                    </a:cubicBezTo>
                    <a:cubicBezTo>
                      <a:pt x="663" y="383"/>
                      <a:pt x="664" y="380"/>
                      <a:pt x="665" y="380"/>
                    </a:cubicBezTo>
                    <a:cubicBezTo>
                      <a:pt x="664" y="382"/>
                      <a:pt x="663" y="384"/>
                      <a:pt x="661" y="387"/>
                    </a:cubicBezTo>
                    <a:cubicBezTo>
                      <a:pt x="662" y="385"/>
                      <a:pt x="664" y="385"/>
                      <a:pt x="666" y="382"/>
                    </a:cubicBezTo>
                    <a:cubicBezTo>
                      <a:pt x="667" y="381"/>
                      <a:pt x="666" y="383"/>
                      <a:pt x="665" y="385"/>
                    </a:cubicBezTo>
                    <a:cubicBezTo>
                      <a:pt x="665" y="385"/>
                      <a:pt x="666" y="384"/>
                      <a:pt x="666" y="385"/>
                    </a:cubicBezTo>
                    <a:cubicBezTo>
                      <a:pt x="667" y="383"/>
                      <a:pt x="668" y="381"/>
                      <a:pt x="670" y="379"/>
                    </a:cubicBezTo>
                    <a:cubicBezTo>
                      <a:pt x="670" y="380"/>
                      <a:pt x="667" y="384"/>
                      <a:pt x="670" y="382"/>
                    </a:cubicBezTo>
                    <a:cubicBezTo>
                      <a:pt x="669" y="385"/>
                      <a:pt x="668" y="384"/>
                      <a:pt x="667" y="385"/>
                    </a:cubicBezTo>
                    <a:cubicBezTo>
                      <a:pt x="667" y="386"/>
                      <a:pt x="667" y="386"/>
                      <a:pt x="667" y="386"/>
                    </a:cubicBezTo>
                    <a:cubicBezTo>
                      <a:pt x="666" y="387"/>
                      <a:pt x="666" y="387"/>
                      <a:pt x="666" y="386"/>
                    </a:cubicBezTo>
                    <a:cubicBezTo>
                      <a:pt x="665" y="388"/>
                      <a:pt x="665" y="389"/>
                      <a:pt x="664" y="390"/>
                    </a:cubicBezTo>
                    <a:cubicBezTo>
                      <a:pt x="663" y="390"/>
                      <a:pt x="664" y="389"/>
                      <a:pt x="664" y="389"/>
                    </a:cubicBezTo>
                    <a:cubicBezTo>
                      <a:pt x="660" y="392"/>
                      <a:pt x="658" y="397"/>
                      <a:pt x="654" y="402"/>
                    </a:cubicBezTo>
                    <a:cubicBezTo>
                      <a:pt x="655" y="402"/>
                      <a:pt x="656" y="400"/>
                      <a:pt x="657" y="402"/>
                    </a:cubicBezTo>
                    <a:cubicBezTo>
                      <a:pt x="655" y="404"/>
                      <a:pt x="654" y="402"/>
                      <a:pt x="653" y="405"/>
                    </a:cubicBezTo>
                    <a:cubicBezTo>
                      <a:pt x="652" y="403"/>
                      <a:pt x="650" y="407"/>
                      <a:pt x="648" y="409"/>
                    </a:cubicBezTo>
                    <a:cubicBezTo>
                      <a:pt x="647" y="408"/>
                      <a:pt x="647" y="406"/>
                      <a:pt x="650" y="403"/>
                    </a:cubicBezTo>
                    <a:close/>
                    <a:moveTo>
                      <a:pt x="650" y="395"/>
                    </a:moveTo>
                    <a:cubicBezTo>
                      <a:pt x="650" y="395"/>
                      <a:pt x="649" y="394"/>
                      <a:pt x="650" y="393"/>
                    </a:cubicBezTo>
                    <a:cubicBezTo>
                      <a:pt x="652" y="390"/>
                      <a:pt x="652" y="390"/>
                      <a:pt x="652" y="390"/>
                    </a:cubicBezTo>
                    <a:cubicBezTo>
                      <a:pt x="653" y="391"/>
                      <a:pt x="650" y="393"/>
                      <a:pt x="650" y="395"/>
                    </a:cubicBezTo>
                    <a:close/>
                    <a:moveTo>
                      <a:pt x="646" y="399"/>
                    </a:moveTo>
                    <a:cubicBezTo>
                      <a:pt x="646" y="398"/>
                      <a:pt x="647" y="397"/>
                      <a:pt x="648" y="396"/>
                    </a:cubicBezTo>
                    <a:cubicBezTo>
                      <a:pt x="649" y="396"/>
                      <a:pt x="649" y="396"/>
                      <a:pt x="649" y="396"/>
                    </a:cubicBezTo>
                    <a:cubicBezTo>
                      <a:pt x="648" y="398"/>
                      <a:pt x="648" y="397"/>
                      <a:pt x="646" y="399"/>
                    </a:cubicBezTo>
                    <a:close/>
                    <a:moveTo>
                      <a:pt x="674" y="408"/>
                    </a:moveTo>
                    <a:cubicBezTo>
                      <a:pt x="673" y="407"/>
                      <a:pt x="674" y="405"/>
                      <a:pt x="675" y="403"/>
                    </a:cubicBezTo>
                    <a:cubicBezTo>
                      <a:pt x="676" y="404"/>
                      <a:pt x="675" y="406"/>
                      <a:pt x="674" y="408"/>
                    </a:cubicBezTo>
                    <a:close/>
                    <a:moveTo>
                      <a:pt x="504" y="307"/>
                    </a:moveTo>
                    <a:cubicBezTo>
                      <a:pt x="506" y="304"/>
                      <a:pt x="507" y="301"/>
                      <a:pt x="509" y="299"/>
                    </a:cubicBezTo>
                    <a:cubicBezTo>
                      <a:pt x="510" y="301"/>
                      <a:pt x="506" y="306"/>
                      <a:pt x="504" y="307"/>
                    </a:cubicBezTo>
                    <a:close/>
                    <a:moveTo>
                      <a:pt x="661" y="397"/>
                    </a:moveTo>
                    <a:cubicBezTo>
                      <a:pt x="661" y="396"/>
                      <a:pt x="662" y="394"/>
                      <a:pt x="664" y="392"/>
                    </a:cubicBezTo>
                    <a:cubicBezTo>
                      <a:pt x="665" y="391"/>
                      <a:pt x="664" y="393"/>
                      <a:pt x="665" y="393"/>
                    </a:cubicBezTo>
                    <a:cubicBezTo>
                      <a:pt x="663" y="395"/>
                      <a:pt x="663" y="394"/>
                      <a:pt x="661" y="397"/>
                    </a:cubicBezTo>
                    <a:close/>
                    <a:moveTo>
                      <a:pt x="667" y="391"/>
                    </a:moveTo>
                    <a:cubicBezTo>
                      <a:pt x="667" y="391"/>
                      <a:pt x="667" y="390"/>
                      <a:pt x="667" y="390"/>
                    </a:cubicBezTo>
                    <a:cubicBezTo>
                      <a:pt x="668" y="388"/>
                      <a:pt x="669" y="387"/>
                      <a:pt x="671" y="385"/>
                    </a:cubicBezTo>
                    <a:cubicBezTo>
                      <a:pt x="670" y="387"/>
                      <a:pt x="668" y="390"/>
                      <a:pt x="667" y="391"/>
                    </a:cubicBezTo>
                    <a:close/>
                    <a:moveTo>
                      <a:pt x="662" y="379"/>
                    </a:moveTo>
                    <a:cubicBezTo>
                      <a:pt x="661" y="379"/>
                      <a:pt x="663" y="377"/>
                      <a:pt x="662" y="377"/>
                    </a:cubicBezTo>
                    <a:cubicBezTo>
                      <a:pt x="663" y="376"/>
                      <a:pt x="663" y="377"/>
                      <a:pt x="664" y="377"/>
                    </a:cubicBezTo>
                    <a:cubicBezTo>
                      <a:pt x="663" y="378"/>
                      <a:pt x="663" y="378"/>
                      <a:pt x="662" y="379"/>
                    </a:cubicBezTo>
                    <a:close/>
                    <a:moveTo>
                      <a:pt x="511" y="296"/>
                    </a:moveTo>
                    <a:cubicBezTo>
                      <a:pt x="511" y="295"/>
                      <a:pt x="512" y="294"/>
                      <a:pt x="513" y="293"/>
                    </a:cubicBezTo>
                    <a:cubicBezTo>
                      <a:pt x="513" y="294"/>
                      <a:pt x="512" y="295"/>
                      <a:pt x="511" y="296"/>
                    </a:cubicBezTo>
                    <a:close/>
                    <a:moveTo>
                      <a:pt x="533" y="277"/>
                    </a:moveTo>
                    <a:cubicBezTo>
                      <a:pt x="532" y="275"/>
                      <a:pt x="535" y="272"/>
                      <a:pt x="536" y="269"/>
                    </a:cubicBezTo>
                    <a:cubicBezTo>
                      <a:pt x="537" y="270"/>
                      <a:pt x="534" y="275"/>
                      <a:pt x="533" y="277"/>
                    </a:cubicBezTo>
                    <a:close/>
                    <a:moveTo>
                      <a:pt x="698" y="315"/>
                    </a:moveTo>
                    <a:cubicBezTo>
                      <a:pt x="699" y="312"/>
                      <a:pt x="700" y="307"/>
                      <a:pt x="702" y="306"/>
                    </a:cubicBezTo>
                    <a:cubicBezTo>
                      <a:pt x="702" y="308"/>
                      <a:pt x="700" y="311"/>
                      <a:pt x="702" y="310"/>
                    </a:cubicBezTo>
                    <a:cubicBezTo>
                      <a:pt x="701" y="313"/>
                      <a:pt x="700" y="313"/>
                      <a:pt x="700" y="315"/>
                    </a:cubicBezTo>
                    <a:cubicBezTo>
                      <a:pt x="699" y="314"/>
                      <a:pt x="698" y="316"/>
                      <a:pt x="698" y="315"/>
                    </a:cubicBezTo>
                    <a:close/>
                    <a:moveTo>
                      <a:pt x="535" y="265"/>
                    </a:moveTo>
                    <a:cubicBezTo>
                      <a:pt x="534" y="264"/>
                      <a:pt x="535" y="262"/>
                      <a:pt x="536" y="261"/>
                    </a:cubicBezTo>
                    <a:cubicBezTo>
                      <a:pt x="537" y="262"/>
                      <a:pt x="536" y="264"/>
                      <a:pt x="535" y="265"/>
                    </a:cubicBezTo>
                    <a:close/>
                    <a:moveTo>
                      <a:pt x="696" y="312"/>
                    </a:moveTo>
                    <a:cubicBezTo>
                      <a:pt x="696" y="312"/>
                      <a:pt x="698" y="308"/>
                      <a:pt x="698" y="307"/>
                    </a:cubicBezTo>
                    <a:cubicBezTo>
                      <a:pt x="699" y="308"/>
                      <a:pt x="697" y="311"/>
                      <a:pt x="696" y="312"/>
                    </a:cubicBezTo>
                    <a:close/>
                    <a:moveTo>
                      <a:pt x="537" y="261"/>
                    </a:moveTo>
                    <a:cubicBezTo>
                      <a:pt x="538" y="259"/>
                      <a:pt x="538" y="259"/>
                      <a:pt x="538" y="259"/>
                    </a:cubicBezTo>
                    <a:cubicBezTo>
                      <a:pt x="539" y="259"/>
                      <a:pt x="538" y="261"/>
                      <a:pt x="537" y="261"/>
                    </a:cubicBezTo>
                    <a:close/>
                    <a:moveTo>
                      <a:pt x="542" y="245"/>
                    </a:moveTo>
                    <a:cubicBezTo>
                      <a:pt x="542" y="245"/>
                      <a:pt x="543" y="242"/>
                      <a:pt x="543" y="243"/>
                    </a:cubicBezTo>
                    <a:cubicBezTo>
                      <a:pt x="544" y="244"/>
                      <a:pt x="543" y="243"/>
                      <a:pt x="542" y="245"/>
                    </a:cubicBezTo>
                    <a:close/>
                    <a:moveTo>
                      <a:pt x="551" y="244"/>
                    </a:moveTo>
                    <a:cubicBezTo>
                      <a:pt x="551" y="243"/>
                      <a:pt x="551" y="241"/>
                      <a:pt x="551" y="240"/>
                    </a:cubicBezTo>
                    <a:cubicBezTo>
                      <a:pt x="551" y="239"/>
                      <a:pt x="552" y="238"/>
                      <a:pt x="552" y="237"/>
                    </a:cubicBezTo>
                    <a:cubicBezTo>
                      <a:pt x="552" y="235"/>
                      <a:pt x="553" y="233"/>
                      <a:pt x="552" y="231"/>
                    </a:cubicBezTo>
                    <a:cubicBezTo>
                      <a:pt x="552" y="229"/>
                      <a:pt x="553" y="231"/>
                      <a:pt x="553" y="229"/>
                    </a:cubicBezTo>
                    <a:cubicBezTo>
                      <a:pt x="555" y="230"/>
                      <a:pt x="555" y="231"/>
                      <a:pt x="556" y="232"/>
                    </a:cubicBezTo>
                    <a:cubicBezTo>
                      <a:pt x="554" y="234"/>
                      <a:pt x="555" y="237"/>
                      <a:pt x="555" y="239"/>
                    </a:cubicBezTo>
                    <a:cubicBezTo>
                      <a:pt x="555" y="240"/>
                      <a:pt x="554" y="240"/>
                      <a:pt x="553" y="242"/>
                    </a:cubicBezTo>
                    <a:cubicBezTo>
                      <a:pt x="552" y="242"/>
                      <a:pt x="554" y="241"/>
                      <a:pt x="553" y="239"/>
                    </a:cubicBezTo>
                    <a:cubicBezTo>
                      <a:pt x="552" y="240"/>
                      <a:pt x="552" y="240"/>
                      <a:pt x="552" y="241"/>
                    </a:cubicBezTo>
                    <a:cubicBezTo>
                      <a:pt x="551" y="242"/>
                      <a:pt x="551" y="243"/>
                      <a:pt x="551" y="244"/>
                    </a:cubicBezTo>
                    <a:close/>
                    <a:moveTo>
                      <a:pt x="544" y="238"/>
                    </a:moveTo>
                    <a:cubicBezTo>
                      <a:pt x="545" y="238"/>
                      <a:pt x="545" y="237"/>
                      <a:pt x="545" y="238"/>
                    </a:cubicBezTo>
                    <a:cubicBezTo>
                      <a:pt x="546" y="237"/>
                      <a:pt x="546" y="237"/>
                      <a:pt x="546" y="237"/>
                    </a:cubicBezTo>
                    <a:cubicBezTo>
                      <a:pt x="546" y="237"/>
                      <a:pt x="546" y="238"/>
                      <a:pt x="545" y="239"/>
                    </a:cubicBezTo>
                    <a:cubicBezTo>
                      <a:pt x="544" y="239"/>
                      <a:pt x="544" y="239"/>
                      <a:pt x="544" y="238"/>
                    </a:cubicBezTo>
                    <a:close/>
                    <a:moveTo>
                      <a:pt x="548" y="238"/>
                    </a:moveTo>
                    <a:cubicBezTo>
                      <a:pt x="547" y="237"/>
                      <a:pt x="547" y="236"/>
                      <a:pt x="548" y="235"/>
                    </a:cubicBezTo>
                    <a:cubicBezTo>
                      <a:pt x="549" y="236"/>
                      <a:pt x="548" y="237"/>
                      <a:pt x="548" y="238"/>
                    </a:cubicBezTo>
                    <a:close/>
                    <a:moveTo>
                      <a:pt x="577" y="243"/>
                    </a:moveTo>
                    <a:cubicBezTo>
                      <a:pt x="576" y="244"/>
                      <a:pt x="577" y="241"/>
                      <a:pt x="576" y="242"/>
                    </a:cubicBezTo>
                    <a:cubicBezTo>
                      <a:pt x="577" y="241"/>
                      <a:pt x="577" y="240"/>
                      <a:pt x="578" y="240"/>
                    </a:cubicBezTo>
                    <a:cubicBezTo>
                      <a:pt x="578" y="242"/>
                      <a:pt x="576" y="242"/>
                      <a:pt x="577" y="243"/>
                    </a:cubicBezTo>
                    <a:close/>
                    <a:moveTo>
                      <a:pt x="582" y="240"/>
                    </a:moveTo>
                    <a:cubicBezTo>
                      <a:pt x="581" y="240"/>
                      <a:pt x="582" y="238"/>
                      <a:pt x="581" y="240"/>
                    </a:cubicBezTo>
                    <a:cubicBezTo>
                      <a:pt x="580" y="235"/>
                      <a:pt x="584" y="237"/>
                      <a:pt x="583" y="237"/>
                    </a:cubicBezTo>
                    <a:cubicBezTo>
                      <a:pt x="584" y="237"/>
                      <a:pt x="584" y="237"/>
                      <a:pt x="584" y="237"/>
                    </a:cubicBezTo>
                    <a:cubicBezTo>
                      <a:pt x="584" y="237"/>
                      <a:pt x="584" y="237"/>
                      <a:pt x="584" y="237"/>
                    </a:cubicBezTo>
                    <a:cubicBezTo>
                      <a:pt x="583" y="239"/>
                      <a:pt x="583" y="239"/>
                      <a:pt x="582" y="240"/>
                    </a:cubicBezTo>
                    <a:close/>
                    <a:moveTo>
                      <a:pt x="550" y="233"/>
                    </a:moveTo>
                    <a:cubicBezTo>
                      <a:pt x="549" y="233"/>
                      <a:pt x="551" y="230"/>
                      <a:pt x="550" y="230"/>
                    </a:cubicBezTo>
                    <a:cubicBezTo>
                      <a:pt x="550" y="229"/>
                      <a:pt x="551" y="229"/>
                      <a:pt x="551" y="230"/>
                    </a:cubicBezTo>
                    <a:cubicBezTo>
                      <a:pt x="551" y="231"/>
                      <a:pt x="550" y="232"/>
                      <a:pt x="550" y="233"/>
                    </a:cubicBezTo>
                    <a:close/>
                    <a:moveTo>
                      <a:pt x="574" y="237"/>
                    </a:moveTo>
                    <a:cubicBezTo>
                      <a:pt x="573" y="237"/>
                      <a:pt x="574" y="233"/>
                      <a:pt x="575" y="234"/>
                    </a:cubicBezTo>
                    <a:cubicBezTo>
                      <a:pt x="575" y="236"/>
                      <a:pt x="575" y="236"/>
                      <a:pt x="574" y="237"/>
                    </a:cubicBezTo>
                    <a:close/>
                    <a:moveTo>
                      <a:pt x="554" y="226"/>
                    </a:moveTo>
                    <a:cubicBezTo>
                      <a:pt x="555" y="226"/>
                      <a:pt x="556" y="226"/>
                      <a:pt x="556" y="228"/>
                    </a:cubicBezTo>
                    <a:cubicBezTo>
                      <a:pt x="556" y="226"/>
                      <a:pt x="553" y="229"/>
                      <a:pt x="554" y="226"/>
                    </a:cubicBezTo>
                    <a:close/>
                    <a:moveTo>
                      <a:pt x="547" y="226"/>
                    </a:moveTo>
                    <a:cubicBezTo>
                      <a:pt x="548" y="226"/>
                      <a:pt x="548" y="223"/>
                      <a:pt x="547" y="222"/>
                    </a:cubicBezTo>
                    <a:cubicBezTo>
                      <a:pt x="549" y="222"/>
                      <a:pt x="549" y="226"/>
                      <a:pt x="548" y="227"/>
                    </a:cubicBezTo>
                    <a:cubicBezTo>
                      <a:pt x="547" y="227"/>
                      <a:pt x="548" y="225"/>
                      <a:pt x="547" y="226"/>
                    </a:cubicBezTo>
                    <a:close/>
                    <a:moveTo>
                      <a:pt x="560" y="227"/>
                    </a:moveTo>
                    <a:cubicBezTo>
                      <a:pt x="560" y="227"/>
                      <a:pt x="560" y="226"/>
                      <a:pt x="560" y="225"/>
                    </a:cubicBezTo>
                    <a:cubicBezTo>
                      <a:pt x="561" y="225"/>
                      <a:pt x="561" y="225"/>
                      <a:pt x="561" y="225"/>
                    </a:cubicBezTo>
                    <a:cubicBezTo>
                      <a:pt x="561" y="227"/>
                      <a:pt x="560" y="226"/>
                      <a:pt x="560" y="227"/>
                    </a:cubicBezTo>
                    <a:close/>
                    <a:moveTo>
                      <a:pt x="556" y="220"/>
                    </a:moveTo>
                    <a:cubicBezTo>
                      <a:pt x="556" y="221"/>
                      <a:pt x="557" y="218"/>
                      <a:pt x="557" y="218"/>
                    </a:cubicBezTo>
                    <a:cubicBezTo>
                      <a:pt x="559" y="219"/>
                      <a:pt x="560" y="219"/>
                      <a:pt x="560" y="221"/>
                    </a:cubicBezTo>
                    <a:cubicBezTo>
                      <a:pt x="559" y="223"/>
                      <a:pt x="558" y="223"/>
                      <a:pt x="556" y="225"/>
                    </a:cubicBezTo>
                    <a:cubicBezTo>
                      <a:pt x="556" y="223"/>
                      <a:pt x="556" y="222"/>
                      <a:pt x="557" y="220"/>
                    </a:cubicBezTo>
                    <a:cubicBezTo>
                      <a:pt x="557" y="220"/>
                      <a:pt x="557" y="219"/>
                      <a:pt x="556" y="220"/>
                    </a:cubicBezTo>
                    <a:close/>
                    <a:moveTo>
                      <a:pt x="555" y="221"/>
                    </a:moveTo>
                    <a:cubicBezTo>
                      <a:pt x="555" y="222"/>
                      <a:pt x="553" y="220"/>
                      <a:pt x="553" y="220"/>
                    </a:cubicBezTo>
                    <a:cubicBezTo>
                      <a:pt x="553" y="219"/>
                      <a:pt x="554" y="219"/>
                      <a:pt x="554" y="218"/>
                    </a:cubicBezTo>
                    <a:cubicBezTo>
                      <a:pt x="554" y="219"/>
                      <a:pt x="554" y="220"/>
                      <a:pt x="555" y="221"/>
                    </a:cubicBezTo>
                    <a:close/>
                    <a:moveTo>
                      <a:pt x="572" y="223"/>
                    </a:moveTo>
                    <a:cubicBezTo>
                      <a:pt x="572" y="224"/>
                      <a:pt x="571" y="222"/>
                      <a:pt x="570" y="223"/>
                    </a:cubicBezTo>
                    <a:cubicBezTo>
                      <a:pt x="570" y="221"/>
                      <a:pt x="571" y="221"/>
                      <a:pt x="572" y="220"/>
                    </a:cubicBezTo>
                    <a:cubicBezTo>
                      <a:pt x="573" y="220"/>
                      <a:pt x="572" y="223"/>
                      <a:pt x="572" y="223"/>
                    </a:cubicBezTo>
                    <a:close/>
                    <a:moveTo>
                      <a:pt x="553" y="217"/>
                    </a:moveTo>
                    <a:cubicBezTo>
                      <a:pt x="553" y="217"/>
                      <a:pt x="552" y="217"/>
                      <a:pt x="552" y="217"/>
                    </a:cubicBezTo>
                    <a:cubicBezTo>
                      <a:pt x="552" y="216"/>
                      <a:pt x="552" y="216"/>
                      <a:pt x="552" y="216"/>
                    </a:cubicBezTo>
                    <a:cubicBezTo>
                      <a:pt x="553" y="216"/>
                      <a:pt x="553" y="217"/>
                      <a:pt x="553" y="216"/>
                    </a:cubicBezTo>
                    <a:cubicBezTo>
                      <a:pt x="554" y="216"/>
                      <a:pt x="553" y="217"/>
                      <a:pt x="553" y="217"/>
                    </a:cubicBezTo>
                    <a:close/>
                    <a:moveTo>
                      <a:pt x="710" y="224"/>
                    </a:moveTo>
                    <a:cubicBezTo>
                      <a:pt x="709" y="224"/>
                      <a:pt x="710" y="219"/>
                      <a:pt x="710" y="217"/>
                    </a:cubicBezTo>
                    <a:cubicBezTo>
                      <a:pt x="710" y="219"/>
                      <a:pt x="710" y="223"/>
                      <a:pt x="710" y="224"/>
                    </a:cubicBezTo>
                    <a:close/>
                    <a:moveTo>
                      <a:pt x="725" y="204"/>
                    </a:moveTo>
                    <a:cubicBezTo>
                      <a:pt x="724" y="204"/>
                      <a:pt x="724" y="204"/>
                      <a:pt x="723" y="203"/>
                    </a:cubicBezTo>
                    <a:cubicBezTo>
                      <a:pt x="724" y="200"/>
                      <a:pt x="724" y="200"/>
                      <a:pt x="725" y="196"/>
                    </a:cubicBezTo>
                    <a:cubicBezTo>
                      <a:pt x="726" y="197"/>
                      <a:pt x="726" y="201"/>
                      <a:pt x="725" y="204"/>
                    </a:cubicBezTo>
                    <a:close/>
                    <a:moveTo>
                      <a:pt x="733" y="196"/>
                    </a:moveTo>
                    <a:cubicBezTo>
                      <a:pt x="731" y="196"/>
                      <a:pt x="732" y="194"/>
                      <a:pt x="732" y="190"/>
                    </a:cubicBezTo>
                    <a:cubicBezTo>
                      <a:pt x="733" y="191"/>
                      <a:pt x="733" y="193"/>
                      <a:pt x="733" y="196"/>
                    </a:cubicBezTo>
                    <a:close/>
                    <a:moveTo>
                      <a:pt x="711" y="197"/>
                    </a:moveTo>
                    <a:cubicBezTo>
                      <a:pt x="711" y="194"/>
                      <a:pt x="711" y="194"/>
                      <a:pt x="711" y="194"/>
                    </a:cubicBezTo>
                    <a:cubicBezTo>
                      <a:pt x="712" y="194"/>
                      <a:pt x="712" y="193"/>
                      <a:pt x="714" y="192"/>
                    </a:cubicBezTo>
                    <a:cubicBezTo>
                      <a:pt x="714" y="193"/>
                      <a:pt x="714" y="194"/>
                      <a:pt x="714" y="195"/>
                    </a:cubicBezTo>
                    <a:cubicBezTo>
                      <a:pt x="713" y="193"/>
                      <a:pt x="712" y="196"/>
                      <a:pt x="711" y="197"/>
                    </a:cubicBezTo>
                    <a:close/>
                    <a:moveTo>
                      <a:pt x="614" y="201"/>
                    </a:moveTo>
                    <a:cubicBezTo>
                      <a:pt x="615" y="199"/>
                      <a:pt x="615" y="198"/>
                      <a:pt x="616" y="196"/>
                    </a:cubicBezTo>
                    <a:cubicBezTo>
                      <a:pt x="616" y="195"/>
                      <a:pt x="616" y="195"/>
                      <a:pt x="616" y="194"/>
                    </a:cubicBezTo>
                    <a:cubicBezTo>
                      <a:pt x="615" y="194"/>
                      <a:pt x="615" y="194"/>
                      <a:pt x="614" y="195"/>
                    </a:cubicBezTo>
                    <a:cubicBezTo>
                      <a:pt x="614" y="196"/>
                      <a:pt x="615" y="195"/>
                      <a:pt x="615" y="195"/>
                    </a:cubicBezTo>
                    <a:cubicBezTo>
                      <a:pt x="615" y="196"/>
                      <a:pt x="615" y="196"/>
                      <a:pt x="615" y="198"/>
                    </a:cubicBezTo>
                    <a:cubicBezTo>
                      <a:pt x="614" y="198"/>
                      <a:pt x="614" y="196"/>
                      <a:pt x="613" y="196"/>
                    </a:cubicBezTo>
                    <a:cubicBezTo>
                      <a:pt x="612" y="197"/>
                      <a:pt x="614" y="199"/>
                      <a:pt x="613" y="199"/>
                    </a:cubicBezTo>
                    <a:cubicBezTo>
                      <a:pt x="612" y="199"/>
                      <a:pt x="613" y="195"/>
                      <a:pt x="612" y="196"/>
                    </a:cubicBezTo>
                    <a:cubicBezTo>
                      <a:pt x="611" y="194"/>
                      <a:pt x="612" y="194"/>
                      <a:pt x="612" y="192"/>
                    </a:cubicBezTo>
                    <a:cubicBezTo>
                      <a:pt x="611" y="192"/>
                      <a:pt x="611" y="194"/>
                      <a:pt x="611" y="195"/>
                    </a:cubicBezTo>
                    <a:cubicBezTo>
                      <a:pt x="610" y="195"/>
                      <a:pt x="610" y="195"/>
                      <a:pt x="610" y="195"/>
                    </a:cubicBezTo>
                    <a:cubicBezTo>
                      <a:pt x="610" y="193"/>
                      <a:pt x="610" y="192"/>
                      <a:pt x="611" y="190"/>
                    </a:cubicBezTo>
                    <a:cubicBezTo>
                      <a:pt x="611" y="189"/>
                      <a:pt x="610" y="188"/>
                      <a:pt x="610" y="190"/>
                    </a:cubicBezTo>
                    <a:cubicBezTo>
                      <a:pt x="610" y="187"/>
                      <a:pt x="610" y="184"/>
                      <a:pt x="611" y="181"/>
                    </a:cubicBezTo>
                    <a:cubicBezTo>
                      <a:pt x="611" y="179"/>
                      <a:pt x="610" y="183"/>
                      <a:pt x="610" y="181"/>
                    </a:cubicBezTo>
                    <a:cubicBezTo>
                      <a:pt x="610" y="180"/>
                      <a:pt x="612" y="179"/>
                      <a:pt x="613" y="179"/>
                    </a:cubicBezTo>
                    <a:cubicBezTo>
                      <a:pt x="612" y="183"/>
                      <a:pt x="611" y="185"/>
                      <a:pt x="611" y="188"/>
                    </a:cubicBezTo>
                    <a:cubicBezTo>
                      <a:pt x="612" y="188"/>
                      <a:pt x="612" y="186"/>
                      <a:pt x="612" y="184"/>
                    </a:cubicBezTo>
                    <a:cubicBezTo>
                      <a:pt x="613" y="185"/>
                      <a:pt x="613" y="183"/>
                      <a:pt x="613" y="182"/>
                    </a:cubicBezTo>
                    <a:cubicBezTo>
                      <a:pt x="615" y="183"/>
                      <a:pt x="614" y="186"/>
                      <a:pt x="614" y="189"/>
                    </a:cubicBezTo>
                    <a:cubicBezTo>
                      <a:pt x="615" y="188"/>
                      <a:pt x="615" y="183"/>
                      <a:pt x="614" y="180"/>
                    </a:cubicBezTo>
                    <a:cubicBezTo>
                      <a:pt x="615" y="179"/>
                      <a:pt x="615" y="182"/>
                      <a:pt x="616" y="181"/>
                    </a:cubicBezTo>
                    <a:cubicBezTo>
                      <a:pt x="617" y="180"/>
                      <a:pt x="616" y="179"/>
                      <a:pt x="616" y="177"/>
                    </a:cubicBezTo>
                    <a:cubicBezTo>
                      <a:pt x="617" y="177"/>
                      <a:pt x="617" y="180"/>
                      <a:pt x="617" y="183"/>
                    </a:cubicBezTo>
                    <a:cubicBezTo>
                      <a:pt x="617" y="181"/>
                      <a:pt x="616" y="181"/>
                      <a:pt x="616" y="183"/>
                    </a:cubicBezTo>
                    <a:cubicBezTo>
                      <a:pt x="617" y="185"/>
                      <a:pt x="617" y="187"/>
                      <a:pt x="618" y="190"/>
                    </a:cubicBezTo>
                    <a:cubicBezTo>
                      <a:pt x="619" y="188"/>
                      <a:pt x="617" y="186"/>
                      <a:pt x="617" y="183"/>
                    </a:cubicBezTo>
                    <a:cubicBezTo>
                      <a:pt x="618" y="184"/>
                      <a:pt x="617" y="182"/>
                      <a:pt x="618" y="181"/>
                    </a:cubicBezTo>
                    <a:cubicBezTo>
                      <a:pt x="619" y="181"/>
                      <a:pt x="620" y="182"/>
                      <a:pt x="620" y="183"/>
                    </a:cubicBezTo>
                    <a:cubicBezTo>
                      <a:pt x="620" y="183"/>
                      <a:pt x="619" y="183"/>
                      <a:pt x="619" y="182"/>
                    </a:cubicBezTo>
                    <a:cubicBezTo>
                      <a:pt x="618" y="189"/>
                      <a:pt x="619" y="192"/>
                      <a:pt x="618" y="194"/>
                    </a:cubicBezTo>
                    <a:cubicBezTo>
                      <a:pt x="616" y="194"/>
                      <a:pt x="616" y="194"/>
                      <a:pt x="616" y="194"/>
                    </a:cubicBezTo>
                    <a:cubicBezTo>
                      <a:pt x="617" y="197"/>
                      <a:pt x="616" y="197"/>
                      <a:pt x="616" y="199"/>
                    </a:cubicBezTo>
                    <a:cubicBezTo>
                      <a:pt x="615" y="198"/>
                      <a:pt x="615" y="201"/>
                      <a:pt x="614" y="201"/>
                    </a:cubicBezTo>
                    <a:close/>
                    <a:moveTo>
                      <a:pt x="608" y="197"/>
                    </a:moveTo>
                    <a:cubicBezTo>
                      <a:pt x="608" y="194"/>
                      <a:pt x="609" y="193"/>
                      <a:pt x="607" y="194"/>
                    </a:cubicBezTo>
                    <a:cubicBezTo>
                      <a:pt x="607" y="193"/>
                      <a:pt x="609" y="192"/>
                      <a:pt x="608" y="191"/>
                    </a:cubicBezTo>
                    <a:cubicBezTo>
                      <a:pt x="608" y="189"/>
                      <a:pt x="609" y="189"/>
                      <a:pt x="609" y="188"/>
                    </a:cubicBezTo>
                    <a:cubicBezTo>
                      <a:pt x="609" y="189"/>
                      <a:pt x="610" y="190"/>
                      <a:pt x="610" y="192"/>
                    </a:cubicBezTo>
                    <a:cubicBezTo>
                      <a:pt x="607" y="191"/>
                      <a:pt x="610" y="196"/>
                      <a:pt x="608" y="197"/>
                    </a:cubicBezTo>
                    <a:close/>
                    <a:moveTo>
                      <a:pt x="620" y="200"/>
                    </a:moveTo>
                    <a:cubicBezTo>
                      <a:pt x="619" y="199"/>
                      <a:pt x="619" y="197"/>
                      <a:pt x="620" y="196"/>
                    </a:cubicBezTo>
                    <a:cubicBezTo>
                      <a:pt x="621" y="196"/>
                      <a:pt x="620" y="198"/>
                      <a:pt x="620" y="200"/>
                    </a:cubicBezTo>
                    <a:close/>
                    <a:moveTo>
                      <a:pt x="607" y="190"/>
                    </a:moveTo>
                    <a:cubicBezTo>
                      <a:pt x="606" y="188"/>
                      <a:pt x="607" y="186"/>
                      <a:pt x="606" y="185"/>
                    </a:cubicBezTo>
                    <a:cubicBezTo>
                      <a:pt x="606" y="183"/>
                      <a:pt x="606" y="185"/>
                      <a:pt x="607" y="184"/>
                    </a:cubicBezTo>
                    <a:cubicBezTo>
                      <a:pt x="607" y="182"/>
                      <a:pt x="607" y="179"/>
                      <a:pt x="607" y="178"/>
                    </a:cubicBezTo>
                    <a:cubicBezTo>
                      <a:pt x="608" y="177"/>
                      <a:pt x="607" y="179"/>
                      <a:pt x="607" y="180"/>
                    </a:cubicBezTo>
                    <a:cubicBezTo>
                      <a:pt x="608" y="179"/>
                      <a:pt x="609" y="177"/>
                      <a:pt x="608" y="174"/>
                    </a:cubicBezTo>
                    <a:cubicBezTo>
                      <a:pt x="609" y="174"/>
                      <a:pt x="610" y="176"/>
                      <a:pt x="610" y="176"/>
                    </a:cubicBezTo>
                    <a:cubicBezTo>
                      <a:pt x="610" y="177"/>
                      <a:pt x="610" y="176"/>
                      <a:pt x="610" y="179"/>
                    </a:cubicBezTo>
                    <a:cubicBezTo>
                      <a:pt x="609" y="179"/>
                      <a:pt x="609" y="178"/>
                      <a:pt x="609" y="178"/>
                    </a:cubicBezTo>
                    <a:cubicBezTo>
                      <a:pt x="610" y="180"/>
                      <a:pt x="610" y="183"/>
                      <a:pt x="609" y="187"/>
                    </a:cubicBezTo>
                    <a:cubicBezTo>
                      <a:pt x="609" y="184"/>
                      <a:pt x="609" y="182"/>
                      <a:pt x="608" y="180"/>
                    </a:cubicBezTo>
                    <a:cubicBezTo>
                      <a:pt x="607" y="182"/>
                      <a:pt x="609" y="189"/>
                      <a:pt x="607" y="190"/>
                    </a:cubicBezTo>
                    <a:close/>
                    <a:moveTo>
                      <a:pt x="585" y="188"/>
                    </a:moveTo>
                    <a:cubicBezTo>
                      <a:pt x="584" y="187"/>
                      <a:pt x="585" y="184"/>
                      <a:pt x="586" y="184"/>
                    </a:cubicBezTo>
                    <a:cubicBezTo>
                      <a:pt x="586" y="186"/>
                      <a:pt x="585" y="187"/>
                      <a:pt x="585" y="188"/>
                    </a:cubicBezTo>
                    <a:close/>
                    <a:moveTo>
                      <a:pt x="703" y="172"/>
                    </a:moveTo>
                    <a:cubicBezTo>
                      <a:pt x="702" y="169"/>
                      <a:pt x="702" y="169"/>
                      <a:pt x="702" y="169"/>
                    </a:cubicBezTo>
                    <a:cubicBezTo>
                      <a:pt x="704" y="169"/>
                      <a:pt x="704" y="169"/>
                      <a:pt x="704" y="169"/>
                    </a:cubicBezTo>
                    <a:cubicBezTo>
                      <a:pt x="704" y="171"/>
                      <a:pt x="703" y="172"/>
                      <a:pt x="703" y="172"/>
                    </a:cubicBezTo>
                    <a:close/>
                    <a:moveTo>
                      <a:pt x="588" y="183"/>
                    </a:moveTo>
                    <a:cubicBezTo>
                      <a:pt x="588" y="183"/>
                      <a:pt x="589" y="182"/>
                      <a:pt x="589" y="182"/>
                    </a:cubicBezTo>
                    <a:cubicBezTo>
                      <a:pt x="589" y="182"/>
                      <a:pt x="589" y="184"/>
                      <a:pt x="589" y="184"/>
                    </a:cubicBezTo>
                    <a:cubicBezTo>
                      <a:pt x="589" y="183"/>
                      <a:pt x="587" y="184"/>
                      <a:pt x="588" y="182"/>
                    </a:cubicBezTo>
                    <a:cubicBezTo>
                      <a:pt x="588" y="182"/>
                      <a:pt x="588" y="183"/>
                      <a:pt x="588" y="183"/>
                    </a:cubicBezTo>
                    <a:close/>
                    <a:moveTo>
                      <a:pt x="611" y="179"/>
                    </a:moveTo>
                    <a:cubicBezTo>
                      <a:pt x="611" y="178"/>
                      <a:pt x="611" y="177"/>
                      <a:pt x="611" y="176"/>
                    </a:cubicBezTo>
                    <a:cubicBezTo>
                      <a:pt x="612" y="176"/>
                      <a:pt x="612" y="176"/>
                      <a:pt x="612" y="176"/>
                    </a:cubicBezTo>
                    <a:cubicBezTo>
                      <a:pt x="612" y="178"/>
                      <a:pt x="611" y="179"/>
                      <a:pt x="611" y="179"/>
                    </a:cubicBezTo>
                    <a:close/>
                    <a:moveTo>
                      <a:pt x="587" y="181"/>
                    </a:moveTo>
                    <a:cubicBezTo>
                      <a:pt x="586" y="180"/>
                      <a:pt x="588" y="176"/>
                      <a:pt x="588" y="177"/>
                    </a:cubicBezTo>
                    <a:cubicBezTo>
                      <a:pt x="588" y="179"/>
                      <a:pt x="588" y="180"/>
                      <a:pt x="587" y="181"/>
                    </a:cubicBezTo>
                    <a:close/>
                    <a:moveTo>
                      <a:pt x="621" y="172"/>
                    </a:moveTo>
                    <a:cubicBezTo>
                      <a:pt x="620" y="172"/>
                      <a:pt x="620" y="172"/>
                      <a:pt x="620" y="172"/>
                    </a:cubicBezTo>
                    <a:cubicBezTo>
                      <a:pt x="620" y="171"/>
                      <a:pt x="620" y="171"/>
                      <a:pt x="619" y="171"/>
                    </a:cubicBezTo>
                    <a:cubicBezTo>
                      <a:pt x="620" y="170"/>
                      <a:pt x="621" y="170"/>
                      <a:pt x="621" y="172"/>
                    </a:cubicBezTo>
                    <a:close/>
                    <a:moveTo>
                      <a:pt x="602" y="171"/>
                    </a:moveTo>
                    <a:cubicBezTo>
                      <a:pt x="601" y="171"/>
                      <a:pt x="601" y="168"/>
                      <a:pt x="602" y="168"/>
                    </a:cubicBezTo>
                    <a:cubicBezTo>
                      <a:pt x="603" y="169"/>
                      <a:pt x="602" y="170"/>
                      <a:pt x="602" y="171"/>
                    </a:cubicBezTo>
                    <a:close/>
                    <a:moveTo>
                      <a:pt x="601" y="166"/>
                    </a:moveTo>
                    <a:cubicBezTo>
                      <a:pt x="600" y="165"/>
                      <a:pt x="601" y="164"/>
                      <a:pt x="601" y="163"/>
                    </a:cubicBezTo>
                    <a:cubicBezTo>
                      <a:pt x="601" y="163"/>
                      <a:pt x="601" y="165"/>
                      <a:pt x="602" y="165"/>
                    </a:cubicBezTo>
                    <a:cubicBezTo>
                      <a:pt x="602" y="166"/>
                      <a:pt x="601" y="166"/>
                      <a:pt x="601" y="166"/>
                    </a:cubicBezTo>
                    <a:close/>
                    <a:moveTo>
                      <a:pt x="664" y="115"/>
                    </a:moveTo>
                    <a:cubicBezTo>
                      <a:pt x="663" y="114"/>
                      <a:pt x="664" y="119"/>
                      <a:pt x="662" y="118"/>
                    </a:cubicBezTo>
                    <a:cubicBezTo>
                      <a:pt x="662" y="113"/>
                      <a:pt x="659" y="108"/>
                      <a:pt x="659" y="102"/>
                    </a:cubicBezTo>
                    <a:cubicBezTo>
                      <a:pt x="660" y="102"/>
                      <a:pt x="661" y="101"/>
                      <a:pt x="660" y="98"/>
                    </a:cubicBezTo>
                    <a:cubicBezTo>
                      <a:pt x="661" y="99"/>
                      <a:pt x="661" y="98"/>
                      <a:pt x="663" y="97"/>
                    </a:cubicBezTo>
                    <a:cubicBezTo>
                      <a:pt x="663" y="99"/>
                      <a:pt x="662" y="100"/>
                      <a:pt x="662" y="102"/>
                    </a:cubicBezTo>
                    <a:cubicBezTo>
                      <a:pt x="664" y="105"/>
                      <a:pt x="664" y="109"/>
                      <a:pt x="665" y="110"/>
                    </a:cubicBezTo>
                    <a:cubicBezTo>
                      <a:pt x="665" y="112"/>
                      <a:pt x="665" y="112"/>
                      <a:pt x="664" y="113"/>
                    </a:cubicBezTo>
                    <a:cubicBezTo>
                      <a:pt x="665" y="115"/>
                      <a:pt x="665" y="117"/>
                      <a:pt x="664" y="118"/>
                    </a:cubicBezTo>
                    <a:cubicBezTo>
                      <a:pt x="664" y="118"/>
                      <a:pt x="663" y="116"/>
                      <a:pt x="664" y="115"/>
                    </a:cubicBezTo>
                    <a:close/>
                    <a:moveTo>
                      <a:pt x="665" y="117"/>
                    </a:moveTo>
                    <a:cubicBezTo>
                      <a:pt x="667" y="119"/>
                      <a:pt x="666" y="115"/>
                      <a:pt x="667" y="114"/>
                    </a:cubicBezTo>
                    <a:cubicBezTo>
                      <a:pt x="668" y="123"/>
                      <a:pt x="672" y="136"/>
                      <a:pt x="669" y="140"/>
                    </a:cubicBezTo>
                    <a:cubicBezTo>
                      <a:pt x="670" y="142"/>
                      <a:pt x="670" y="144"/>
                      <a:pt x="670" y="145"/>
                    </a:cubicBezTo>
                    <a:cubicBezTo>
                      <a:pt x="670" y="147"/>
                      <a:pt x="670" y="144"/>
                      <a:pt x="671" y="145"/>
                    </a:cubicBezTo>
                    <a:cubicBezTo>
                      <a:pt x="671" y="147"/>
                      <a:pt x="671" y="150"/>
                      <a:pt x="670" y="151"/>
                    </a:cubicBezTo>
                    <a:cubicBezTo>
                      <a:pt x="669" y="147"/>
                      <a:pt x="669" y="145"/>
                      <a:pt x="669" y="143"/>
                    </a:cubicBezTo>
                    <a:cubicBezTo>
                      <a:pt x="668" y="140"/>
                      <a:pt x="668" y="139"/>
                      <a:pt x="668" y="136"/>
                    </a:cubicBezTo>
                    <a:cubicBezTo>
                      <a:pt x="668" y="136"/>
                      <a:pt x="668" y="137"/>
                      <a:pt x="668" y="138"/>
                    </a:cubicBezTo>
                    <a:cubicBezTo>
                      <a:pt x="666" y="136"/>
                      <a:pt x="666" y="134"/>
                      <a:pt x="666" y="131"/>
                    </a:cubicBezTo>
                    <a:cubicBezTo>
                      <a:pt x="666" y="129"/>
                      <a:pt x="665" y="126"/>
                      <a:pt x="664" y="122"/>
                    </a:cubicBezTo>
                    <a:cubicBezTo>
                      <a:pt x="665" y="121"/>
                      <a:pt x="665" y="120"/>
                      <a:pt x="666" y="119"/>
                    </a:cubicBezTo>
                    <a:cubicBezTo>
                      <a:pt x="666" y="119"/>
                      <a:pt x="665" y="119"/>
                      <a:pt x="665" y="117"/>
                    </a:cubicBezTo>
                    <a:close/>
                    <a:moveTo>
                      <a:pt x="689" y="125"/>
                    </a:moveTo>
                    <a:cubicBezTo>
                      <a:pt x="688" y="126"/>
                      <a:pt x="687" y="122"/>
                      <a:pt x="688" y="122"/>
                    </a:cubicBezTo>
                    <a:lnTo>
                      <a:pt x="689" y="125"/>
                    </a:lnTo>
                    <a:close/>
                    <a:moveTo>
                      <a:pt x="618" y="146"/>
                    </a:moveTo>
                    <a:cubicBezTo>
                      <a:pt x="616" y="147"/>
                      <a:pt x="618" y="142"/>
                      <a:pt x="618" y="146"/>
                    </a:cubicBezTo>
                    <a:close/>
                    <a:moveTo>
                      <a:pt x="619" y="145"/>
                    </a:moveTo>
                    <a:cubicBezTo>
                      <a:pt x="619" y="145"/>
                      <a:pt x="618" y="142"/>
                      <a:pt x="619" y="142"/>
                    </a:cubicBezTo>
                    <a:cubicBezTo>
                      <a:pt x="620" y="144"/>
                      <a:pt x="619" y="144"/>
                      <a:pt x="619" y="145"/>
                    </a:cubicBezTo>
                    <a:close/>
                    <a:moveTo>
                      <a:pt x="690" y="122"/>
                    </a:moveTo>
                    <a:cubicBezTo>
                      <a:pt x="689" y="119"/>
                      <a:pt x="690" y="118"/>
                      <a:pt x="690" y="116"/>
                    </a:cubicBezTo>
                    <a:cubicBezTo>
                      <a:pt x="690" y="117"/>
                      <a:pt x="691" y="118"/>
                      <a:pt x="691" y="120"/>
                    </a:cubicBezTo>
                    <a:cubicBezTo>
                      <a:pt x="691" y="121"/>
                      <a:pt x="691" y="122"/>
                      <a:pt x="690" y="122"/>
                    </a:cubicBezTo>
                    <a:close/>
                    <a:moveTo>
                      <a:pt x="686" y="104"/>
                    </a:moveTo>
                    <a:cubicBezTo>
                      <a:pt x="685" y="104"/>
                      <a:pt x="684" y="102"/>
                      <a:pt x="683" y="101"/>
                    </a:cubicBezTo>
                    <a:cubicBezTo>
                      <a:pt x="682" y="102"/>
                      <a:pt x="684" y="103"/>
                      <a:pt x="683" y="104"/>
                    </a:cubicBezTo>
                    <a:cubicBezTo>
                      <a:pt x="682" y="105"/>
                      <a:pt x="682" y="100"/>
                      <a:pt x="681" y="99"/>
                    </a:cubicBezTo>
                    <a:cubicBezTo>
                      <a:pt x="683" y="98"/>
                      <a:pt x="681" y="95"/>
                      <a:pt x="682" y="94"/>
                    </a:cubicBezTo>
                    <a:cubicBezTo>
                      <a:pt x="683" y="97"/>
                      <a:pt x="684" y="100"/>
                      <a:pt x="685" y="100"/>
                    </a:cubicBezTo>
                    <a:cubicBezTo>
                      <a:pt x="686" y="102"/>
                      <a:pt x="685" y="103"/>
                      <a:pt x="686" y="104"/>
                    </a:cubicBezTo>
                    <a:close/>
                    <a:moveTo>
                      <a:pt x="618" y="122"/>
                    </a:moveTo>
                    <a:cubicBezTo>
                      <a:pt x="617" y="122"/>
                      <a:pt x="616" y="119"/>
                      <a:pt x="617" y="119"/>
                    </a:cubicBezTo>
                    <a:cubicBezTo>
                      <a:pt x="617" y="120"/>
                      <a:pt x="618" y="121"/>
                      <a:pt x="618" y="122"/>
                    </a:cubicBezTo>
                    <a:close/>
                    <a:moveTo>
                      <a:pt x="621" y="113"/>
                    </a:moveTo>
                    <a:cubicBezTo>
                      <a:pt x="621" y="114"/>
                      <a:pt x="622" y="116"/>
                      <a:pt x="621" y="116"/>
                    </a:cubicBezTo>
                    <a:cubicBezTo>
                      <a:pt x="621" y="115"/>
                      <a:pt x="620" y="113"/>
                      <a:pt x="621" y="113"/>
                    </a:cubicBezTo>
                    <a:close/>
                    <a:moveTo>
                      <a:pt x="618" y="110"/>
                    </a:moveTo>
                    <a:cubicBezTo>
                      <a:pt x="619" y="109"/>
                      <a:pt x="618" y="106"/>
                      <a:pt x="619" y="108"/>
                    </a:cubicBezTo>
                    <a:cubicBezTo>
                      <a:pt x="619" y="106"/>
                      <a:pt x="617" y="102"/>
                      <a:pt x="619" y="101"/>
                    </a:cubicBezTo>
                    <a:cubicBezTo>
                      <a:pt x="620" y="105"/>
                      <a:pt x="622" y="109"/>
                      <a:pt x="621" y="113"/>
                    </a:cubicBezTo>
                    <a:cubicBezTo>
                      <a:pt x="620" y="113"/>
                      <a:pt x="620" y="111"/>
                      <a:pt x="619" y="110"/>
                    </a:cubicBezTo>
                    <a:cubicBezTo>
                      <a:pt x="619" y="111"/>
                      <a:pt x="619" y="113"/>
                      <a:pt x="620" y="114"/>
                    </a:cubicBezTo>
                    <a:cubicBezTo>
                      <a:pt x="620" y="116"/>
                      <a:pt x="620" y="117"/>
                      <a:pt x="621" y="118"/>
                    </a:cubicBezTo>
                    <a:cubicBezTo>
                      <a:pt x="620" y="120"/>
                      <a:pt x="618" y="113"/>
                      <a:pt x="619" y="111"/>
                    </a:cubicBezTo>
                    <a:cubicBezTo>
                      <a:pt x="618" y="110"/>
                      <a:pt x="617" y="109"/>
                      <a:pt x="618" y="110"/>
                    </a:cubicBezTo>
                    <a:cubicBezTo>
                      <a:pt x="617" y="109"/>
                      <a:pt x="617" y="106"/>
                      <a:pt x="616" y="105"/>
                    </a:cubicBezTo>
                    <a:cubicBezTo>
                      <a:pt x="618" y="104"/>
                      <a:pt x="618" y="109"/>
                      <a:pt x="618" y="110"/>
                    </a:cubicBezTo>
                    <a:close/>
                    <a:moveTo>
                      <a:pt x="665" y="96"/>
                    </a:moveTo>
                    <a:cubicBezTo>
                      <a:pt x="663" y="96"/>
                      <a:pt x="663" y="93"/>
                      <a:pt x="662" y="92"/>
                    </a:cubicBezTo>
                    <a:cubicBezTo>
                      <a:pt x="662" y="92"/>
                      <a:pt x="663" y="95"/>
                      <a:pt x="662" y="96"/>
                    </a:cubicBezTo>
                    <a:cubicBezTo>
                      <a:pt x="661" y="96"/>
                      <a:pt x="660" y="95"/>
                      <a:pt x="660" y="92"/>
                    </a:cubicBezTo>
                    <a:cubicBezTo>
                      <a:pt x="660" y="88"/>
                      <a:pt x="662" y="90"/>
                      <a:pt x="663" y="86"/>
                    </a:cubicBezTo>
                    <a:cubicBezTo>
                      <a:pt x="664" y="89"/>
                      <a:pt x="665" y="87"/>
                      <a:pt x="665" y="90"/>
                    </a:cubicBezTo>
                    <a:cubicBezTo>
                      <a:pt x="664" y="90"/>
                      <a:pt x="663" y="90"/>
                      <a:pt x="663" y="92"/>
                    </a:cubicBezTo>
                    <a:cubicBezTo>
                      <a:pt x="664" y="94"/>
                      <a:pt x="665" y="94"/>
                      <a:pt x="665" y="96"/>
                    </a:cubicBezTo>
                    <a:close/>
                    <a:moveTo>
                      <a:pt x="616" y="102"/>
                    </a:moveTo>
                    <a:cubicBezTo>
                      <a:pt x="614" y="101"/>
                      <a:pt x="615" y="100"/>
                      <a:pt x="614" y="97"/>
                    </a:cubicBezTo>
                    <a:cubicBezTo>
                      <a:pt x="615" y="98"/>
                      <a:pt x="616" y="100"/>
                      <a:pt x="616" y="102"/>
                    </a:cubicBezTo>
                    <a:close/>
                    <a:moveTo>
                      <a:pt x="135" y="327"/>
                    </a:moveTo>
                    <a:cubicBezTo>
                      <a:pt x="136" y="330"/>
                      <a:pt x="138" y="331"/>
                      <a:pt x="138" y="332"/>
                    </a:cubicBezTo>
                    <a:cubicBezTo>
                      <a:pt x="138" y="333"/>
                      <a:pt x="137" y="331"/>
                      <a:pt x="137" y="332"/>
                    </a:cubicBezTo>
                    <a:cubicBezTo>
                      <a:pt x="137" y="331"/>
                      <a:pt x="134" y="329"/>
                      <a:pt x="135" y="327"/>
                    </a:cubicBezTo>
                    <a:close/>
                    <a:moveTo>
                      <a:pt x="142" y="344"/>
                    </a:moveTo>
                    <a:cubicBezTo>
                      <a:pt x="140" y="344"/>
                      <a:pt x="140" y="342"/>
                      <a:pt x="140" y="343"/>
                    </a:cubicBezTo>
                    <a:cubicBezTo>
                      <a:pt x="138" y="341"/>
                      <a:pt x="138" y="340"/>
                      <a:pt x="137" y="339"/>
                    </a:cubicBezTo>
                    <a:cubicBezTo>
                      <a:pt x="138" y="338"/>
                      <a:pt x="140" y="341"/>
                      <a:pt x="142" y="344"/>
                    </a:cubicBezTo>
                    <a:close/>
                    <a:moveTo>
                      <a:pt x="140" y="340"/>
                    </a:moveTo>
                    <a:cubicBezTo>
                      <a:pt x="138" y="337"/>
                      <a:pt x="141" y="340"/>
                      <a:pt x="142" y="341"/>
                    </a:cubicBezTo>
                    <a:cubicBezTo>
                      <a:pt x="141" y="341"/>
                      <a:pt x="140" y="341"/>
                      <a:pt x="139" y="340"/>
                    </a:cubicBezTo>
                    <a:cubicBezTo>
                      <a:pt x="139" y="339"/>
                      <a:pt x="138" y="338"/>
                      <a:pt x="137" y="337"/>
                    </a:cubicBezTo>
                    <a:cubicBezTo>
                      <a:pt x="139" y="336"/>
                      <a:pt x="138" y="338"/>
                      <a:pt x="140" y="340"/>
                    </a:cubicBezTo>
                    <a:close/>
                  </a:path>
                </a:pathLst>
              </a:custGeom>
              <a:solidFill>
                <a:srgbClr val="01C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zh-CN" altLang="en-US" sz="15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45" name="文本框 1144"/>
            <p:cNvSpPr txBox="1"/>
            <p:nvPr>
              <p:custDataLst>
                <p:tags r:id="rId2"/>
              </p:custDataLst>
            </p:nvPr>
          </p:nvSpPr>
          <p:spPr>
            <a:xfrm>
              <a:off x="1164484" y="1593788"/>
              <a:ext cx="1560609" cy="1324736"/>
            </a:xfrm>
            <a:prstGeom prst="rect">
              <a:avLst/>
            </a:prstGeom>
            <a:noFill/>
          </p:spPr>
          <p:txBody>
            <a:bodyPr wrap="square" lIns="189000" rIns="189000" rtlCol="0" anchor="ctr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为什么K表是这样，sin函数，或者说三角函数，在这儿扮演了怎样的角色？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64" y="289560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一、为什么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基础课要学习密码学</a:t>
            </a:r>
          </a:p>
        </p:txBody>
      </p:sp>
      <p:pic>
        <p:nvPicPr>
          <p:cNvPr id="15363" name="图片 10" descr="大头-动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 rot="-960000">
            <a:off x="180975" y="623570"/>
            <a:ext cx="2065655" cy="2158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6" descr="？（动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962400"/>
            <a:ext cx="3565525" cy="3462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运算细节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971800"/>
            <a:ext cx="8075930" cy="31375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109220" indent="457200" latinLnBrk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这就超出了我的知识范畴，我们只知道，本质上，它是为了更好的扩散和混淆，让明文和密文之间没有明显的对应和关联，但为什么这样做，可能是安全性上的考量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比如胎死腹中的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sha0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和被广泛使用的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sha1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，竟然只通过循环左移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位就解决了安全性的问题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3600" y="1828800"/>
            <a:ext cx="47085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循环左移为什么是这样移？这个规定是为什么呢？</a:t>
            </a:r>
          </a:p>
        </p:txBody>
      </p:sp>
      <p:grpSp>
        <p:nvGrpSpPr>
          <p:cNvPr id="56" name="组合 55"/>
          <p:cNvGrpSpPr/>
          <p:nvPr>
            <p:custDataLst>
              <p:tags r:id="rId1"/>
            </p:custDataLst>
          </p:nvPr>
        </p:nvGrpSpPr>
        <p:grpSpPr>
          <a:xfrm>
            <a:off x="1143000" y="1752600"/>
            <a:ext cx="898525" cy="1037590"/>
            <a:chOff x="2053008" y="1642534"/>
            <a:chExt cx="2610662" cy="2700866"/>
          </a:xfrm>
        </p:grpSpPr>
        <p:sp>
          <p:nvSpPr>
            <p:cNvPr id="55" name="任意多边形 54"/>
            <p:cNvSpPr/>
            <p:nvPr>
              <p:custDataLst>
                <p:tags r:id="rId2"/>
              </p:custDataLst>
            </p:nvPr>
          </p:nvSpPr>
          <p:spPr>
            <a:xfrm>
              <a:off x="2053008" y="2197346"/>
              <a:ext cx="2610662" cy="2146054"/>
            </a:xfrm>
            <a:custGeom>
              <a:avLst/>
              <a:gdLst>
                <a:gd name="connsiteX0" fmla="*/ 840722 w 2610662"/>
                <a:gd name="connsiteY0" fmla="*/ 1681446 h 2146054"/>
                <a:gd name="connsiteX1" fmla="*/ 933609 w 2610662"/>
                <a:gd name="connsiteY1" fmla="*/ 1681446 h 2146054"/>
                <a:gd name="connsiteX2" fmla="*/ 1305330 w 2610662"/>
                <a:gd name="connsiteY2" fmla="*/ 2053167 h 2146054"/>
                <a:gd name="connsiteX3" fmla="*/ 1677052 w 2610662"/>
                <a:gd name="connsiteY3" fmla="*/ 1681446 h 2146054"/>
                <a:gd name="connsiteX4" fmla="*/ 1769939 w 2610662"/>
                <a:gd name="connsiteY4" fmla="*/ 1681446 h 2146054"/>
                <a:gd name="connsiteX5" fmla="*/ 1305330 w 2610662"/>
                <a:gd name="connsiteY5" fmla="*/ 2146054 h 2146054"/>
                <a:gd name="connsiteX6" fmla="*/ 840722 w 2610662"/>
                <a:gd name="connsiteY6" fmla="*/ 0 h 2146054"/>
                <a:gd name="connsiteX7" fmla="*/ 860831 w 2610662"/>
                <a:gd name="connsiteY7" fmla="*/ 0 h 2146054"/>
                <a:gd name="connsiteX8" fmla="*/ 56498 w 2610662"/>
                <a:gd name="connsiteY8" fmla="*/ 804333 h 2146054"/>
                <a:gd name="connsiteX9" fmla="*/ 860832 w 2610662"/>
                <a:gd name="connsiteY9" fmla="*/ 1608667 h 2146054"/>
                <a:gd name="connsiteX10" fmla="*/ 1749830 w 2610662"/>
                <a:gd name="connsiteY10" fmla="*/ 1608667 h 2146054"/>
                <a:gd name="connsiteX11" fmla="*/ 2554164 w 2610662"/>
                <a:gd name="connsiteY11" fmla="*/ 804333 h 2146054"/>
                <a:gd name="connsiteX12" fmla="*/ 1749831 w 2610662"/>
                <a:gd name="connsiteY12" fmla="*/ 0 h 2146054"/>
                <a:gd name="connsiteX13" fmla="*/ 1769941 w 2610662"/>
                <a:gd name="connsiteY13" fmla="*/ 0 h 2146054"/>
                <a:gd name="connsiteX14" fmla="*/ 2610662 w 2610662"/>
                <a:gd name="connsiteY14" fmla="*/ 840722 h 2146054"/>
                <a:gd name="connsiteX15" fmla="*/ 1769940 w 2610662"/>
                <a:gd name="connsiteY15" fmla="*/ 1681445 h 2146054"/>
                <a:gd name="connsiteX16" fmla="*/ 1677053 w 2610662"/>
                <a:gd name="connsiteY16" fmla="*/ 1681445 h 2146054"/>
                <a:gd name="connsiteX17" fmla="*/ 1749829 w 2610662"/>
                <a:gd name="connsiteY17" fmla="*/ 1608668 h 2146054"/>
                <a:gd name="connsiteX18" fmla="*/ 860831 w 2610662"/>
                <a:gd name="connsiteY18" fmla="*/ 1608668 h 2146054"/>
                <a:gd name="connsiteX19" fmla="*/ 933608 w 2610662"/>
                <a:gd name="connsiteY19" fmla="*/ 1681445 h 2146054"/>
                <a:gd name="connsiteX20" fmla="*/ 840723 w 2610662"/>
                <a:gd name="connsiteY20" fmla="*/ 1681445 h 2146054"/>
                <a:gd name="connsiteX21" fmla="*/ 0 w 2610662"/>
                <a:gd name="connsiteY21" fmla="*/ 840722 h 214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0662" h="2146054">
                  <a:moveTo>
                    <a:pt x="840722" y="1681446"/>
                  </a:moveTo>
                  <a:lnTo>
                    <a:pt x="933609" y="1681446"/>
                  </a:lnTo>
                  <a:lnTo>
                    <a:pt x="1305330" y="2053167"/>
                  </a:lnTo>
                  <a:lnTo>
                    <a:pt x="1677052" y="1681446"/>
                  </a:lnTo>
                  <a:lnTo>
                    <a:pt x="1769939" y="1681446"/>
                  </a:lnTo>
                  <a:lnTo>
                    <a:pt x="1305330" y="2146054"/>
                  </a:lnTo>
                  <a:close/>
                  <a:moveTo>
                    <a:pt x="840722" y="0"/>
                  </a:moveTo>
                  <a:lnTo>
                    <a:pt x="860831" y="0"/>
                  </a:lnTo>
                  <a:lnTo>
                    <a:pt x="56498" y="804333"/>
                  </a:lnTo>
                  <a:lnTo>
                    <a:pt x="860832" y="1608667"/>
                  </a:lnTo>
                  <a:lnTo>
                    <a:pt x="1749830" y="1608667"/>
                  </a:lnTo>
                  <a:lnTo>
                    <a:pt x="2554164" y="804333"/>
                  </a:lnTo>
                  <a:lnTo>
                    <a:pt x="1749831" y="0"/>
                  </a:lnTo>
                  <a:lnTo>
                    <a:pt x="1769941" y="0"/>
                  </a:lnTo>
                  <a:lnTo>
                    <a:pt x="2610662" y="840722"/>
                  </a:lnTo>
                  <a:lnTo>
                    <a:pt x="1769940" y="1681445"/>
                  </a:lnTo>
                  <a:lnTo>
                    <a:pt x="1677053" y="1681445"/>
                  </a:lnTo>
                  <a:lnTo>
                    <a:pt x="1749829" y="1608668"/>
                  </a:lnTo>
                  <a:lnTo>
                    <a:pt x="860831" y="1608668"/>
                  </a:lnTo>
                  <a:lnTo>
                    <a:pt x="933608" y="1681445"/>
                  </a:lnTo>
                  <a:lnTo>
                    <a:pt x="840723" y="1681445"/>
                  </a:lnTo>
                  <a:lnTo>
                    <a:pt x="0" y="840722"/>
                  </a:lnTo>
                  <a:close/>
                </a:path>
              </a:pathLst>
            </a:custGeom>
            <a:solidFill>
              <a:srgbClr val="37A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2" name="任意多边形 51"/>
            <p:cNvSpPr/>
            <p:nvPr>
              <p:custDataLst>
                <p:tags r:id="rId3"/>
              </p:custDataLst>
            </p:nvPr>
          </p:nvSpPr>
          <p:spPr>
            <a:xfrm>
              <a:off x="2164856" y="2087034"/>
              <a:ext cx="2497666" cy="2053167"/>
            </a:xfrm>
            <a:custGeom>
              <a:avLst/>
              <a:gdLst>
                <a:gd name="connsiteX0" fmla="*/ 804333 w 2497666"/>
                <a:gd name="connsiteY0" fmla="*/ 1608668 h 2053167"/>
                <a:gd name="connsiteX1" fmla="*/ 1693331 w 2497666"/>
                <a:gd name="connsiteY1" fmla="*/ 1608668 h 2053167"/>
                <a:gd name="connsiteX2" fmla="*/ 1248832 w 2497666"/>
                <a:gd name="connsiteY2" fmla="*/ 2053167 h 2053167"/>
                <a:gd name="connsiteX3" fmla="*/ 804333 w 2497666"/>
                <a:gd name="connsiteY3" fmla="*/ 0 h 2053167"/>
                <a:gd name="connsiteX4" fmla="*/ 1693333 w 2497666"/>
                <a:gd name="connsiteY4" fmla="*/ 0 h 2053167"/>
                <a:gd name="connsiteX5" fmla="*/ 2497666 w 2497666"/>
                <a:gd name="connsiteY5" fmla="*/ 804333 h 2053167"/>
                <a:gd name="connsiteX6" fmla="*/ 1693332 w 2497666"/>
                <a:gd name="connsiteY6" fmla="*/ 1608667 h 2053167"/>
                <a:gd name="connsiteX7" fmla="*/ 804334 w 2497666"/>
                <a:gd name="connsiteY7" fmla="*/ 1608667 h 2053167"/>
                <a:gd name="connsiteX8" fmla="*/ 0 w 2497666"/>
                <a:gd name="connsiteY8" fmla="*/ 804333 h 20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666" h="2053167">
                  <a:moveTo>
                    <a:pt x="804333" y="1608668"/>
                  </a:moveTo>
                  <a:lnTo>
                    <a:pt x="1693331" y="1608668"/>
                  </a:lnTo>
                  <a:lnTo>
                    <a:pt x="1248832" y="2053167"/>
                  </a:lnTo>
                  <a:close/>
                  <a:moveTo>
                    <a:pt x="804333" y="0"/>
                  </a:moveTo>
                  <a:lnTo>
                    <a:pt x="1693333" y="0"/>
                  </a:lnTo>
                  <a:lnTo>
                    <a:pt x="2497666" y="804333"/>
                  </a:lnTo>
                  <a:lnTo>
                    <a:pt x="1693332" y="1608667"/>
                  </a:lnTo>
                  <a:lnTo>
                    <a:pt x="804334" y="1608667"/>
                  </a:lnTo>
                  <a:lnTo>
                    <a:pt x="0" y="804333"/>
                  </a:lnTo>
                  <a:close/>
                </a:path>
              </a:pathLst>
            </a:custGeom>
            <a:solidFill>
              <a:srgbClr val="628EE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bIns="351000" rtlCol="0" anchor="ctr">
              <a:noAutofit/>
            </a:bodyPr>
            <a:lstStyle/>
            <a:p>
              <a:pPr algn="r"/>
              <a:r>
                <a:rPr lang="zh-CN" altLang="en-US" sz="40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？</a:t>
              </a:r>
            </a:p>
          </p:txBody>
        </p:sp>
        <p:sp>
          <p:nvSpPr>
            <p:cNvPr id="51" name="任意多边形 50"/>
            <p:cNvSpPr/>
            <p:nvPr>
              <p:custDataLst>
                <p:tags r:id="rId4"/>
              </p:custDataLst>
            </p:nvPr>
          </p:nvSpPr>
          <p:spPr>
            <a:xfrm>
              <a:off x="2913839" y="1642534"/>
              <a:ext cx="889000" cy="444500"/>
            </a:xfrm>
            <a:custGeom>
              <a:avLst/>
              <a:gdLst>
                <a:gd name="connsiteX0" fmla="*/ 444500 w 889000"/>
                <a:gd name="connsiteY0" fmla="*/ 0 h 444500"/>
                <a:gd name="connsiteX1" fmla="*/ 889000 w 889000"/>
                <a:gd name="connsiteY1" fmla="*/ 444500 h 444500"/>
                <a:gd name="connsiteX2" fmla="*/ 0 w 889000"/>
                <a:gd name="connsiteY2" fmla="*/ 44450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0" h="444500">
                  <a:moveTo>
                    <a:pt x="444500" y="0"/>
                  </a:moveTo>
                  <a:lnTo>
                    <a:pt x="889000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37AFE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normAutofit fontScale="47500" lnSpcReduction="20000"/>
            </a:bodyPr>
            <a:lstStyle/>
            <a:p>
              <a:pPr algn="ctr"/>
              <a:endParaRPr lang="zh-CN" altLang="en-US" sz="135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" grpI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三、哈希算法的工程实现</a:t>
            </a:r>
          </a:p>
        </p:txBody>
      </p:sp>
      <p:pic>
        <p:nvPicPr>
          <p:cNvPr id="21" name="图片 9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09" y="3098909"/>
            <a:ext cx="145682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2564879" y="1570401"/>
            <a:ext cx="50263" cy="1581283"/>
          </a:xfrm>
          <a:prstGeom prst="rect">
            <a:avLst/>
          </a:prstGeom>
          <a:solidFill>
            <a:srgbClr val="C8886E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grpSp>
        <p:nvGrpSpPr>
          <p:cNvPr id="13" name="Group 46"/>
          <p:cNvGrpSpPr/>
          <p:nvPr>
            <p:custDataLst>
              <p:tags r:id="rId2"/>
            </p:custDataLst>
          </p:nvPr>
        </p:nvGrpSpPr>
        <p:grpSpPr bwMode="auto">
          <a:xfrm>
            <a:off x="1430080" y="2938982"/>
            <a:ext cx="514208" cy="584928"/>
            <a:chOff x="0" y="0"/>
            <a:chExt cx="361887" cy="411805"/>
          </a:xfrm>
          <a:solidFill>
            <a:srgbClr val="C8886E">
              <a:lumMod val="60000"/>
              <a:lumOff val="40000"/>
            </a:srgbClr>
          </a:solidFill>
        </p:grpSpPr>
        <p:sp>
          <p:nvSpPr>
            <p:cNvPr id="14" name="Freeform 68"/>
            <p:cNvSpPr>
              <a:spLocks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164722" cy="299495"/>
            </a:xfrm>
            <a:custGeom>
              <a:avLst/>
              <a:gdLst>
                <a:gd name="T0" fmla="*/ 164722 w 50"/>
                <a:gd name="T1" fmla="*/ 276200 h 90"/>
                <a:gd name="T2" fmla="*/ 164722 w 50"/>
                <a:gd name="T3" fmla="*/ 23294 h 90"/>
                <a:gd name="T4" fmla="*/ 144955 w 50"/>
                <a:gd name="T5" fmla="*/ 0 h 90"/>
                <a:gd name="T6" fmla="*/ 19767 w 50"/>
                <a:gd name="T7" fmla="*/ 0 h 90"/>
                <a:gd name="T8" fmla="*/ 0 w 50"/>
                <a:gd name="T9" fmla="*/ 23294 h 90"/>
                <a:gd name="T10" fmla="*/ 0 w 50"/>
                <a:gd name="T11" fmla="*/ 276200 h 90"/>
                <a:gd name="T12" fmla="*/ 19767 w 50"/>
                <a:gd name="T13" fmla="*/ 299494 h 90"/>
                <a:gd name="T14" fmla="*/ 144955 w 50"/>
                <a:gd name="T15" fmla="*/ 299494 h 90"/>
                <a:gd name="T16" fmla="*/ 164722 w 50"/>
                <a:gd name="T17" fmla="*/ 276200 h 90"/>
                <a:gd name="T18" fmla="*/ 128483 w 50"/>
                <a:gd name="T19" fmla="*/ 16639 h 90"/>
                <a:gd name="T20" fmla="*/ 135072 w 50"/>
                <a:gd name="T21" fmla="*/ 19966 h 90"/>
                <a:gd name="T22" fmla="*/ 128483 w 50"/>
                <a:gd name="T23" fmla="*/ 26622 h 90"/>
                <a:gd name="T24" fmla="*/ 125189 w 50"/>
                <a:gd name="T25" fmla="*/ 19966 h 90"/>
                <a:gd name="T26" fmla="*/ 128483 w 50"/>
                <a:gd name="T27" fmla="*/ 16639 h 90"/>
                <a:gd name="T28" fmla="*/ 52711 w 50"/>
                <a:gd name="T29" fmla="*/ 16639 h 90"/>
                <a:gd name="T30" fmla="*/ 112011 w 50"/>
                <a:gd name="T31" fmla="*/ 16639 h 90"/>
                <a:gd name="T32" fmla="*/ 112011 w 50"/>
                <a:gd name="T33" fmla="*/ 23294 h 90"/>
                <a:gd name="T34" fmla="*/ 52711 w 50"/>
                <a:gd name="T35" fmla="*/ 23294 h 90"/>
                <a:gd name="T36" fmla="*/ 52711 w 50"/>
                <a:gd name="T37" fmla="*/ 16639 h 90"/>
                <a:gd name="T38" fmla="*/ 16472 w 50"/>
                <a:gd name="T39" fmla="*/ 229612 h 90"/>
                <a:gd name="T40" fmla="*/ 16472 w 50"/>
                <a:gd name="T41" fmla="*/ 36605 h 90"/>
                <a:gd name="T42" fmla="*/ 148250 w 50"/>
                <a:gd name="T43" fmla="*/ 36605 h 90"/>
                <a:gd name="T44" fmla="*/ 148250 w 50"/>
                <a:gd name="T45" fmla="*/ 229612 h 90"/>
                <a:gd name="T46" fmla="*/ 16472 w 50"/>
                <a:gd name="T47" fmla="*/ 229612 h 90"/>
                <a:gd name="T48" fmla="*/ 82361 w 50"/>
                <a:gd name="T49" fmla="*/ 276200 h 90"/>
                <a:gd name="T50" fmla="*/ 69183 w 50"/>
                <a:gd name="T51" fmla="*/ 262889 h 90"/>
                <a:gd name="T52" fmla="*/ 82361 w 50"/>
                <a:gd name="T53" fmla="*/ 249578 h 90"/>
                <a:gd name="T54" fmla="*/ 95539 w 50"/>
                <a:gd name="T55" fmla="*/ 262889 h 90"/>
                <a:gd name="T56" fmla="*/ 82361 w 50"/>
                <a:gd name="T57" fmla="*/ 276200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90"/>
                <a:gd name="T89" fmla="*/ 50 w 50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>
              <a:normAutofit/>
            </a:bodyPr>
            <a:lstStyle/>
            <a:p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15" name="Freeform 69"/>
            <p:cNvSpPr>
              <a:spLocks noEditPoints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2174" y="112310"/>
              <a:ext cx="169713" cy="299495"/>
            </a:xfrm>
            <a:custGeom>
              <a:avLst/>
              <a:gdLst>
                <a:gd name="T0" fmla="*/ 146419 w 51"/>
                <a:gd name="T1" fmla="*/ 0 h 90"/>
                <a:gd name="T2" fmla="*/ 23294 w 51"/>
                <a:gd name="T3" fmla="*/ 0 h 90"/>
                <a:gd name="T4" fmla="*/ 0 w 51"/>
                <a:gd name="T5" fmla="*/ 23294 h 90"/>
                <a:gd name="T6" fmla="*/ 0 w 51"/>
                <a:gd name="T7" fmla="*/ 276200 h 90"/>
                <a:gd name="T8" fmla="*/ 23294 w 51"/>
                <a:gd name="T9" fmla="*/ 299494 h 90"/>
                <a:gd name="T10" fmla="*/ 146419 w 51"/>
                <a:gd name="T11" fmla="*/ 299494 h 90"/>
                <a:gd name="T12" fmla="*/ 169713 w 51"/>
                <a:gd name="T13" fmla="*/ 276200 h 90"/>
                <a:gd name="T14" fmla="*/ 169713 w 51"/>
                <a:gd name="T15" fmla="*/ 23294 h 90"/>
                <a:gd name="T16" fmla="*/ 146419 w 51"/>
                <a:gd name="T17" fmla="*/ 0 h 90"/>
                <a:gd name="T18" fmla="*/ 133108 w 51"/>
                <a:gd name="T19" fmla="*/ 16639 h 90"/>
                <a:gd name="T20" fmla="*/ 139764 w 51"/>
                <a:gd name="T21" fmla="*/ 19966 h 90"/>
                <a:gd name="T22" fmla="*/ 133108 w 51"/>
                <a:gd name="T23" fmla="*/ 26622 h 90"/>
                <a:gd name="T24" fmla="*/ 126453 w 51"/>
                <a:gd name="T25" fmla="*/ 19966 h 90"/>
                <a:gd name="T26" fmla="*/ 133108 w 51"/>
                <a:gd name="T27" fmla="*/ 16639 h 90"/>
                <a:gd name="T28" fmla="*/ 56571 w 51"/>
                <a:gd name="T29" fmla="*/ 16639 h 90"/>
                <a:gd name="T30" fmla="*/ 113142 w 51"/>
                <a:gd name="T31" fmla="*/ 16639 h 90"/>
                <a:gd name="T32" fmla="*/ 113142 w 51"/>
                <a:gd name="T33" fmla="*/ 23294 h 90"/>
                <a:gd name="T34" fmla="*/ 56571 w 51"/>
                <a:gd name="T35" fmla="*/ 23294 h 90"/>
                <a:gd name="T36" fmla="*/ 56571 w 51"/>
                <a:gd name="T37" fmla="*/ 16639 h 90"/>
                <a:gd name="T38" fmla="*/ 86520 w 51"/>
                <a:gd name="T39" fmla="*/ 276200 h 90"/>
                <a:gd name="T40" fmla="*/ 69882 w 51"/>
                <a:gd name="T41" fmla="*/ 262889 h 90"/>
                <a:gd name="T42" fmla="*/ 86520 w 51"/>
                <a:gd name="T43" fmla="*/ 249578 h 90"/>
                <a:gd name="T44" fmla="*/ 99831 w 51"/>
                <a:gd name="T45" fmla="*/ 262889 h 90"/>
                <a:gd name="T46" fmla="*/ 86520 w 51"/>
                <a:gd name="T47" fmla="*/ 276200 h 90"/>
                <a:gd name="T48" fmla="*/ 153074 w 51"/>
                <a:gd name="T49" fmla="*/ 229612 h 90"/>
                <a:gd name="T50" fmla="*/ 16639 w 51"/>
                <a:gd name="T51" fmla="*/ 229612 h 90"/>
                <a:gd name="T52" fmla="*/ 16639 w 51"/>
                <a:gd name="T53" fmla="*/ 36605 h 90"/>
                <a:gd name="T54" fmla="*/ 153074 w 51"/>
                <a:gd name="T55" fmla="*/ 36605 h 90"/>
                <a:gd name="T56" fmla="*/ 153074 w 51"/>
                <a:gd name="T57" fmla="*/ 229612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1"/>
                <a:gd name="T88" fmla="*/ 0 h 90"/>
                <a:gd name="T89" fmla="*/ 51 w 51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>
              <a:normAutofit/>
            </a:bodyPr>
            <a:lstStyle/>
            <a:p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16" name="Freeform 7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9696" y="17470"/>
              <a:ext cx="99831" cy="82362"/>
            </a:xfrm>
            <a:custGeom>
              <a:avLst/>
              <a:gdLst>
                <a:gd name="T0" fmla="*/ 79865 w 40"/>
                <a:gd name="T1" fmla="*/ 82362 h 33"/>
                <a:gd name="T2" fmla="*/ 99831 w 40"/>
                <a:gd name="T3" fmla="*/ 82362 h 33"/>
                <a:gd name="T4" fmla="*/ 99831 w 40"/>
                <a:gd name="T5" fmla="*/ 19967 h 33"/>
                <a:gd name="T6" fmla="*/ 99831 w 40"/>
                <a:gd name="T7" fmla="*/ 0 h 33"/>
                <a:gd name="T8" fmla="*/ 79865 w 40"/>
                <a:gd name="T9" fmla="*/ 0 h 33"/>
                <a:gd name="T10" fmla="*/ 0 w 40"/>
                <a:gd name="T11" fmla="*/ 0 h 33"/>
                <a:gd name="T12" fmla="*/ 0 w 40"/>
                <a:gd name="T13" fmla="*/ 19967 h 33"/>
                <a:gd name="T14" fmla="*/ 79865 w 40"/>
                <a:gd name="T15" fmla="*/ 19967 h 33"/>
                <a:gd name="T16" fmla="*/ 79865 w 40"/>
                <a:gd name="T17" fmla="*/ 82362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3"/>
                <a:gd name="T29" fmla="*/ 40 w 4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17" name="Freeform 7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9848" y="316964"/>
              <a:ext cx="82362" cy="82362"/>
            </a:xfrm>
            <a:custGeom>
              <a:avLst/>
              <a:gdLst>
                <a:gd name="T0" fmla="*/ 19967 w 33"/>
                <a:gd name="T1" fmla="*/ 0 h 33"/>
                <a:gd name="T2" fmla="*/ 0 w 33"/>
                <a:gd name="T3" fmla="*/ 0 h 33"/>
                <a:gd name="T4" fmla="*/ 0 w 33"/>
                <a:gd name="T5" fmla="*/ 62395 h 33"/>
                <a:gd name="T6" fmla="*/ 0 w 33"/>
                <a:gd name="T7" fmla="*/ 82362 h 33"/>
                <a:gd name="T8" fmla="*/ 19967 w 33"/>
                <a:gd name="T9" fmla="*/ 82362 h 33"/>
                <a:gd name="T10" fmla="*/ 82362 w 33"/>
                <a:gd name="T11" fmla="*/ 82362 h 33"/>
                <a:gd name="T12" fmla="*/ 82362 w 33"/>
                <a:gd name="T13" fmla="*/ 62395 h 33"/>
                <a:gd name="T14" fmla="*/ 19967 w 33"/>
                <a:gd name="T15" fmla="*/ 62395 h 33"/>
                <a:gd name="T16" fmla="*/ 19967 w 33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33"/>
                <a:gd name="T29" fmla="*/ 33 w 3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endParaRPr lang="zh-CN" altLang="en-US" sz="1350">
                <a:sym typeface="Arial" panose="020B0604020202020204" pitchFamily="34" charset="0"/>
              </a:endParaRPr>
            </a:p>
          </p:txBody>
        </p:sp>
      </p:grpSp>
      <p:sp>
        <p:nvSpPr>
          <p:cNvPr id="6" name="KSO_Shape"/>
          <p:cNvSpPr/>
          <p:nvPr>
            <p:custDataLst>
              <p:tags r:id="rId3"/>
            </p:custDataLst>
          </p:nvPr>
        </p:nvSpPr>
        <p:spPr bwMode="auto">
          <a:xfrm>
            <a:off x="761293" y="2319446"/>
            <a:ext cx="1851779" cy="1824002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C8886E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376083" tIns="431741" rIns="376083" bIns="461059" anchor="ctr">
            <a:normAutofit/>
          </a:bodyPr>
          <a:lstStyle/>
          <a:p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2624455" y="1790065"/>
            <a:ext cx="4618355" cy="10591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工程实现中的哈希算法与我们手动的哈希算法有什么区别？</a:t>
            </a: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1251875" y="4428719"/>
            <a:ext cx="2257009" cy="1393924"/>
            <a:chOff x="804335" y="3504339"/>
            <a:chExt cx="2743199" cy="1694194"/>
          </a:xfrm>
        </p:grpSpPr>
        <p:sp>
          <p:nvSpPr>
            <p:cNvPr id="11" name="任意多边形 10"/>
            <p:cNvSpPr/>
            <p:nvPr>
              <p:custDataLst>
                <p:tags r:id="rId14"/>
              </p:custDataLst>
            </p:nvPr>
          </p:nvSpPr>
          <p:spPr>
            <a:xfrm>
              <a:off x="872067" y="4080933"/>
              <a:ext cx="2675467" cy="1117600"/>
            </a:xfrm>
            <a:custGeom>
              <a:avLst/>
              <a:gdLst>
                <a:gd name="connsiteX0" fmla="*/ 2622717 w 2675467"/>
                <a:gd name="connsiteY0" fmla="*/ 838200 h 1117600"/>
                <a:gd name="connsiteX1" fmla="*/ 2622717 w 2675467"/>
                <a:gd name="connsiteY1" fmla="*/ 975130 h 1117600"/>
                <a:gd name="connsiteX2" fmla="*/ 2533002 w 2675467"/>
                <a:gd name="connsiteY2" fmla="*/ 1064844 h 1117600"/>
                <a:gd name="connsiteX3" fmla="*/ 2396069 w 2675467"/>
                <a:gd name="connsiteY3" fmla="*/ 1064844 h 1117600"/>
                <a:gd name="connsiteX4" fmla="*/ 2396069 w 2675467"/>
                <a:gd name="connsiteY4" fmla="*/ 1083732 h 1117600"/>
                <a:gd name="connsiteX5" fmla="*/ 2537722 w 2675467"/>
                <a:gd name="connsiteY5" fmla="*/ 1083732 h 1117600"/>
                <a:gd name="connsiteX6" fmla="*/ 2641603 w 2675467"/>
                <a:gd name="connsiteY6" fmla="*/ 979851 h 1117600"/>
                <a:gd name="connsiteX7" fmla="*/ 2641603 w 2675467"/>
                <a:gd name="connsiteY7" fmla="*/ 838200 h 1117600"/>
                <a:gd name="connsiteX8" fmla="*/ 152407 w 2675467"/>
                <a:gd name="connsiteY8" fmla="*/ 0 h 1117600"/>
                <a:gd name="connsiteX9" fmla="*/ 2523060 w 2675467"/>
                <a:gd name="connsiteY9" fmla="*/ 0 h 1117600"/>
                <a:gd name="connsiteX10" fmla="*/ 2675467 w 2675467"/>
                <a:gd name="connsiteY10" fmla="*/ 152407 h 1117600"/>
                <a:gd name="connsiteX11" fmla="*/ 2675467 w 2675467"/>
                <a:gd name="connsiteY11" fmla="*/ 965193 h 1117600"/>
                <a:gd name="connsiteX12" fmla="*/ 2523060 w 2675467"/>
                <a:gd name="connsiteY12" fmla="*/ 1117600 h 1117600"/>
                <a:gd name="connsiteX13" fmla="*/ 152407 w 2675467"/>
                <a:gd name="connsiteY13" fmla="*/ 1117600 h 1117600"/>
                <a:gd name="connsiteX14" fmla="*/ 0 w 2675467"/>
                <a:gd name="connsiteY14" fmla="*/ 965193 h 1117600"/>
                <a:gd name="connsiteX15" fmla="*/ 0 w 2675467"/>
                <a:gd name="connsiteY15" fmla="*/ 152407 h 1117600"/>
                <a:gd name="connsiteX16" fmla="*/ 152407 w 2675467"/>
                <a:gd name="connsiteY16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75467" h="1117600">
                  <a:moveTo>
                    <a:pt x="2622717" y="838200"/>
                  </a:moveTo>
                  <a:lnTo>
                    <a:pt x="2622717" y="975130"/>
                  </a:lnTo>
                  <a:cubicBezTo>
                    <a:pt x="2622717" y="1024677"/>
                    <a:pt x="2582550" y="1064844"/>
                    <a:pt x="2533002" y="1064844"/>
                  </a:cubicBezTo>
                  <a:lnTo>
                    <a:pt x="2396069" y="1064844"/>
                  </a:lnTo>
                  <a:lnTo>
                    <a:pt x="2396069" y="1083732"/>
                  </a:lnTo>
                  <a:lnTo>
                    <a:pt x="2537722" y="1083732"/>
                  </a:lnTo>
                  <a:cubicBezTo>
                    <a:pt x="2595094" y="1083732"/>
                    <a:pt x="2641603" y="1037223"/>
                    <a:pt x="2641603" y="979851"/>
                  </a:cubicBezTo>
                  <a:lnTo>
                    <a:pt x="2641603" y="838200"/>
                  </a:lnTo>
                  <a:close/>
                  <a:moveTo>
                    <a:pt x="152407" y="0"/>
                  </a:moveTo>
                  <a:lnTo>
                    <a:pt x="2523060" y="0"/>
                  </a:lnTo>
                  <a:cubicBezTo>
                    <a:pt x="2607232" y="0"/>
                    <a:pt x="2675467" y="68235"/>
                    <a:pt x="2675467" y="152407"/>
                  </a:cubicBezTo>
                  <a:lnTo>
                    <a:pt x="2675467" y="965193"/>
                  </a:lnTo>
                  <a:cubicBezTo>
                    <a:pt x="2675467" y="1049365"/>
                    <a:pt x="2607232" y="1117600"/>
                    <a:pt x="2523060" y="1117600"/>
                  </a:cubicBezTo>
                  <a:lnTo>
                    <a:pt x="152407" y="1117600"/>
                  </a:lnTo>
                  <a:cubicBezTo>
                    <a:pt x="68235" y="1117600"/>
                    <a:pt x="0" y="1049365"/>
                    <a:pt x="0" y="965193"/>
                  </a:cubicBezTo>
                  <a:lnTo>
                    <a:pt x="0" y="152407"/>
                  </a:lnTo>
                  <a:cubicBezTo>
                    <a:pt x="0" y="68235"/>
                    <a:pt x="68235" y="0"/>
                    <a:pt x="152407" y="0"/>
                  </a:cubicBezTo>
                  <a:close/>
                </a:path>
              </a:pathLst>
            </a:custGeom>
            <a:solidFill>
              <a:srgbClr val="F6C1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查表法加速计算</a:t>
              </a:r>
              <a:endParaRPr lang="zh-CN" altLang="en-US" sz="180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15"/>
              </p:custDataLst>
            </p:nvPr>
          </p:nvSpPr>
          <p:spPr>
            <a:xfrm>
              <a:off x="804335" y="4004734"/>
              <a:ext cx="440267" cy="440264"/>
            </a:xfrm>
            <a:custGeom>
              <a:avLst/>
              <a:gdLst>
                <a:gd name="connsiteX0" fmla="*/ 186270 w 440267"/>
                <a:gd name="connsiteY0" fmla="*/ 0 h 440264"/>
                <a:gd name="connsiteX1" fmla="*/ 440267 w 440267"/>
                <a:gd name="connsiteY1" fmla="*/ 0 h 440264"/>
                <a:gd name="connsiteX2" fmla="*/ 440267 w 440267"/>
                <a:gd name="connsiteY2" fmla="*/ 33868 h 440264"/>
                <a:gd name="connsiteX3" fmla="*/ 194732 w 440267"/>
                <a:gd name="connsiteY3" fmla="*/ 33868 h 440264"/>
                <a:gd name="connsiteX4" fmla="*/ 33865 w 440267"/>
                <a:gd name="connsiteY4" fmla="*/ 194735 h 440264"/>
                <a:gd name="connsiteX5" fmla="*/ 33865 w 440267"/>
                <a:gd name="connsiteY5" fmla="*/ 440264 h 440264"/>
                <a:gd name="connsiteX6" fmla="*/ 0 w 440267"/>
                <a:gd name="connsiteY6" fmla="*/ 440264 h 440264"/>
                <a:gd name="connsiteX7" fmla="*/ 0 w 440267"/>
                <a:gd name="connsiteY7" fmla="*/ 186270 h 440264"/>
                <a:gd name="connsiteX8" fmla="*/ 186270 w 440267"/>
                <a:gd name="connsiteY8" fmla="*/ 0 h 4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267" h="440264">
                  <a:moveTo>
                    <a:pt x="186270" y="0"/>
                  </a:moveTo>
                  <a:lnTo>
                    <a:pt x="440267" y="0"/>
                  </a:lnTo>
                  <a:lnTo>
                    <a:pt x="440267" y="33868"/>
                  </a:lnTo>
                  <a:lnTo>
                    <a:pt x="194732" y="33868"/>
                  </a:lnTo>
                  <a:cubicBezTo>
                    <a:pt x="105888" y="33868"/>
                    <a:pt x="33865" y="105891"/>
                    <a:pt x="33865" y="194735"/>
                  </a:cubicBezTo>
                  <a:lnTo>
                    <a:pt x="33865" y="440264"/>
                  </a:lnTo>
                  <a:lnTo>
                    <a:pt x="0" y="440264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rgbClr val="F272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2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889001" y="3504339"/>
              <a:ext cx="372535" cy="51579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3843545" y="4428719"/>
            <a:ext cx="2257009" cy="1393924"/>
            <a:chOff x="804335" y="3504339"/>
            <a:chExt cx="2743199" cy="1694194"/>
          </a:xfrm>
        </p:grpSpPr>
        <p:sp>
          <p:nvSpPr>
            <p:cNvPr id="10" name="任意多边形 9"/>
            <p:cNvSpPr/>
            <p:nvPr>
              <p:custDataLst>
                <p:tags r:id="rId11"/>
              </p:custDataLst>
            </p:nvPr>
          </p:nvSpPr>
          <p:spPr>
            <a:xfrm>
              <a:off x="872067" y="4080933"/>
              <a:ext cx="2675467" cy="1117600"/>
            </a:xfrm>
            <a:custGeom>
              <a:avLst/>
              <a:gdLst>
                <a:gd name="connsiteX0" fmla="*/ 2622717 w 2675467"/>
                <a:gd name="connsiteY0" fmla="*/ 838200 h 1117600"/>
                <a:gd name="connsiteX1" fmla="*/ 2622717 w 2675467"/>
                <a:gd name="connsiteY1" fmla="*/ 975130 h 1117600"/>
                <a:gd name="connsiteX2" fmla="*/ 2533002 w 2675467"/>
                <a:gd name="connsiteY2" fmla="*/ 1064844 h 1117600"/>
                <a:gd name="connsiteX3" fmla="*/ 2396069 w 2675467"/>
                <a:gd name="connsiteY3" fmla="*/ 1064844 h 1117600"/>
                <a:gd name="connsiteX4" fmla="*/ 2396069 w 2675467"/>
                <a:gd name="connsiteY4" fmla="*/ 1083732 h 1117600"/>
                <a:gd name="connsiteX5" fmla="*/ 2537722 w 2675467"/>
                <a:gd name="connsiteY5" fmla="*/ 1083732 h 1117600"/>
                <a:gd name="connsiteX6" fmla="*/ 2641603 w 2675467"/>
                <a:gd name="connsiteY6" fmla="*/ 979851 h 1117600"/>
                <a:gd name="connsiteX7" fmla="*/ 2641603 w 2675467"/>
                <a:gd name="connsiteY7" fmla="*/ 838200 h 1117600"/>
                <a:gd name="connsiteX8" fmla="*/ 152407 w 2675467"/>
                <a:gd name="connsiteY8" fmla="*/ 0 h 1117600"/>
                <a:gd name="connsiteX9" fmla="*/ 2523060 w 2675467"/>
                <a:gd name="connsiteY9" fmla="*/ 0 h 1117600"/>
                <a:gd name="connsiteX10" fmla="*/ 2675467 w 2675467"/>
                <a:gd name="connsiteY10" fmla="*/ 152407 h 1117600"/>
                <a:gd name="connsiteX11" fmla="*/ 2675467 w 2675467"/>
                <a:gd name="connsiteY11" fmla="*/ 965193 h 1117600"/>
                <a:gd name="connsiteX12" fmla="*/ 2523060 w 2675467"/>
                <a:gd name="connsiteY12" fmla="*/ 1117600 h 1117600"/>
                <a:gd name="connsiteX13" fmla="*/ 152407 w 2675467"/>
                <a:gd name="connsiteY13" fmla="*/ 1117600 h 1117600"/>
                <a:gd name="connsiteX14" fmla="*/ 0 w 2675467"/>
                <a:gd name="connsiteY14" fmla="*/ 965193 h 1117600"/>
                <a:gd name="connsiteX15" fmla="*/ 0 w 2675467"/>
                <a:gd name="connsiteY15" fmla="*/ 152407 h 1117600"/>
                <a:gd name="connsiteX16" fmla="*/ 152407 w 2675467"/>
                <a:gd name="connsiteY16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75467" h="1117600">
                  <a:moveTo>
                    <a:pt x="2622717" y="838200"/>
                  </a:moveTo>
                  <a:lnTo>
                    <a:pt x="2622717" y="975130"/>
                  </a:lnTo>
                  <a:cubicBezTo>
                    <a:pt x="2622717" y="1024677"/>
                    <a:pt x="2582550" y="1064844"/>
                    <a:pt x="2533002" y="1064844"/>
                  </a:cubicBezTo>
                  <a:lnTo>
                    <a:pt x="2396069" y="1064844"/>
                  </a:lnTo>
                  <a:lnTo>
                    <a:pt x="2396069" y="1083732"/>
                  </a:lnTo>
                  <a:lnTo>
                    <a:pt x="2537722" y="1083732"/>
                  </a:lnTo>
                  <a:cubicBezTo>
                    <a:pt x="2595094" y="1083732"/>
                    <a:pt x="2641603" y="1037223"/>
                    <a:pt x="2641603" y="979851"/>
                  </a:cubicBezTo>
                  <a:lnTo>
                    <a:pt x="2641603" y="838200"/>
                  </a:lnTo>
                  <a:close/>
                  <a:moveTo>
                    <a:pt x="152407" y="0"/>
                  </a:moveTo>
                  <a:lnTo>
                    <a:pt x="2523060" y="0"/>
                  </a:lnTo>
                  <a:cubicBezTo>
                    <a:pt x="2607232" y="0"/>
                    <a:pt x="2675467" y="68235"/>
                    <a:pt x="2675467" y="152407"/>
                  </a:cubicBezTo>
                  <a:lnTo>
                    <a:pt x="2675467" y="965193"/>
                  </a:lnTo>
                  <a:cubicBezTo>
                    <a:pt x="2675467" y="1049365"/>
                    <a:pt x="2607232" y="1117600"/>
                    <a:pt x="2523060" y="1117600"/>
                  </a:cubicBezTo>
                  <a:lnTo>
                    <a:pt x="152407" y="1117600"/>
                  </a:lnTo>
                  <a:cubicBezTo>
                    <a:pt x="68235" y="1117600"/>
                    <a:pt x="0" y="1049365"/>
                    <a:pt x="0" y="965193"/>
                  </a:cubicBezTo>
                  <a:lnTo>
                    <a:pt x="0" y="152407"/>
                  </a:lnTo>
                  <a:cubicBezTo>
                    <a:pt x="0" y="68235"/>
                    <a:pt x="68235" y="0"/>
                    <a:pt x="152407" y="0"/>
                  </a:cubicBezTo>
                  <a:close/>
                </a:path>
              </a:pathLst>
            </a:custGeom>
            <a:solidFill>
              <a:srgbClr val="F6C1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800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  <a:sym typeface="+mn-ea"/>
                </a:rPr>
                <a:t>支持“流加密</a:t>
              </a:r>
            </a:p>
            <a:p>
              <a:pPr algn="ctr">
                <a:buClrTx/>
                <a:buSzTx/>
                <a:buFontTx/>
              </a:pPr>
              <a:r>
                <a:rPr lang="zh-CN" altLang="en-US" sz="1800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  <a:sym typeface="+mn-ea"/>
                </a:rPr>
                <a:t>（init-update-final</a:t>
              </a:r>
            </a:p>
            <a:p>
              <a:pPr algn="ctr">
                <a:buClrTx/>
                <a:buSzTx/>
                <a:buFontTx/>
              </a:pPr>
              <a:r>
                <a:rPr lang="zh-CN" altLang="en-US" sz="1800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  <a:sym typeface="+mn-ea"/>
                </a:rPr>
                <a:t>架构）</a:t>
              </a:r>
              <a:endParaRPr lang="en-US" altLang="zh-CN" sz="1800" dirty="0">
                <a:solidFill>
                  <a:sysClr val="window" lastClr="FFFF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12"/>
              </p:custDataLst>
            </p:nvPr>
          </p:nvSpPr>
          <p:spPr>
            <a:xfrm>
              <a:off x="804335" y="4004734"/>
              <a:ext cx="440267" cy="440264"/>
            </a:xfrm>
            <a:custGeom>
              <a:avLst/>
              <a:gdLst>
                <a:gd name="connsiteX0" fmla="*/ 186270 w 440267"/>
                <a:gd name="connsiteY0" fmla="*/ 0 h 440264"/>
                <a:gd name="connsiteX1" fmla="*/ 440267 w 440267"/>
                <a:gd name="connsiteY1" fmla="*/ 0 h 440264"/>
                <a:gd name="connsiteX2" fmla="*/ 440267 w 440267"/>
                <a:gd name="connsiteY2" fmla="*/ 33868 h 440264"/>
                <a:gd name="connsiteX3" fmla="*/ 194732 w 440267"/>
                <a:gd name="connsiteY3" fmla="*/ 33868 h 440264"/>
                <a:gd name="connsiteX4" fmla="*/ 33865 w 440267"/>
                <a:gd name="connsiteY4" fmla="*/ 194735 h 440264"/>
                <a:gd name="connsiteX5" fmla="*/ 33865 w 440267"/>
                <a:gd name="connsiteY5" fmla="*/ 440264 h 440264"/>
                <a:gd name="connsiteX6" fmla="*/ 0 w 440267"/>
                <a:gd name="connsiteY6" fmla="*/ 440264 h 440264"/>
                <a:gd name="connsiteX7" fmla="*/ 0 w 440267"/>
                <a:gd name="connsiteY7" fmla="*/ 186270 h 440264"/>
                <a:gd name="connsiteX8" fmla="*/ 186270 w 440267"/>
                <a:gd name="connsiteY8" fmla="*/ 0 h 4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267" h="440264">
                  <a:moveTo>
                    <a:pt x="186270" y="0"/>
                  </a:moveTo>
                  <a:lnTo>
                    <a:pt x="440267" y="0"/>
                  </a:lnTo>
                  <a:lnTo>
                    <a:pt x="440267" y="33868"/>
                  </a:lnTo>
                  <a:lnTo>
                    <a:pt x="194732" y="33868"/>
                  </a:lnTo>
                  <a:cubicBezTo>
                    <a:pt x="105888" y="33868"/>
                    <a:pt x="33865" y="105891"/>
                    <a:pt x="33865" y="194735"/>
                  </a:cubicBezTo>
                  <a:lnTo>
                    <a:pt x="33865" y="440264"/>
                  </a:lnTo>
                  <a:lnTo>
                    <a:pt x="0" y="440264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rgbClr val="F272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文本框 18"/>
            <p:cNvSpPr txBox="1"/>
            <p:nvPr>
              <p:custDataLst>
                <p:tags r:id="rId13"/>
              </p:custDataLst>
            </p:nvPr>
          </p:nvSpPr>
          <p:spPr>
            <a:xfrm>
              <a:off x="889001" y="3504339"/>
              <a:ext cx="372535" cy="51579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6435217" y="4428719"/>
            <a:ext cx="2257009" cy="1393924"/>
            <a:chOff x="804335" y="3504339"/>
            <a:chExt cx="2743199" cy="1694194"/>
          </a:xfrm>
        </p:grpSpPr>
        <p:sp>
          <p:nvSpPr>
            <p:cNvPr id="22" name="任意多边形 21"/>
            <p:cNvSpPr/>
            <p:nvPr>
              <p:custDataLst>
                <p:tags r:id="rId8"/>
              </p:custDataLst>
            </p:nvPr>
          </p:nvSpPr>
          <p:spPr>
            <a:xfrm>
              <a:off x="872067" y="4080933"/>
              <a:ext cx="2675467" cy="1117600"/>
            </a:xfrm>
            <a:custGeom>
              <a:avLst/>
              <a:gdLst>
                <a:gd name="connsiteX0" fmla="*/ 2622717 w 2675467"/>
                <a:gd name="connsiteY0" fmla="*/ 838200 h 1117600"/>
                <a:gd name="connsiteX1" fmla="*/ 2622717 w 2675467"/>
                <a:gd name="connsiteY1" fmla="*/ 975130 h 1117600"/>
                <a:gd name="connsiteX2" fmla="*/ 2533002 w 2675467"/>
                <a:gd name="connsiteY2" fmla="*/ 1064844 h 1117600"/>
                <a:gd name="connsiteX3" fmla="*/ 2396069 w 2675467"/>
                <a:gd name="connsiteY3" fmla="*/ 1064844 h 1117600"/>
                <a:gd name="connsiteX4" fmla="*/ 2396069 w 2675467"/>
                <a:gd name="connsiteY4" fmla="*/ 1083732 h 1117600"/>
                <a:gd name="connsiteX5" fmla="*/ 2537722 w 2675467"/>
                <a:gd name="connsiteY5" fmla="*/ 1083732 h 1117600"/>
                <a:gd name="connsiteX6" fmla="*/ 2641603 w 2675467"/>
                <a:gd name="connsiteY6" fmla="*/ 979851 h 1117600"/>
                <a:gd name="connsiteX7" fmla="*/ 2641603 w 2675467"/>
                <a:gd name="connsiteY7" fmla="*/ 838200 h 1117600"/>
                <a:gd name="connsiteX8" fmla="*/ 152407 w 2675467"/>
                <a:gd name="connsiteY8" fmla="*/ 0 h 1117600"/>
                <a:gd name="connsiteX9" fmla="*/ 2523060 w 2675467"/>
                <a:gd name="connsiteY9" fmla="*/ 0 h 1117600"/>
                <a:gd name="connsiteX10" fmla="*/ 2675467 w 2675467"/>
                <a:gd name="connsiteY10" fmla="*/ 152407 h 1117600"/>
                <a:gd name="connsiteX11" fmla="*/ 2675467 w 2675467"/>
                <a:gd name="connsiteY11" fmla="*/ 965193 h 1117600"/>
                <a:gd name="connsiteX12" fmla="*/ 2523060 w 2675467"/>
                <a:gd name="connsiteY12" fmla="*/ 1117600 h 1117600"/>
                <a:gd name="connsiteX13" fmla="*/ 152407 w 2675467"/>
                <a:gd name="connsiteY13" fmla="*/ 1117600 h 1117600"/>
                <a:gd name="connsiteX14" fmla="*/ 0 w 2675467"/>
                <a:gd name="connsiteY14" fmla="*/ 965193 h 1117600"/>
                <a:gd name="connsiteX15" fmla="*/ 0 w 2675467"/>
                <a:gd name="connsiteY15" fmla="*/ 152407 h 1117600"/>
                <a:gd name="connsiteX16" fmla="*/ 152407 w 2675467"/>
                <a:gd name="connsiteY16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75467" h="1117600">
                  <a:moveTo>
                    <a:pt x="2622717" y="838200"/>
                  </a:moveTo>
                  <a:lnTo>
                    <a:pt x="2622717" y="975130"/>
                  </a:lnTo>
                  <a:cubicBezTo>
                    <a:pt x="2622717" y="1024677"/>
                    <a:pt x="2582550" y="1064844"/>
                    <a:pt x="2533002" y="1064844"/>
                  </a:cubicBezTo>
                  <a:lnTo>
                    <a:pt x="2396069" y="1064844"/>
                  </a:lnTo>
                  <a:lnTo>
                    <a:pt x="2396069" y="1083732"/>
                  </a:lnTo>
                  <a:lnTo>
                    <a:pt x="2537722" y="1083732"/>
                  </a:lnTo>
                  <a:cubicBezTo>
                    <a:pt x="2595094" y="1083732"/>
                    <a:pt x="2641603" y="1037223"/>
                    <a:pt x="2641603" y="979851"/>
                  </a:cubicBezTo>
                  <a:lnTo>
                    <a:pt x="2641603" y="838200"/>
                  </a:lnTo>
                  <a:close/>
                  <a:moveTo>
                    <a:pt x="152407" y="0"/>
                  </a:moveTo>
                  <a:lnTo>
                    <a:pt x="2523060" y="0"/>
                  </a:lnTo>
                  <a:cubicBezTo>
                    <a:pt x="2607232" y="0"/>
                    <a:pt x="2675467" y="68235"/>
                    <a:pt x="2675467" y="152407"/>
                  </a:cubicBezTo>
                  <a:lnTo>
                    <a:pt x="2675467" y="965193"/>
                  </a:lnTo>
                  <a:cubicBezTo>
                    <a:pt x="2675467" y="1049365"/>
                    <a:pt x="2607232" y="1117600"/>
                    <a:pt x="2523060" y="1117600"/>
                  </a:cubicBezTo>
                  <a:lnTo>
                    <a:pt x="152407" y="1117600"/>
                  </a:lnTo>
                  <a:cubicBezTo>
                    <a:pt x="68235" y="1117600"/>
                    <a:pt x="0" y="1049365"/>
                    <a:pt x="0" y="965193"/>
                  </a:cubicBezTo>
                  <a:lnTo>
                    <a:pt x="0" y="152407"/>
                  </a:lnTo>
                  <a:cubicBezTo>
                    <a:pt x="0" y="68235"/>
                    <a:pt x="68235" y="0"/>
                    <a:pt x="152407" y="0"/>
                  </a:cubicBezTo>
                  <a:close/>
                </a:path>
              </a:pathLst>
            </a:custGeom>
            <a:solidFill>
              <a:srgbClr val="F6C1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封装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sz="200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9"/>
              </p:custDataLst>
            </p:nvPr>
          </p:nvSpPr>
          <p:spPr>
            <a:xfrm>
              <a:off x="804335" y="4004734"/>
              <a:ext cx="440267" cy="440264"/>
            </a:xfrm>
            <a:custGeom>
              <a:avLst/>
              <a:gdLst>
                <a:gd name="connsiteX0" fmla="*/ 186270 w 440267"/>
                <a:gd name="connsiteY0" fmla="*/ 0 h 440264"/>
                <a:gd name="connsiteX1" fmla="*/ 440267 w 440267"/>
                <a:gd name="connsiteY1" fmla="*/ 0 h 440264"/>
                <a:gd name="connsiteX2" fmla="*/ 440267 w 440267"/>
                <a:gd name="connsiteY2" fmla="*/ 33868 h 440264"/>
                <a:gd name="connsiteX3" fmla="*/ 194732 w 440267"/>
                <a:gd name="connsiteY3" fmla="*/ 33868 h 440264"/>
                <a:gd name="connsiteX4" fmla="*/ 33865 w 440267"/>
                <a:gd name="connsiteY4" fmla="*/ 194735 h 440264"/>
                <a:gd name="connsiteX5" fmla="*/ 33865 w 440267"/>
                <a:gd name="connsiteY5" fmla="*/ 440264 h 440264"/>
                <a:gd name="connsiteX6" fmla="*/ 0 w 440267"/>
                <a:gd name="connsiteY6" fmla="*/ 440264 h 440264"/>
                <a:gd name="connsiteX7" fmla="*/ 0 w 440267"/>
                <a:gd name="connsiteY7" fmla="*/ 186270 h 440264"/>
                <a:gd name="connsiteX8" fmla="*/ 186270 w 440267"/>
                <a:gd name="connsiteY8" fmla="*/ 0 h 4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267" h="440264">
                  <a:moveTo>
                    <a:pt x="186270" y="0"/>
                  </a:moveTo>
                  <a:lnTo>
                    <a:pt x="440267" y="0"/>
                  </a:lnTo>
                  <a:lnTo>
                    <a:pt x="440267" y="33868"/>
                  </a:lnTo>
                  <a:lnTo>
                    <a:pt x="194732" y="33868"/>
                  </a:lnTo>
                  <a:cubicBezTo>
                    <a:pt x="105888" y="33868"/>
                    <a:pt x="33865" y="105891"/>
                    <a:pt x="33865" y="194735"/>
                  </a:cubicBezTo>
                  <a:lnTo>
                    <a:pt x="33865" y="440264"/>
                  </a:lnTo>
                  <a:lnTo>
                    <a:pt x="0" y="440264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rgbClr val="F272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4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889001" y="3504339"/>
              <a:ext cx="372535" cy="515791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97500"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查表法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755576" y="2025000"/>
            <a:ext cx="7354570" cy="1266190"/>
          </a:xfrm>
          <a:prstGeom prst="roundRect">
            <a:avLst>
              <a:gd name="adj" fmla="val 108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965785" y="2057147"/>
            <a:ext cx="7211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以md5为例，K表64个数字来自sin(n)*2^32 直接计算出来，放程序里作为常量使用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流加密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704394" y="1752869"/>
            <a:ext cx="7278370" cy="42037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比如大文件传输，需要一段一段的放进去加密，我们的朴素代码就失效了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 flipH="1">
            <a:off x="450850" y="1609090"/>
            <a:ext cx="142240" cy="4256405"/>
          </a:xfrm>
          <a:prstGeom prst="rect">
            <a:avLst/>
          </a:prstGeom>
          <a:solidFill>
            <a:srgbClr val="4EBEB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848410" y="2677295"/>
            <a:ext cx="7173922" cy="0"/>
          </a:xfrm>
          <a:prstGeom prst="line">
            <a:avLst/>
          </a:prstGeom>
          <a:noFill/>
          <a:ln w="19050" cap="flat" cmpd="sng" algn="ctr">
            <a:solidFill>
              <a:srgbClr val="099CB6"/>
            </a:solidFill>
            <a:prstDash val="sysDash"/>
            <a:miter lim="800000"/>
          </a:ln>
          <a:effectLst/>
        </p:spPr>
      </p:cxnSp>
      <p:sp>
        <p:nvSpPr>
          <p:cNvPr id="8" name="文本框 10"/>
          <p:cNvSpPr txBox="1"/>
          <p:nvPr/>
        </p:nvSpPr>
        <p:spPr>
          <a:xfrm>
            <a:off x="691584" y="2869918"/>
            <a:ext cx="745807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我有一个文件，非常大，需要花费许多天去求，但文件的最后一个字节需要3天后才能知晓，该怎么办？我可以提前运算前面n-1，最后根据最后1位做修改，得出真正md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5吗？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封装</a:t>
            </a:r>
          </a:p>
        </p:txBody>
      </p:sp>
      <p:pic>
        <p:nvPicPr>
          <p:cNvPr id="5" name="图片 4" descr="不明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3" y="1675100"/>
            <a:ext cx="537845" cy="537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135"/>
          <p:cNvSpPr txBox="1"/>
          <p:nvPr/>
        </p:nvSpPr>
        <p:spPr>
          <a:xfrm>
            <a:off x="1143000" y="1752600"/>
            <a:ext cx="5022215" cy="4603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每种加密库都有自己的封装和用法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26745" y="2408555"/>
            <a:ext cx="7728585" cy="3140075"/>
          </a:xfrm>
          <a:prstGeom prst="roundRect">
            <a:avLst>
              <a:gd name="adj" fmla="val 108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792480" y="2471420"/>
            <a:ext cx="7361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比如OPENSSL就将md5，sha1，sha0等哈希算法进行了充分的封装，运算部分只有一个函数，因为它的结构是一样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甚至你很懂某种算法，但你不一定看得懂某个库的封装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常见加解密库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常用加解密库</a:t>
            </a:r>
            <a:endParaRPr lang="en-US" altLang="zh-CN" dirty="0"/>
          </a:p>
          <a:p>
            <a:r>
              <a:rPr lang="en-US" altLang="zh-CN" dirty="0"/>
              <a:t>OPENSSL</a:t>
            </a:r>
          </a:p>
          <a:p>
            <a:r>
              <a:rPr lang="en-US" altLang="zh-CN" dirty="0" err="1"/>
              <a:t>Cryptopp</a:t>
            </a:r>
            <a:endParaRPr lang="en-US" altLang="zh-CN" dirty="0"/>
          </a:p>
          <a:p>
            <a:r>
              <a:rPr lang="en-US" altLang="zh-CN" dirty="0" err="1"/>
              <a:t>Libtomcrypt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Openssl</a:t>
            </a:r>
            <a:r>
              <a:rPr lang="zh-CN" altLang="en-US" dirty="0"/>
              <a:t>实战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6CC3A5-1011-4C04-B19D-20C6619D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的安全性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这部分是供大家消遣的，没什么实际意义或者工作中的价值，属于闲聊。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大家可以去喝个茶，或者活动活动筋骨。</a:t>
            </a:r>
            <a:endParaRPr lang="en-US" altLang="zh-CN" dirty="0"/>
          </a:p>
          <a:p>
            <a:pPr marL="10922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6492803" cy="1028789"/>
          </a:xfr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2" y="3727212"/>
            <a:ext cx="6431837" cy="983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00"/>
            <a:ext cx="6477561" cy="93734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238"/>
          </a:xfrm>
        </p:spPr>
        <p:txBody>
          <a:bodyPr/>
          <a:lstStyle/>
          <a:p>
            <a:pPr marL="10922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哈希算法不可逆，只能找到哈希值的多个原文，</a:t>
            </a: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MD5</a:t>
            </a:r>
            <a:r>
              <a:rPr lang="zh-CN" altLang="en-US" dirty="0"/>
              <a:t>的输入可以无限大，输出总是</a:t>
            </a:r>
            <a:r>
              <a:rPr lang="en-US" altLang="zh-CN" dirty="0"/>
              <a:t>128</a:t>
            </a:r>
            <a:r>
              <a:rPr lang="zh-CN" altLang="en-US" dirty="0"/>
              <a:t>比特长度。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因此每一个哈希值都对应着无数个明文。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那逆向</a:t>
            </a:r>
            <a:r>
              <a:rPr lang="en-US" altLang="zh-CN" dirty="0"/>
              <a:t>MD5</a:t>
            </a:r>
            <a:r>
              <a:rPr lang="zh-CN" altLang="en-US" dirty="0"/>
              <a:t>的感觉是哪来的呢？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可以简单理解成字典穷举，存储了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较短长度或者固定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字符范围的明文的哈希值。</a:t>
            </a:r>
            <a:endParaRPr lang="en-US" altLang="zh-C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09220" indent="0">
              <a:buNone/>
            </a:pP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所以只要</a:t>
            </a: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MD5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稍作修改</a:t>
            </a: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/MD5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仅作为加密中间一环</a:t>
            </a: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HMAC-MD5</a:t>
            </a:r>
          </a:p>
          <a:p>
            <a:pPr marL="109220" indent="0">
              <a:buNone/>
            </a:pP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等办法，就可以避免风险。</a:t>
            </a:r>
            <a:endParaRPr lang="en-US" altLang="zh-C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09220" indent="0">
              <a:buNone/>
            </a:pPr>
            <a:endParaRPr lang="en-US" altLang="zh-C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0922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5638"/>
          </a:xfrm>
        </p:spPr>
        <p:txBody>
          <a:bodyPr/>
          <a:lstStyle/>
          <a:p>
            <a:r>
              <a:rPr lang="en-US" altLang="zh-CN" dirty="0"/>
              <a:t>AES</a:t>
            </a:r>
          </a:p>
          <a:p>
            <a:r>
              <a:rPr lang="en-US" altLang="zh-CN" dirty="0"/>
              <a:t>DES</a:t>
            </a:r>
          </a:p>
          <a:p>
            <a:r>
              <a:rPr lang="en-US" altLang="zh-CN" dirty="0"/>
              <a:t>RSA</a:t>
            </a:r>
          </a:p>
          <a:p>
            <a:r>
              <a:rPr lang="en-US" altLang="zh-CN" dirty="0"/>
              <a:t>SHA</a:t>
            </a:r>
            <a:r>
              <a:rPr lang="zh-CN" altLang="en-US" dirty="0"/>
              <a:t>（</a:t>
            </a:r>
            <a:r>
              <a:rPr lang="en-US" altLang="zh-CN" dirty="0"/>
              <a:t>SHA0</a:t>
            </a:r>
            <a:r>
              <a:rPr lang="zh-CN" altLang="en-US" dirty="0"/>
              <a:t>，</a:t>
            </a:r>
            <a:r>
              <a:rPr lang="en-US" altLang="zh-CN" dirty="0"/>
              <a:t>SHA1</a:t>
            </a:r>
            <a:r>
              <a:rPr lang="zh-CN" altLang="en-US" dirty="0"/>
              <a:t>，</a:t>
            </a:r>
            <a:r>
              <a:rPr lang="en-US" altLang="zh-CN" dirty="0"/>
              <a:t>SHA256,SHA512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SM3</a:t>
            </a:r>
          </a:p>
          <a:p>
            <a:r>
              <a:rPr lang="en-US" altLang="zh-CN" dirty="0"/>
              <a:t>TEA</a:t>
            </a:r>
          </a:p>
          <a:p>
            <a:r>
              <a:rPr lang="en-US" altLang="zh-CN" dirty="0"/>
              <a:t>MD5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220" indent="0"/>
            <a:r>
              <a:rPr lang="en-US" altLang="zh-CN" dirty="0"/>
              <a:t>2.MD5</a:t>
            </a:r>
            <a:r>
              <a:rPr lang="zh-CN" altLang="en-US" dirty="0"/>
              <a:t>抗碰撞性较差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即存在一些策略和方法，用较低的成本找到</a:t>
            </a:r>
            <a:r>
              <a:rPr lang="en-US" altLang="zh-CN" dirty="0"/>
              <a:t>https://github.com/corkami/collisions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假如有人问你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通过一个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MD5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后的密文，回推明文有办法吗？你不应该回答目前还没有办法，或者说算力还不够，而是应该说不可能，这才是专业答案。</a:t>
            </a:r>
            <a:endParaRPr lang="en-US" altLang="zh-CN" sz="1800" dirty="0"/>
          </a:p>
          <a:p>
            <a:r>
              <a:rPr lang="zh-CN" altLang="en-US" sz="1800" dirty="0"/>
              <a:t>或者他说，原文长度在</a:t>
            </a:r>
            <a:r>
              <a:rPr lang="en-US" altLang="zh-CN" sz="1800" dirty="0"/>
              <a:t>100</a:t>
            </a:r>
            <a:r>
              <a:rPr lang="zh-CN" altLang="en-US" sz="1800" dirty="0"/>
              <a:t>位或者多少个字符以内，这是可能的，但本质上是穷举攻击。在这个长度范围内只有一个，或者多少个解，然后人工筛选一下，看哪个是原文，我们说“破解出来了”</a:t>
            </a:r>
            <a:endParaRPr lang="en-US" altLang="zh-CN" sz="1800" dirty="0"/>
          </a:p>
          <a:p>
            <a:r>
              <a:rPr lang="zh-CN" altLang="en-US" sz="1800" dirty="0"/>
              <a:t>就好比我下载一个</a:t>
            </a:r>
            <a:r>
              <a:rPr lang="en-US" altLang="zh-CN" sz="1800" dirty="0" err="1"/>
              <a:t>Pycharm</a:t>
            </a:r>
            <a:r>
              <a:rPr lang="zh-CN" altLang="en-US" sz="1800" dirty="0"/>
              <a:t>的安装包，计算一下它的</a:t>
            </a:r>
            <a:r>
              <a:rPr lang="en-US" altLang="zh-CN" sz="1800" dirty="0"/>
              <a:t>MD5.</a:t>
            </a:r>
          </a:p>
          <a:p>
            <a:r>
              <a:rPr lang="zh-CN" altLang="en-US" sz="1800" dirty="0"/>
              <a:t>好几个</a:t>
            </a:r>
            <a:r>
              <a:rPr lang="en-US" altLang="zh-CN" sz="1800" dirty="0"/>
              <a:t>G</a:t>
            </a:r>
            <a:r>
              <a:rPr lang="zh-CN" altLang="en-US" sz="1800" dirty="0"/>
              <a:t>呢，你怎么去根据</a:t>
            </a:r>
            <a:r>
              <a:rPr lang="en-US" altLang="zh-CN" sz="1800" dirty="0"/>
              <a:t>128</a:t>
            </a:r>
            <a:r>
              <a:rPr lang="zh-CN" altLang="en-US" sz="1800" dirty="0"/>
              <a:t>比特的</a:t>
            </a:r>
            <a:r>
              <a:rPr lang="en-US" altLang="zh-CN" sz="1800" dirty="0"/>
              <a:t>MD5</a:t>
            </a:r>
            <a:r>
              <a:rPr lang="zh-CN" altLang="en-US" sz="1800" dirty="0"/>
              <a:t>值反推出</a:t>
            </a:r>
            <a:r>
              <a:rPr lang="en-US" altLang="zh-CN" sz="1800" dirty="0" err="1"/>
              <a:t>Pycharm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关于穷举，有一个非常浪漫和有意思的短篇小说，刘慈欣的，叫</a:t>
            </a:r>
            <a:r>
              <a:rPr lang="en-US" altLang="zh-CN" sz="1800" dirty="0"/>
              <a:t>《</a:t>
            </a:r>
            <a:r>
              <a:rPr lang="zh-CN" altLang="en-US" sz="1800" dirty="0"/>
              <a:t>诗云</a:t>
            </a:r>
            <a:r>
              <a:rPr lang="en-US" altLang="zh-CN" sz="1800" dirty="0"/>
              <a:t>》</a:t>
            </a:r>
            <a:r>
              <a:rPr lang="zh-CN" altLang="en-US" sz="1800" dirty="0"/>
              <a:t>，感兴趣的可以看一下。不聊多了，我们娱乐结束，进入下半场。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3.MD5</a:t>
            </a:r>
            <a:r>
              <a:rPr lang="zh-CN" altLang="en-US" dirty="0"/>
              <a:t>以及基于</a:t>
            </a:r>
            <a:r>
              <a:rPr lang="en-US" altLang="zh-CN" dirty="0"/>
              <a:t>MD5</a:t>
            </a:r>
            <a:r>
              <a:rPr lang="zh-CN" altLang="en-US" dirty="0"/>
              <a:t>的算法在真实世界中仍然广泛使用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这个就不用说了，太多了，不然咱们也不会有这节课。</a:t>
            </a:r>
            <a:endParaRPr lang="en-US" altLang="zh-CN" dirty="0"/>
          </a:p>
          <a:p>
            <a:r>
              <a:rPr lang="zh-CN" altLang="en-US" dirty="0"/>
              <a:t>但是文件校验确实基本不用它了，因为抗碰撞性差，所以伪造成为了可能。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1-4</a:t>
            </a:r>
            <a:r>
              <a:rPr lang="zh-CN" altLang="en-US" dirty="0"/>
              <a:t>都是开发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如果对算法本身产生了好奇心，不想局限于入门阶段，可以考虑这两个问题</a:t>
            </a: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1. hash(A) = hash(B) -&gt; hash(A + C) = hash(B + C)</a:t>
            </a:r>
          </a:p>
          <a:p>
            <a:pPr marL="109220" indent="0">
              <a:buNone/>
            </a:pPr>
            <a:r>
              <a:rPr lang="zh-CN" altLang="en-US" dirty="0"/>
              <a:t>这是为什么</a:t>
            </a: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哈希长度扩展攻击是怎么实现的？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r>
              <a:rPr lang="zh-CN" altLang="en-US" dirty="0"/>
              <a:t>后面是逆向分析的内容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逆向分析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78238"/>
          </a:xfrm>
        </p:spPr>
        <p:txBody>
          <a:bodyPr/>
          <a:lstStyle/>
          <a:p>
            <a:r>
              <a:rPr lang="en-US" altLang="zh-CN" dirty="0" err="1"/>
              <a:t>Findcrypt</a:t>
            </a:r>
            <a:r>
              <a:rPr lang="en-US" altLang="zh-CN" dirty="0"/>
              <a:t>/</a:t>
            </a:r>
            <a:r>
              <a:rPr lang="en-US" altLang="zh-CN" dirty="0" err="1"/>
              <a:t>Signsrch</a:t>
            </a:r>
            <a:r>
              <a:rPr lang="zh-CN" altLang="en-US" dirty="0"/>
              <a:t>等识别插件核心原理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IDApython</a:t>
            </a:r>
            <a:r>
              <a:rPr lang="zh-CN" altLang="en-US" dirty="0"/>
              <a:t>编写哈希算法检测插件</a:t>
            </a:r>
            <a:endParaRPr lang="en-US" altLang="zh-CN" dirty="0"/>
          </a:p>
          <a:p>
            <a:r>
              <a:rPr lang="en-US" altLang="zh-CN" dirty="0"/>
              <a:t>SHA1</a:t>
            </a:r>
            <a:r>
              <a:rPr lang="zh-CN" altLang="en-US" dirty="0"/>
              <a:t>算法逆向分析</a:t>
            </a:r>
            <a:endParaRPr lang="en-US" altLang="zh-CN" dirty="0"/>
          </a:p>
          <a:p>
            <a:r>
              <a:rPr lang="en-US" altLang="zh-CN" dirty="0"/>
              <a:t>IDA </a:t>
            </a:r>
            <a:r>
              <a:rPr lang="zh-CN" altLang="en-US" dirty="0"/>
              <a:t>创建结构体与导入头文件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识别插件核心原理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分析工具：</a:t>
            </a:r>
            <a:endParaRPr lang="en-US" altLang="zh-CN" dirty="0"/>
          </a:p>
          <a:p>
            <a:r>
              <a:rPr lang="en-US" altLang="zh-CN" dirty="0" err="1"/>
              <a:t>Findcrypt</a:t>
            </a:r>
            <a:endParaRPr lang="en-US" altLang="zh-CN" dirty="0"/>
          </a:p>
          <a:p>
            <a:r>
              <a:rPr lang="en-US" altLang="zh-CN" dirty="0" err="1"/>
              <a:t>Signsrch</a:t>
            </a:r>
            <a:endParaRPr lang="en-US" altLang="zh-CN" dirty="0"/>
          </a:p>
          <a:p>
            <a:r>
              <a:rPr lang="en-US" altLang="zh-CN" dirty="0" err="1"/>
              <a:t>IDAScope</a:t>
            </a:r>
            <a:endParaRPr lang="en-US" altLang="zh-CN" dirty="0"/>
          </a:p>
          <a:p>
            <a:r>
              <a:rPr lang="en-US" altLang="zh-CN" dirty="0"/>
              <a:t>Crypto-</a:t>
            </a:r>
            <a:r>
              <a:rPr lang="en-US" altLang="zh-CN" dirty="0" err="1"/>
              <a:t>dector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F2E6A-8F87-40A6-A1AA-1DA0727A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515F-4E70-446E-811D-5436C0E8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上节课编译的</a:t>
            </a:r>
            <a:r>
              <a:rPr lang="en-US" altLang="zh-CN" dirty="0"/>
              <a:t>demo</a:t>
            </a:r>
            <a:r>
              <a:rPr lang="zh-CN" altLang="en-US" dirty="0"/>
              <a:t>（</a:t>
            </a:r>
            <a:r>
              <a:rPr lang="en-US" altLang="zh-CN" dirty="0"/>
              <a:t>MD5</a:t>
            </a:r>
            <a:r>
              <a:rPr lang="zh-CN" altLang="en-US" dirty="0"/>
              <a:t>算法）</a:t>
            </a:r>
            <a:endParaRPr lang="en-US" altLang="zh-CN" dirty="0"/>
          </a:p>
          <a:p>
            <a:r>
              <a:rPr lang="en-US" altLang="zh-CN" dirty="0"/>
              <a:t>openssl.so</a:t>
            </a:r>
          </a:p>
          <a:p>
            <a:r>
              <a:rPr lang="zh-CN" altLang="en-US" dirty="0"/>
              <a:t>样本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样本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样本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16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0EDF9-D057-419D-B214-1EAA52E1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BF7D1-4C33-4FDF-A788-7B51F76E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470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五、识别插件核心原理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常见的检测工具</a:t>
            </a:r>
            <a:endParaRPr lang="en-US" altLang="zh-CN" dirty="0"/>
          </a:p>
          <a:p>
            <a:r>
              <a:rPr lang="zh-CN" altLang="en-US" dirty="0"/>
              <a:t>算法检测的原理</a:t>
            </a:r>
            <a:endParaRPr lang="en-US" altLang="zh-CN" dirty="0"/>
          </a:p>
          <a:p>
            <a:r>
              <a:rPr lang="zh-CN" altLang="en-US" dirty="0"/>
              <a:t>高级检测方法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算法识别插件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Findcrypt</a:t>
            </a:r>
            <a:r>
              <a:rPr lang="en-US" altLang="zh-CN" dirty="0"/>
              <a:t> 2/3</a:t>
            </a:r>
          </a:p>
          <a:p>
            <a:r>
              <a:rPr lang="en-US" altLang="zh-CN" dirty="0" err="1"/>
              <a:t>Signsrch</a:t>
            </a:r>
            <a:endParaRPr lang="en-US" altLang="zh-CN" dirty="0"/>
          </a:p>
          <a:p>
            <a:r>
              <a:rPr lang="en-US" altLang="zh-CN" dirty="0" err="1"/>
              <a:t>IDAscope</a:t>
            </a:r>
            <a:r>
              <a:rPr lang="zh-CN" altLang="en-US" dirty="0"/>
              <a:t>（基本块</a:t>
            </a:r>
            <a:r>
              <a:rPr lang="en-US" altLang="zh-CN" dirty="0"/>
              <a:t>/</a:t>
            </a:r>
            <a:r>
              <a:rPr lang="zh-CN" altLang="en-US" dirty="0"/>
              <a:t>循环结构）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rot="19743805">
            <a:off x="979567" y="1385480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 rot="19743805">
            <a:off x="1428194" y="1385480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矩形3"/>
          <p:cNvSpPr/>
          <p:nvPr>
            <p:custDataLst>
              <p:tags r:id="rId3"/>
            </p:custDataLst>
          </p:nvPr>
        </p:nvSpPr>
        <p:spPr>
          <a:xfrm>
            <a:off x="1916803" y="1187956"/>
            <a:ext cx="6651017" cy="9644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 cmpd="sng" algn="ctr">
            <a:solidFill>
              <a:srgbClr val="1D6DC2"/>
            </a:solidFill>
            <a:prstDash val="solid"/>
            <a:bevel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b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>
                <a:solidFill>
                  <a:srgbClr val="00000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SO层的加解密算法识别困难加大</a:t>
            </a: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 rot="19743805">
            <a:off x="979567" y="3218368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 rot="19743805">
            <a:off x="1428194" y="3218368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矩形2"/>
          <p:cNvSpPr/>
          <p:nvPr>
            <p:custDataLst>
              <p:tags r:id="rId6"/>
            </p:custDataLst>
          </p:nvPr>
        </p:nvSpPr>
        <p:spPr>
          <a:xfrm>
            <a:off x="1916803" y="3020844"/>
            <a:ext cx="6651017" cy="9644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 cmpd="sng" algn="ctr">
            <a:solidFill>
              <a:srgbClr val="1D6DC2"/>
            </a:solidFill>
            <a:prstDash val="solid"/>
            <a:bevel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b" anchorCtr="0" forceAA="0" compatLnSpc="1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>
                <a:solidFill>
                  <a:srgbClr val="00000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魔改算法时有发生</a:t>
            </a:r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 rot="19743805">
            <a:off x="979567" y="5051256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 rot="19743805">
            <a:off x="1428194" y="5051256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矩形1"/>
          <p:cNvSpPr/>
          <p:nvPr>
            <p:custDataLst>
              <p:tags r:id="rId9"/>
            </p:custDataLst>
          </p:nvPr>
        </p:nvSpPr>
        <p:spPr>
          <a:xfrm>
            <a:off x="1916803" y="4853732"/>
            <a:ext cx="6651017" cy="9644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 cmpd="sng" algn="ctr">
            <a:solidFill>
              <a:srgbClr val="1D6DC2"/>
            </a:solidFill>
            <a:prstDash val="solid"/>
            <a:bevel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b" anchorCtr="0" forceAA="0" compatLnSpc="1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>
                <a:solidFill>
                  <a:srgbClr val="00000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减少对SO的恐惧感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B4C7B-38FF-4959-8A98-7902D462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算法识别原理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25DF2-C282-47B4-B88D-82E8F998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静态分析 </a:t>
            </a:r>
            <a:r>
              <a:rPr lang="en-US" altLang="zh-CN" dirty="0"/>
              <a:t>—— </a:t>
            </a:r>
            <a:r>
              <a:rPr lang="zh-CN" altLang="en-US" dirty="0"/>
              <a:t>主流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动态分析 </a:t>
            </a:r>
            <a:r>
              <a:rPr lang="en-US" altLang="zh-CN" dirty="0"/>
              <a:t>—— </a:t>
            </a:r>
            <a:r>
              <a:rPr lang="zh-CN" altLang="en-US" dirty="0"/>
              <a:t>未来</a:t>
            </a:r>
          </a:p>
        </p:txBody>
      </p:sp>
    </p:spTree>
    <p:extLst>
      <p:ext uri="{BB962C8B-B14F-4D97-AF65-F5344CB8AC3E}">
        <p14:creationId xmlns:p14="http://schemas.microsoft.com/office/powerpoint/2010/main" val="3033501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检测哈希算法的原理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2093912"/>
          </a:xfrm>
        </p:spPr>
        <p:txBody>
          <a:bodyPr/>
          <a:lstStyle/>
          <a:p>
            <a:pPr marL="109220" indent="0">
              <a:buNone/>
            </a:pPr>
            <a:r>
              <a:rPr lang="zh-CN" altLang="en-US" dirty="0"/>
              <a:t>主流工具</a:t>
            </a: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静态符号检测</a:t>
            </a:r>
            <a:endParaRPr lang="en-US" altLang="zh-CN" dirty="0"/>
          </a:p>
          <a:p>
            <a:pPr marL="703580" lvl="2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静态常量检测</a:t>
            </a:r>
            <a:r>
              <a:rPr lang="en-US" altLang="zh-CN" dirty="0"/>
              <a:t>{</a:t>
            </a:r>
            <a:r>
              <a:rPr lang="zh-CN" altLang="en-US" dirty="0"/>
              <a:t>轮常量，初始化</a:t>
            </a:r>
            <a:r>
              <a:rPr lang="en-US" altLang="zh-CN" dirty="0"/>
              <a:t>IV}</a:t>
            </a:r>
          </a:p>
          <a:p>
            <a:pPr marL="703580" lvl="2" indent="0">
              <a:buNone/>
            </a:pPr>
            <a:r>
              <a:rPr lang="zh-CN" altLang="en-US" dirty="0"/>
              <a:t>比如大多数哈希算法都有初始化常量</a:t>
            </a:r>
            <a:endParaRPr lang="en-US" altLang="zh-CN" dirty="0"/>
          </a:p>
          <a:p>
            <a:pPr marL="703580" lvl="2" indent="0">
              <a:buNone/>
            </a:pPr>
            <a:r>
              <a:rPr lang="zh-CN" altLang="en-US" dirty="0"/>
              <a:t>大多数分组加密算法都有一个或者多个常量表</a:t>
            </a:r>
            <a:endParaRPr lang="en-US" altLang="zh-CN" dirty="0"/>
          </a:p>
          <a:p>
            <a:pPr lvl="2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MD5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*v1 = 0x67452301;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v1[1] = 0xEFCDAB89;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v1[2] = 0x98BADCFE;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v1[3] = 0x10325476;               md5_init 	md5_update</a:t>
            </a:r>
          </a:p>
          <a:p>
            <a:pPr marL="703580" lvl="2" indent="0">
              <a:buNone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					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md5_final</a:t>
            </a:r>
            <a:endParaRPr lang="en-US" altLang="zh-CN" dirty="0"/>
          </a:p>
          <a:p>
            <a:pPr marL="70358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算法识别的原理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可以感觉的出来，算法识别的知名工具，</a:t>
            </a:r>
            <a:r>
              <a:rPr lang="en-US" altLang="zh-CN" dirty="0" err="1"/>
              <a:t>Findcrypt</a:t>
            </a:r>
            <a:r>
              <a:rPr lang="zh-CN" altLang="en-US" dirty="0"/>
              <a:t>，其原理是非常朴素的，是不是容易出问题呢？</a:t>
            </a:r>
            <a:endParaRPr lang="en-US" altLang="zh-CN" dirty="0"/>
          </a:p>
          <a:p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确实如此。。。。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3E9D-24E4-4895-9DF0-8AF37C2A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静态检测的优劣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0B7B3-87A9-4F44-B684-A0D795F4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优势</a:t>
            </a:r>
            <a:endParaRPr lang="en-US" altLang="zh-CN" dirty="0"/>
          </a:p>
          <a:p>
            <a:r>
              <a:rPr lang="zh-CN" altLang="en-US" dirty="0"/>
              <a:t>效率高</a:t>
            </a:r>
            <a:endParaRPr lang="en-US" altLang="zh-CN" dirty="0"/>
          </a:p>
          <a:p>
            <a:r>
              <a:rPr lang="zh-CN" altLang="en-US" dirty="0"/>
              <a:t>扩展性强</a:t>
            </a:r>
            <a:endParaRPr lang="en-US" altLang="zh-CN" dirty="0"/>
          </a:p>
          <a:p>
            <a:r>
              <a:rPr lang="zh-CN" altLang="en-US" dirty="0"/>
              <a:t>编写简单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劣势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容易误报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容易漏报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386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失灵的算法检测工具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064617" cy="1143000"/>
          </a:xfrm>
        </p:spPr>
      </p:pic>
      <p:sp>
        <p:nvSpPr>
          <p:cNvPr id="7" name="文本框 6"/>
          <p:cNvSpPr txBox="1"/>
          <p:nvPr/>
        </p:nvSpPr>
        <p:spPr>
          <a:xfrm>
            <a:off x="1295400" y="541020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这部分使用到的样本</a:t>
            </a:r>
            <a:r>
              <a:rPr lang="en-US" altLang="zh-CN" dirty="0"/>
              <a:t>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“失灵”的原因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4" y="2438400"/>
            <a:ext cx="5136206" cy="2058642"/>
          </a:xfrm>
        </p:spPr>
      </p:pic>
      <p:sp>
        <p:nvSpPr>
          <p:cNvPr id="6" name="文本框 5"/>
          <p:cNvSpPr txBox="1"/>
          <p:nvPr/>
        </p:nvSpPr>
        <p:spPr>
          <a:xfrm>
            <a:off x="1295400" y="4495800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自定义魔数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修改魔数或者说初始化链接变量，完全不会影响算法的安全性。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“失灵”的原因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87185"/>
            <a:ext cx="7529212" cy="3520745"/>
          </a:xfrm>
        </p:spPr>
      </p:pic>
      <p:sp>
        <p:nvSpPr>
          <p:cNvPr id="6" name="文本框 5"/>
          <p:cNvSpPr txBox="1"/>
          <p:nvPr/>
        </p:nvSpPr>
        <p:spPr>
          <a:xfrm>
            <a:off x="762000" y="60960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</a:t>
            </a:r>
            <a:r>
              <a:rPr lang="zh-CN" altLang="en-US" dirty="0"/>
              <a:t>二进制中找不到魔数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“失灵”的原因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5" y="2195660"/>
            <a:ext cx="6561389" cy="3322608"/>
          </a:xfrm>
        </p:spPr>
      </p:pic>
      <p:sp>
        <p:nvSpPr>
          <p:cNvPr id="6" name="文本框 5"/>
          <p:cNvSpPr txBox="1"/>
          <p:nvPr/>
        </p:nvSpPr>
        <p:spPr>
          <a:xfrm>
            <a:off x="1219200" y="60198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同样是在</a:t>
            </a:r>
            <a:r>
              <a:rPr lang="en-US" altLang="zh-CN" dirty="0"/>
              <a:t>SO</a:t>
            </a:r>
            <a:r>
              <a:rPr lang="zh-CN" altLang="en-US" dirty="0"/>
              <a:t>的二进制中无法找到魔数。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更好的检测方法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算法检测可以看成一个</a:t>
            </a:r>
            <a:r>
              <a:rPr lang="en-US" altLang="zh-CN" dirty="0"/>
              <a:t>NLP</a:t>
            </a:r>
            <a:r>
              <a:rPr lang="zh-CN" altLang="en-US" dirty="0"/>
              <a:t>的任务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常数检测和符号检测就是情感词典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但显然有更好的检测办法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这部分可以自由发挥，在</a:t>
            </a:r>
            <a:r>
              <a:rPr lang="en-US" altLang="zh-CN" dirty="0"/>
              <a:t>SO</a:t>
            </a:r>
            <a:r>
              <a:rPr lang="zh-CN" altLang="en-US" dirty="0"/>
              <a:t>进阶中，我们会更深入的探讨这部分。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比如算法的结构、动态分析、旁路攻击等等。</a:t>
            </a:r>
            <a:endParaRPr lang="en-US" altLang="zh-CN" dirty="0"/>
          </a:p>
          <a:p>
            <a:pPr marL="10922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B15F2-B0B9-4F36-B92D-9FD47655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算法动态监测理论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42704-C80C-4772-90FD-1086EE9A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进行大量的循环运算</a:t>
            </a:r>
            <a:endParaRPr lang="en-US" altLang="zh-CN" dirty="0"/>
          </a:p>
          <a:p>
            <a:r>
              <a:rPr lang="zh-CN" altLang="en-US" dirty="0"/>
              <a:t>依赖运算相关的汇编指令</a:t>
            </a:r>
            <a:r>
              <a:rPr lang="en-US" altLang="zh-CN"/>
              <a:t>(70%)</a:t>
            </a:r>
            <a:endParaRPr lang="en-US" altLang="zh-CN" dirty="0"/>
          </a:p>
          <a:p>
            <a:r>
              <a:rPr lang="zh-CN" altLang="en-US" dirty="0"/>
              <a:t>加解密中信息熵的变化</a:t>
            </a:r>
          </a:p>
        </p:txBody>
      </p:sp>
    </p:spTree>
    <p:extLst>
      <p:ext uri="{BB962C8B-B14F-4D97-AF65-F5344CB8AC3E}">
        <p14:creationId xmlns:p14="http://schemas.microsoft.com/office/powerpoint/2010/main" val="36252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加解密算法识别困难加大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693785" cy="3276600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40999F55-4942-4625-B84D-EED385030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86056"/>
            <a:ext cx="8305800" cy="5584970"/>
          </a:xfrm>
        </p:spPr>
      </p:pic>
    </p:spTree>
    <p:extLst>
      <p:ext uri="{BB962C8B-B14F-4D97-AF65-F5344CB8AC3E}">
        <p14:creationId xmlns:p14="http://schemas.microsoft.com/office/powerpoint/2010/main" val="2250617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Findcrypt</a:t>
            </a:r>
            <a:r>
              <a:rPr lang="en-US" altLang="zh-CN" dirty="0"/>
              <a:t>——</a:t>
            </a:r>
            <a:r>
              <a:rPr lang="zh-CN" altLang="en-US" dirty="0"/>
              <a:t>更强的版本。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将常数的检测从初始化</a:t>
            </a:r>
            <a:r>
              <a:rPr lang="en-US" altLang="zh-CN" dirty="0"/>
              <a:t>IV</a:t>
            </a:r>
            <a:r>
              <a:rPr lang="zh-CN" altLang="en-US" dirty="0"/>
              <a:t>扩展到轮运算的常数</a:t>
            </a:r>
            <a:endParaRPr lang="en-US" altLang="zh-CN" dirty="0"/>
          </a:p>
          <a:p>
            <a:r>
              <a:rPr lang="zh-CN" altLang="en-US" dirty="0"/>
              <a:t>有很多的理论和工具可以支撑我们做一个更棒的自动化检测工具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</a:t>
            </a:r>
            <a:r>
              <a:rPr lang="en-US" altLang="zh-CN" dirty="0"/>
              <a:t>MD5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Bili sign</a:t>
            </a:r>
          </a:p>
          <a:p>
            <a:r>
              <a:rPr lang="en-US" altLang="zh-CN" dirty="0"/>
              <a:t>hmac-md5</a:t>
            </a:r>
          </a:p>
          <a:p>
            <a:r>
              <a:rPr lang="en-US" altLang="zh-CN" dirty="0"/>
              <a:t>Right md5</a:t>
            </a:r>
          </a:p>
          <a:p>
            <a:pPr marL="10922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主要想说两个点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1.Openssl </a:t>
            </a:r>
            <a:r>
              <a:rPr lang="zh-CN" altLang="en-US" dirty="0"/>
              <a:t>的广泛应用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这儿就是编译进了</a:t>
            </a:r>
            <a:r>
              <a:rPr lang="en-US" altLang="zh-CN" dirty="0" err="1"/>
              <a:t>openssl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魔改</a:t>
            </a:r>
            <a:r>
              <a:rPr lang="en-US" altLang="zh-CN" dirty="0"/>
              <a:t>md5</a:t>
            </a:r>
            <a:r>
              <a:rPr lang="zh-CN" altLang="en-US" dirty="0"/>
              <a:t>的常见性，同时使用我们的插件检测出来。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Evp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单纯说明一个点，</a:t>
            </a:r>
            <a:r>
              <a:rPr lang="en-US" altLang="zh-CN" dirty="0" err="1"/>
              <a:t>openssl</a:t>
            </a:r>
            <a:r>
              <a:rPr lang="zh-CN" altLang="en-US" dirty="0"/>
              <a:t>无处不在</a:t>
            </a:r>
            <a:endParaRPr lang="en-US" altLang="zh-CN" dirty="0"/>
          </a:p>
          <a:p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学熟悉学透</a:t>
            </a:r>
            <a:r>
              <a:rPr lang="en-US" altLang="zh-CN" dirty="0" err="1"/>
              <a:t>openssl</a:t>
            </a:r>
            <a:r>
              <a:rPr lang="zh-CN" altLang="en-US" dirty="0"/>
              <a:t>很重要的！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7" y="2207442"/>
            <a:ext cx="8252402" cy="350755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存在魔改算法的情况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8" y="1524000"/>
            <a:ext cx="6252882" cy="2362200"/>
          </a:xfr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5" y="4114800"/>
            <a:ext cx="6055151" cy="20183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</a:rPr>
              <a:t>Questions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411" name="图片 4" descr="9214d1280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2600" y="457200"/>
            <a:ext cx="3091815" cy="224917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838246" y="1600302"/>
            <a:ext cx="5169051" cy="737555"/>
            <a:chOff x="2943498" y="1855184"/>
            <a:chExt cx="5092337" cy="726609"/>
          </a:xfrm>
        </p:grpSpPr>
        <p:sp>
          <p:nvSpPr>
            <p:cNvPr id="6" name="KSO_Shape"/>
            <p:cNvSpPr/>
            <p:nvPr>
              <p:custDataLst>
                <p:tags r:id="rId11"/>
              </p:custDataLst>
            </p:nvPr>
          </p:nvSpPr>
          <p:spPr bwMode="auto">
            <a:xfrm>
              <a:off x="2943498" y="2024744"/>
              <a:ext cx="418010" cy="418010"/>
            </a:xfrm>
            <a:custGeom>
              <a:avLst/>
              <a:gdLst>
                <a:gd name="T0" fmla="*/ 956359 w 1647825"/>
                <a:gd name="T1" fmla="*/ 1636826 h 1647826"/>
                <a:gd name="T2" fmla="*/ 747857 w 1647825"/>
                <a:gd name="T3" fmla="*/ 1644290 h 1647826"/>
                <a:gd name="T4" fmla="*/ 552064 w 1647825"/>
                <a:gd name="T5" fmla="*/ 1602253 h 1647826"/>
                <a:gd name="T6" fmla="*/ 715689 w 1647825"/>
                <a:gd name="T7" fmla="*/ 1601861 h 1647826"/>
                <a:gd name="T8" fmla="*/ 887256 w 1647825"/>
                <a:gd name="T9" fmla="*/ 1606575 h 1647826"/>
                <a:gd name="T10" fmla="*/ 1054454 w 1647825"/>
                <a:gd name="T11" fmla="*/ 1574360 h 1647826"/>
                <a:gd name="T12" fmla="*/ 824299 w 1647825"/>
                <a:gd name="T13" fmla="*/ 1511300 h 1647826"/>
                <a:gd name="T14" fmla="*/ 704546 w 1647825"/>
                <a:gd name="T15" fmla="*/ 1461552 h 1647826"/>
                <a:gd name="T16" fmla="*/ 930127 w 1647825"/>
                <a:gd name="T17" fmla="*/ 1463902 h 1647826"/>
                <a:gd name="T18" fmla="*/ 1356122 w 1647825"/>
                <a:gd name="T19" fmla="*/ 1452828 h 1647826"/>
                <a:gd name="T20" fmla="*/ 1149747 w 1647825"/>
                <a:gd name="T21" fmla="*/ 1581151 h 1647826"/>
                <a:gd name="T22" fmla="*/ 515270 w 1647825"/>
                <a:gd name="T23" fmla="*/ 1266356 h 1647826"/>
                <a:gd name="T24" fmla="*/ 425814 w 1647825"/>
                <a:gd name="T25" fmla="*/ 1545074 h 1647826"/>
                <a:gd name="T26" fmla="*/ 236961 w 1647825"/>
                <a:gd name="T27" fmla="*/ 1401552 h 1647826"/>
                <a:gd name="T28" fmla="*/ 652180 w 1647825"/>
                <a:gd name="T29" fmla="*/ 1071563 h 1647826"/>
                <a:gd name="T30" fmla="*/ 198520 w 1647825"/>
                <a:gd name="T31" fmla="*/ 994251 h 1647826"/>
                <a:gd name="T32" fmla="*/ 228545 w 1647825"/>
                <a:gd name="T33" fmla="*/ 1165580 h 1647826"/>
                <a:gd name="T34" fmla="*/ 158888 w 1647825"/>
                <a:gd name="T35" fmla="*/ 998634 h 1647826"/>
                <a:gd name="T36" fmla="*/ 1499776 w 1647825"/>
                <a:gd name="T37" fmla="*/ 943174 h 1647826"/>
                <a:gd name="T38" fmla="*/ 1443657 w 1647825"/>
                <a:gd name="T39" fmla="*/ 1118941 h 1647826"/>
                <a:gd name="T40" fmla="*/ 1430523 w 1647825"/>
                <a:gd name="T41" fmla="*/ 1050060 h 1647826"/>
                <a:gd name="T42" fmla="*/ 1647825 w 1647825"/>
                <a:gd name="T43" fmla="*/ 804876 h 1647826"/>
                <a:gd name="T44" fmla="*/ 1627188 w 1647825"/>
                <a:gd name="T45" fmla="*/ 1006630 h 1647826"/>
                <a:gd name="T46" fmla="*/ 1562100 w 1647825"/>
                <a:gd name="T47" fmla="*/ 1190116 h 1647826"/>
                <a:gd name="T48" fmla="*/ 1456928 w 1647825"/>
                <a:gd name="T49" fmla="*/ 1350963 h 1647826"/>
                <a:gd name="T50" fmla="*/ 1529556 w 1647825"/>
                <a:gd name="T51" fmla="*/ 1167081 h 1647826"/>
                <a:gd name="T52" fmla="*/ 1588294 w 1647825"/>
                <a:gd name="T53" fmla="*/ 1003056 h 1647826"/>
                <a:gd name="T54" fmla="*/ 1608931 w 1647825"/>
                <a:gd name="T55" fmla="*/ 823940 h 1647826"/>
                <a:gd name="T56" fmla="*/ 45244 w 1647825"/>
                <a:gd name="T57" fmla="*/ 926307 h 1647826"/>
                <a:gd name="T58" fmla="*/ 89297 w 1647825"/>
                <a:gd name="T59" fmla="*/ 1101726 h 1647826"/>
                <a:gd name="T60" fmla="*/ 170260 w 1647825"/>
                <a:gd name="T61" fmla="*/ 1259285 h 1647826"/>
                <a:gd name="T62" fmla="*/ 135335 w 1647825"/>
                <a:gd name="T63" fmla="*/ 1276748 h 1647826"/>
                <a:gd name="T64" fmla="*/ 46831 w 1647825"/>
                <a:gd name="T65" fmla="*/ 1098948 h 1647826"/>
                <a:gd name="T66" fmla="*/ 3175 w 1647825"/>
                <a:gd name="T67" fmla="*/ 900907 h 1647826"/>
                <a:gd name="T68" fmla="*/ 1314889 w 1647825"/>
                <a:gd name="T69" fmla="*/ 671513 h 1647826"/>
                <a:gd name="T70" fmla="*/ 987105 w 1647825"/>
                <a:gd name="T71" fmla="*/ 1046163 h 1647826"/>
                <a:gd name="T72" fmla="*/ 1540533 w 1647825"/>
                <a:gd name="T73" fmla="*/ 418281 h 1647826"/>
                <a:gd name="T74" fmla="*/ 1626767 w 1647825"/>
                <a:gd name="T75" fmla="*/ 640748 h 1647826"/>
                <a:gd name="T76" fmla="*/ 1341437 w 1647825"/>
                <a:gd name="T77" fmla="*/ 662559 h 1647826"/>
                <a:gd name="T78" fmla="*/ 175991 w 1647825"/>
                <a:gd name="T79" fmla="*/ 833870 h 1647826"/>
                <a:gd name="T80" fmla="*/ 31713 w 1647825"/>
                <a:gd name="T81" fmla="*/ 595541 h 1647826"/>
                <a:gd name="T82" fmla="*/ 293316 w 1647825"/>
                <a:gd name="T83" fmla="*/ 387350 h 1647826"/>
                <a:gd name="T84" fmla="*/ 1155020 w 1647825"/>
                <a:gd name="T85" fmla="*/ 223001 h 1647826"/>
                <a:gd name="T86" fmla="*/ 1312138 w 1647825"/>
                <a:gd name="T87" fmla="*/ 341854 h 1647826"/>
                <a:gd name="T88" fmla="*/ 1208052 w 1647825"/>
                <a:gd name="T89" fmla="*/ 302633 h 1647826"/>
                <a:gd name="T90" fmla="*/ 598488 w 1647825"/>
                <a:gd name="T91" fmla="*/ 217164 h 1647826"/>
                <a:gd name="T92" fmla="*/ 395220 w 1647825"/>
                <a:gd name="T93" fmla="*/ 338651 h 1647826"/>
                <a:gd name="T94" fmla="*/ 380872 w 1647825"/>
                <a:gd name="T95" fmla="*/ 299616 h 1647826"/>
                <a:gd name="T96" fmla="*/ 545878 w 1647825"/>
                <a:gd name="T97" fmla="*/ 196850 h 1647826"/>
                <a:gd name="T98" fmla="*/ 1212850 w 1647825"/>
                <a:gd name="T99" fmla="*/ 97392 h 1647826"/>
                <a:gd name="T100" fmla="*/ 1386682 w 1647825"/>
                <a:gd name="T101" fmla="*/ 223079 h 1647826"/>
                <a:gd name="T102" fmla="*/ 1522413 w 1647825"/>
                <a:gd name="T103" fmla="*/ 388938 h 1647826"/>
                <a:gd name="T104" fmla="*/ 1364457 w 1647825"/>
                <a:gd name="T105" fmla="*/ 255694 h 1647826"/>
                <a:gd name="T106" fmla="*/ 1221582 w 1647825"/>
                <a:gd name="T107" fmla="*/ 147507 h 1647826"/>
                <a:gd name="T108" fmla="*/ 1055291 w 1647825"/>
                <a:gd name="T109" fmla="*/ 73527 h 1647826"/>
                <a:gd name="T110" fmla="*/ 470813 w 1647825"/>
                <a:gd name="T111" fmla="*/ 122846 h 1647826"/>
                <a:gd name="T112" fmla="*/ 319328 w 1647825"/>
                <a:gd name="T113" fmla="*/ 222679 h 1647826"/>
                <a:gd name="T114" fmla="*/ 195602 w 1647825"/>
                <a:gd name="T115" fmla="*/ 354728 h 1647826"/>
                <a:gd name="T116" fmla="*/ 218602 w 1647825"/>
                <a:gd name="T117" fmla="*/ 265635 h 1647826"/>
                <a:gd name="T118" fmla="*/ 383174 w 1647825"/>
                <a:gd name="T119" fmla="*/ 127619 h 1647826"/>
                <a:gd name="T120" fmla="*/ 580263 w 1647825"/>
                <a:gd name="T121" fmla="*/ 36139 h 1647826"/>
                <a:gd name="T122" fmla="*/ 995500 w 1647825"/>
                <a:gd name="T123" fmla="*/ 18230 h 1647826"/>
                <a:gd name="T124" fmla="*/ 630147 w 1647825"/>
                <a:gd name="T125" fmla="*/ 63409 h 164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825" h="1647826">
                  <a:moveTo>
                    <a:pt x="1069148" y="1570038"/>
                  </a:moveTo>
                  <a:lnTo>
                    <a:pt x="1117600" y="1593610"/>
                  </a:lnTo>
                  <a:lnTo>
                    <a:pt x="1100126" y="1600289"/>
                  </a:lnTo>
                  <a:lnTo>
                    <a:pt x="1082651" y="1606182"/>
                  </a:lnTo>
                  <a:lnTo>
                    <a:pt x="1065177" y="1611682"/>
                  </a:lnTo>
                  <a:lnTo>
                    <a:pt x="1047305" y="1616790"/>
                  </a:lnTo>
                  <a:lnTo>
                    <a:pt x="1029831" y="1621504"/>
                  </a:lnTo>
                  <a:lnTo>
                    <a:pt x="1011562" y="1626218"/>
                  </a:lnTo>
                  <a:lnTo>
                    <a:pt x="993293" y="1630147"/>
                  </a:lnTo>
                  <a:lnTo>
                    <a:pt x="974628" y="1634076"/>
                  </a:lnTo>
                  <a:lnTo>
                    <a:pt x="956359" y="1636826"/>
                  </a:lnTo>
                  <a:lnTo>
                    <a:pt x="937693" y="1639969"/>
                  </a:lnTo>
                  <a:lnTo>
                    <a:pt x="919027" y="1641933"/>
                  </a:lnTo>
                  <a:lnTo>
                    <a:pt x="899964" y="1644290"/>
                  </a:lnTo>
                  <a:lnTo>
                    <a:pt x="880901" y="1645469"/>
                  </a:lnTo>
                  <a:lnTo>
                    <a:pt x="862235" y="1646648"/>
                  </a:lnTo>
                  <a:lnTo>
                    <a:pt x="842775" y="1647826"/>
                  </a:lnTo>
                  <a:lnTo>
                    <a:pt x="823315" y="1647826"/>
                  </a:lnTo>
                  <a:lnTo>
                    <a:pt x="804252" y="1647826"/>
                  </a:lnTo>
                  <a:lnTo>
                    <a:pt x="785586" y="1646648"/>
                  </a:lnTo>
                  <a:lnTo>
                    <a:pt x="766523" y="1645862"/>
                  </a:lnTo>
                  <a:lnTo>
                    <a:pt x="747857" y="1644290"/>
                  </a:lnTo>
                  <a:lnTo>
                    <a:pt x="729986" y="1642326"/>
                  </a:lnTo>
                  <a:lnTo>
                    <a:pt x="711320" y="1640362"/>
                  </a:lnTo>
                  <a:lnTo>
                    <a:pt x="693051" y="1637219"/>
                  </a:lnTo>
                  <a:lnTo>
                    <a:pt x="674782" y="1634469"/>
                  </a:lnTo>
                  <a:lnTo>
                    <a:pt x="656911" y="1630933"/>
                  </a:lnTo>
                  <a:lnTo>
                    <a:pt x="639039" y="1627004"/>
                  </a:lnTo>
                  <a:lnTo>
                    <a:pt x="621168" y="1622683"/>
                  </a:lnTo>
                  <a:lnTo>
                    <a:pt x="603693" y="1617968"/>
                  </a:lnTo>
                  <a:lnTo>
                    <a:pt x="586219" y="1613254"/>
                  </a:lnTo>
                  <a:lnTo>
                    <a:pt x="569142" y="1607754"/>
                  </a:lnTo>
                  <a:lnTo>
                    <a:pt x="552064" y="1602253"/>
                  </a:lnTo>
                  <a:lnTo>
                    <a:pt x="534987" y="1596360"/>
                  </a:lnTo>
                  <a:lnTo>
                    <a:pt x="583439" y="1572003"/>
                  </a:lnTo>
                  <a:lnTo>
                    <a:pt x="597736" y="1576324"/>
                  </a:lnTo>
                  <a:lnTo>
                    <a:pt x="612033" y="1580646"/>
                  </a:lnTo>
                  <a:lnTo>
                    <a:pt x="626728" y="1584182"/>
                  </a:lnTo>
                  <a:lnTo>
                    <a:pt x="640628" y="1587717"/>
                  </a:lnTo>
                  <a:lnTo>
                    <a:pt x="655322" y="1591253"/>
                  </a:lnTo>
                  <a:lnTo>
                    <a:pt x="670811" y="1594396"/>
                  </a:lnTo>
                  <a:lnTo>
                    <a:pt x="685505" y="1597146"/>
                  </a:lnTo>
                  <a:lnTo>
                    <a:pt x="700597" y="1599896"/>
                  </a:lnTo>
                  <a:lnTo>
                    <a:pt x="715689" y="1601861"/>
                  </a:lnTo>
                  <a:lnTo>
                    <a:pt x="730780" y="1603432"/>
                  </a:lnTo>
                  <a:lnTo>
                    <a:pt x="745872" y="1605396"/>
                  </a:lnTo>
                  <a:lnTo>
                    <a:pt x="760963" y="1606575"/>
                  </a:lnTo>
                  <a:lnTo>
                    <a:pt x="776452" y="1607754"/>
                  </a:lnTo>
                  <a:lnTo>
                    <a:pt x="791941" y="1608932"/>
                  </a:lnTo>
                  <a:lnTo>
                    <a:pt x="807429" y="1609325"/>
                  </a:lnTo>
                  <a:lnTo>
                    <a:pt x="823315" y="1609325"/>
                  </a:lnTo>
                  <a:lnTo>
                    <a:pt x="839201" y="1609325"/>
                  </a:lnTo>
                  <a:lnTo>
                    <a:pt x="855087" y="1608147"/>
                  </a:lnTo>
                  <a:lnTo>
                    <a:pt x="870973" y="1607754"/>
                  </a:lnTo>
                  <a:lnTo>
                    <a:pt x="887256" y="1606575"/>
                  </a:lnTo>
                  <a:lnTo>
                    <a:pt x="902744" y="1605396"/>
                  </a:lnTo>
                  <a:lnTo>
                    <a:pt x="918233" y="1603432"/>
                  </a:lnTo>
                  <a:lnTo>
                    <a:pt x="933722" y="1601468"/>
                  </a:lnTo>
                  <a:lnTo>
                    <a:pt x="949210" y="1598718"/>
                  </a:lnTo>
                  <a:lnTo>
                    <a:pt x="964699" y="1596360"/>
                  </a:lnTo>
                  <a:lnTo>
                    <a:pt x="980188" y="1593218"/>
                  </a:lnTo>
                  <a:lnTo>
                    <a:pt x="995279" y="1590467"/>
                  </a:lnTo>
                  <a:lnTo>
                    <a:pt x="1010371" y="1586932"/>
                  </a:lnTo>
                  <a:lnTo>
                    <a:pt x="1025065" y="1583003"/>
                  </a:lnTo>
                  <a:lnTo>
                    <a:pt x="1039760" y="1578681"/>
                  </a:lnTo>
                  <a:lnTo>
                    <a:pt x="1054454" y="1574360"/>
                  </a:lnTo>
                  <a:lnTo>
                    <a:pt x="1069148" y="1570038"/>
                  </a:lnTo>
                  <a:close/>
                  <a:moveTo>
                    <a:pt x="990600" y="1450975"/>
                  </a:moveTo>
                  <a:lnTo>
                    <a:pt x="960761" y="1497590"/>
                  </a:lnTo>
                  <a:lnTo>
                    <a:pt x="944450" y="1500332"/>
                  </a:lnTo>
                  <a:lnTo>
                    <a:pt x="927740" y="1503466"/>
                  </a:lnTo>
                  <a:lnTo>
                    <a:pt x="910632" y="1505424"/>
                  </a:lnTo>
                  <a:lnTo>
                    <a:pt x="893923" y="1507775"/>
                  </a:lnTo>
                  <a:lnTo>
                    <a:pt x="876417" y="1508950"/>
                  </a:lnTo>
                  <a:lnTo>
                    <a:pt x="859310" y="1510125"/>
                  </a:lnTo>
                  <a:lnTo>
                    <a:pt x="841804" y="1510909"/>
                  </a:lnTo>
                  <a:lnTo>
                    <a:pt x="824299" y="1511300"/>
                  </a:lnTo>
                  <a:lnTo>
                    <a:pt x="807589" y="1510909"/>
                  </a:lnTo>
                  <a:lnTo>
                    <a:pt x="791675" y="1510125"/>
                  </a:lnTo>
                  <a:lnTo>
                    <a:pt x="775363" y="1508950"/>
                  </a:lnTo>
                  <a:lnTo>
                    <a:pt x="759051" y="1507775"/>
                  </a:lnTo>
                  <a:lnTo>
                    <a:pt x="743137" y="1506208"/>
                  </a:lnTo>
                  <a:lnTo>
                    <a:pt x="727223" y="1503858"/>
                  </a:lnTo>
                  <a:lnTo>
                    <a:pt x="711707" y="1501899"/>
                  </a:lnTo>
                  <a:lnTo>
                    <a:pt x="695395" y="1498765"/>
                  </a:lnTo>
                  <a:lnTo>
                    <a:pt x="666750" y="1453326"/>
                  </a:lnTo>
                  <a:lnTo>
                    <a:pt x="685449" y="1458026"/>
                  </a:lnTo>
                  <a:lnTo>
                    <a:pt x="704546" y="1461552"/>
                  </a:lnTo>
                  <a:lnTo>
                    <a:pt x="724041" y="1465077"/>
                  </a:lnTo>
                  <a:lnTo>
                    <a:pt x="743933" y="1467819"/>
                  </a:lnTo>
                  <a:lnTo>
                    <a:pt x="763428" y="1469778"/>
                  </a:lnTo>
                  <a:lnTo>
                    <a:pt x="783718" y="1471345"/>
                  </a:lnTo>
                  <a:lnTo>
                    <a:pt x="803611" y="1472520"/>
                  </a:lnTo>
                  <a:lnTo>
                    <a:pt x="824299" y="1472520"/>
                  </a:lnTo>
                  <a:lnTo>
                    <a:pt x="845783" y="1472520"/>
                  </a:lnTo>
                  <a:lnTo>
                    <a:pt x="866869" y="1470953"/>
                  </a:lnTo>
                  <a:lnTo>
                    <a:pt x="888353" y="1469386"/>
                  </a:lnTo>
                  <a:lnTo>
                    <a:pt x="909439" y="1467428"/>
                  </a:lnTo>
                  <a:lnTo>
                    <a:pt x="930127" y="1463902"/>
                  </a:lnTo>
                  <a:lnTo>
                    <a:pt x="950417" y="1460377"/>
                  </a:lnTo>
                  <a:lnTo>
                    <a:pt x="970708" y="1456068"/>
                  </a:lnTo>
                  <a:lnTo>
                    <a:pt x="990600" y="1450975"/>
                  </a:lnTo>
                  <a:close/>
                  <a:moveTo>
                    <a:pt x="1402556" y="1195388"/>
                  </a:moveTo>
                  <a:lnTo>
                    <a:pt x="1425972" y="1326889"/>
                  </a:lnTo>
                  <a:lnTo>
                    <a:pt x="1435100" y="1376153"/>
                  </a:lnTo>
                  <a:lnTo>
                    <a:pt x="1420019" y="1392044"/>
                  </a:lnTo>
                  <a:lnTo>
                    <a:pt x="1404541" y="1408333"/>
                  </a:lnTo>
                  <a:lnTo>
                    <a:pt x="1389063" y="1423429"/>
                  </a:lnTo>
                  <a:lnTo>
                    <a:pt x="1372394" y="1438526"/>
                  </a:lnTo>
                  <a:lnTo>
                    <a:pt x="1356122" y="1452828"/>
                  </a:lnTo>
                  <a:lnTo>
                    <a:pt x="1339056" y="1467131"/>
                  </a:lnTo>
                  <a:lnTo>
                    <a:pt x="1321594" y="1480241"/>
                  </a:lnTo>
                  <a:lnTo>
                    <a:pt x="1303734" y="1493749"/>
                  </a:lnTo>
                  <a:lnTo>
                    <a:pt x="1285875" y="1506462"/>
                  </a:lnTo>
                  <a:lnTo>
                    <a:pt x="1267619" y="1518380"/>
                  </a:lnTo>
                  <a:lnTo>
                    <a:pt x="1248569" y="1529902"/>
                  </a:lnTo>
                  <a:lnTo>
                    <a:pt x="1229519" y="1541423"/>
                  </a:lnTo>
                  <a:lnTo>
                    <a:pt x="1210072" y="1552149"/>
                  </a:lnTo>
                  <a:lnTo>
                    <a:pt x="1190228" y="1562082"/>
                  </a:lnTo>
                  <a:lnTo>
                    <a:pt x="1170384" y="1572014"/>
                  </a:lnTo>
                  <a:lnTo>
                    <a:pt x="1149747" y="1581151"/>
                  </a:lnTo>
                  <a:lnTo>
                    <a:pt x="1103709" y="1557711"/>
                  </a:lnTo>
                  <a:lnTo>
                    <a:pt x="989012" y="1500503"/>
                  </a:lnTo>
                  <a:lnTo>
                    <a:pt x="996553" y="1489379"/>
                  </a:lnTo>
                  <a:lnTo>
                    <a:pt x="1027906" y="1439321"/>
                  </a:lnTo>
                  <a:lnTo>
                    <a:pt x="1136253" y="1267694"/>
                  </a:lnTo>
                  <a:lnTo>
                    <a:pt x="1342628" y="1211279"/>
                  </a:lnTo>
                  <a:lnTo>
                    <a:pt x="1400969" y="1195785"/>
                  </a:lnTo>
                  <a:lnTo>
                    <a:pt x="1402556" y="1195388"/>
                  </a:lnTo>
                  <a:close/>
                  <a:moveTo>
                    <a:pt x="252864" y="1195388"/>
                  </a:moveTo>
                  <a:lnTo>
                    <a:pt x="302960" y="1209265"/>
                  </a:lnTo>
                  <a:lnTo>
                    <a:pt x="515270" y="1266356"/>
                  </a:lnTo>
                  <a:lnTo>
                    <a:pt x="518849" y="1267545"/>
                  </a:lnTo>
                  <a:lnTo>
                    <a:pt x="537137" y="1295695"/>
                  </a:lnTo>
                  <a:lnTo>
                    <a:pt x="629775" y="1441992"/>
                  </a:lnTo>
                  <a:lnTo>
                    <a:pt x="660786" y="1491154"/>
                  </a:lnTo>
                  <a:lnTo>
                    <a:pt x="666750" y="1500669"/>
                  </a:lnTo>
                  <a:lnTo>
                    <a:pt x="550655" y="1559743"/>
                  </a:lnTo>
                  <a:lnTo>
                    <a:pt x="504138" y="1582738"/>
                  </a:lnTo>
                  <a:lnTo>
                    <a:pt x="484259" y="1574412"/>
                  </a:lnTo>
                  <a:lnTo>
                    <a:pt x="464379" y="1564897"/>
                  </a:lnTo>
                  <a:lnTo>
                    <a:pt x="444898" y="1555382"/>
                  </a:lnTo>
                  <a:lnTo>
                    <a:pt x="425814" y="1545074"/>
                  </a:lnTo>
                  <a:lnTo>
                    <a:pt x="407127" y="1533973"/>
                  </a:lnTo>
                  <a:lnTo>
                    <a:pt x="388441" y="1522871"/>
                  </a:lnTo>
                  <a:lnTo>
                    <a:pt x="370152" y="1511374"/>
                  </a:lnTo>
                  <a:lnTo>
                    <a:pt x="352260" y="1498687"/>
                  </a:lnTo>
                  <a:lnTo>
                    <a:pt x="334767" y="1486396"/>
                  </a:lnTo>
                  <a:lnTo>
                    <a:pt x="317671" y="1473313"/>
                  </a:lnTo>
                  <a:lnTo>
                    <a:pt x="300972" y="1459833"/>
                  </a:lnTo>
                  <a:lnTo>
                    <a:pt x="284671" y="1445560"/>
                  </a:lnTo>
                  <a:lnTo>
                    <a:pt x="267972" y="1431287"/>
                  </a:lnTo>
                  <a:lnTo>
                    <a:pt x="252467" y="1416618"/>
                  </a:lnTo>
                  <a:lnTo>
                    <a:pt x="236961" y="1401552"/>
                  </a:lnTo>
                  <a:lnTo>
                    <a:pt x="222250" y="1386090"/>
                  </a:lnTo>
                  <a:lnTo>
                    <a:pt x="230202" y="1336531"/>
                  </a:lnTo>
                  <a:lnTo>
                    <a:pt x="251671" y="1203318"/>
                  </a:lnTo>
                  <a:lnTo>
                    <a:pt x="252864" y="1195388"/>
                  </a:lnTo>
                  <a:close/>
                  <a:moveTo>
                    <a:pt x="950912" y="1071563"/>
                  </a:moveTo>
                  <a:lnTo>
                    <a:pt x="998316" y="1071563"/>
                  </a:lnTo>
                  <a:lnTo>
                    <a:pt x="1120775" y="1245264"/>
                  </a:lnTo>
                  <a:lnTo>
                    <a:pt x="1119590" y="1245662"/>
                  </a:lnTo>
                  <a:lnTo>
                    <a:pt x="1095888" y="1279526"/>
                  </a:lnTo>
                  <a:lnTo>
                    <a:pt x="950912" y="1071563"/>
                  </a:lnTo>
                  <a:close/>
                  <a:moveTo>
                    <a:pt x="652180" y="1071563"/>
                  </a:moveTo>
                  <a:lnTo>
                    <a:pt x="700087" y="1071563"/>
                  </a:lnTo>
                  <a:lnTo>
                    <a:pt x="554783" y="1276351"/>
                  </a:lnTo>
                  <a:lnTo>
                    <a:pt x="534987" y="1244662"/>
                  </a:lnTo>
                  <a:lnTo>
                    <a:pt x="652180" y="1071563"/>
                  </a:lnTo>
                  <a:close/>
                  <a:moveTo>
                    <a:pt x="177703" y="873125"/>
                  </a:moveTo>
                  <a:lnTo>
                    <a:pt x="179305" y="893844"/>
                  </a:lnTo>
                  <a:lnTo>
                    <a:pt x="182107" y="914164"/>
                  </a:lnTo>
                  <a:lnTo>
                    <a:pt x="185710" y="934485"/>
                  </a:lnTo>
                  <a:lnTo>
                    <a:pt x="188913" y="954805"/>
                  </a:lnTo>
                  <a:lnTo>
                    <a:pt x="193716" y="974727"/>
                  </a:lnTo>
                  <a:lnTo>
                    <a:pt x="198520" y="994251"/>
                  </a:lnTo>
                  <a:lnTo>
                    <a:pt x="204125" y="1013774"/>
                  </a:lnTo>
                  <a:lnTo>
                    <a:pt x="210931" y="1032899"/>
                  </a:lnTo>
                  <a:lnTo>
                    <a:pt x="217336" y="1052025"/>
                  </a:lnTo>
                  <a:lnTo>
                    <a:pt x="224942" y="1070751"/>
                  </a:lnTo>
                  <a:lnTo>
                    <a:pt x="232949" y="1089478"/>
                  </a:lnTo>
                  <a:lnTo>
                    <a:pt x="241356" y="1107009"/>
                  </a:lnTo>
                  <a:lnTo>
                    <a:pt x="250563" y="1124939"/>
                  </a:lnTo>
                  <a:lnTo>
                    <a:pt x="260171" y="1142470"/>
                  </a:lnTo>
                  <a:lnTo>
                    <a:pt x="270179" y="1159603"/>
                  </a:lnTo>
                  <a:lnTo>
                    <a:pt x="280988" y="1176338"/>
                  </a:lnTo>
                  <a:lnTo>
                    <a:pt x="228545" y="1165580"/>
                  </a:lnTo>
                  <a:lnTo>
                    <a:pt x="220538" y="1151236"/>
                  </a:lnTo>
                  <a:lnTo>
                    <a:pt x="212532" y="1136494"/>
                  </a:lnTo>
                  <a:lnTo>
                    <a:pt x="205326" y="1121752"/>
                  </a:lnTo>
                  <a:lnTo>
                    <a:pt x="198120" y="1107009"/>
                  </a:lnTo>
                  <a:lnTo>
                    <a:pt x="191315" y="1091869"/>
                  </a:lnTo>
                  <a:lnTo>
                    <a:pt x="185310" y="1076728"/>
                  </a:lnTo>
                  <a:lnTo>
                    <a:pt x="178904" y="1061587"/>
                  </a:lnTo>
                  <a:lnTo>
                    <a:pt x="173300" y="1046048"/>
                  </a:lnTo>
                  <a:lnTo>
                    <a:pt x="168096" y="1030509"/>
                  </a:lnTo>
                  <a:lnTo>
                    <a:pt x="163292" y="1014571"/>
                  </a:lnTo>
                  <a:lnTo>
                    <a:pt x="158888" y="998634"/>
                  </a:lnTo>
                  <a:lnTo>
                    <a:pt x="154885" y="982297"/>
                  </a:lnTo>
                  <a:lnTo>
                    <a:pt x="151282" y="966360"/>
                  </a:lnTo>
                  <a:lnTo>
                    <a:pt x="148079" y="949227"/>
                  </a:lnTo>
                  <a:lnTo>
                    <a:pt x="144877" y="932492"/>
                  </a:lnTo>
                  <a:lnTo>
                    <a:pt x="142875" y="915360"/>
                  </a:lnTo>
                  <a:lnTo>
                    <a:pt x="143275" y="915758"/>
                  </a:lnTo>
                  <a:lnTo>
                    <a:pt x="177703" y="873125"/>
                  </a:lnTo>
                  <a:close/>
                  <a:moveTo>
                    <a:pt x="1469926" y="865188"/>
                  </a:moveTo>
                  <a:lnTo>
                    <a:pt x="1504950" y="909130"/>
                  </a:lnTo>
                  <a:lnTo>
                    <a:pt x="1502960" y="925756"/>
                  </a:lnTo>
                  <a:lnTo>
                    <a:pt x="1499776" y="943174"/>
                  </a:lnTo>
                  <a:lnTo>
                    <a:pt x="1496990" y="959801"/>
                  </a:lnTo>
                  <a:lnTo>
                    <a:pt x="1493408" y="976428"/>
                  </a:lnTo>
                  <a:lnTo>
                    <a:pt x="1489428" y="993054"/>
                  </a:lnTo>
                  <a:lnTo>
                    <a:pt x="1484652" y="1009285"/>
                  </a:lnTo>
                  <a:lnTo>
                    <a:pt x="1479876" y="1025516"/>
                  </a:lnTo>
                  <a:lnTo>
                    <a:pt x="1474702" y="1041350"/>
                  </a:lnTo>
                  <a:lnTo>
                    <a:pt x="1469528" y="1057185"/>
                  </a:lnTo>
                  <a:lnTo>
                    <a:pt x="1463558" y="1073020"/>
                  </a:lnTo>
                  <a:lnTo>
                    <a:pt x="1457190" y="1088855"/>
                  </a:lnTo>
                  <a:lnTo>
                    <a:pt x="1450423" y="1103898"/>
                  </a:lnTo>
                  <a:lnTo>
                    <a:pt x="1443657" y="1118941"/>
                  </a:lnTo>
                  <a:lnTo>
                    <a:pt x="1435697" y="1133984"/>
                  </a:lnTo>
                  <a:lnTo>
                    <a:pt x="1428533" y="1148631"/>
                  </a:lnTo>
                  <a:lnTo>
                    <a:pt x="1420175" y="1162883"/>
                  </a:lnTo>
                  <a:lnTo>
                    <a:pt x="1365250" y="1177926"/>
                  </a:lnTo>
                  <a:lnTo>
                    <a:pt x="1376394" y="1160508"/>
                  </a:lnTo>
                  <a:lnTo>
                    <a:pt x="1386743" y="1143089"/>
                  </a:lnTo>
                  <a:lnTo>
                    <a:pt x="1396693" y="1124879"/>
                  </a:lnTo>
                  <a:lnTo>
                    <a:pt x="1405847" y="1106669"/>
                  </a:lnTo>
                  <a:lnTo>
                    <a:pt x="1414603" y="1088063"/>
                  </a:lnTo>
                  <a:lnTo>
                    <a:pt x="1422961" y="1069457"/>
                  </a:lnTo>
                  <a:lnTo>
                    <a:pt x="1430523" y="1050060"/>
                  </a:lnTo>
                  <a:lnTo>
                    <a:pt x="1437687" y="1030662"/>
                  </a:lnTo>
                  <a:lnTo>
                    <a:pt x="1444055" y="1010868"/>
                  </a:lnTo>
                  <a:lnTo>
                    <a:pt x="1449627" y="990283"/>
                  </a:lnTo>
                  <a:lnTo>
                    <a:pt x="1454802" y="970094"/>
                  </a:lnTo>
                  <a:lnTo>
                    <a:pt x="1459180" y="949508"/>
                  </a:lnTo>
                  <a:lnTo>
                    <a:pt x="1463160" y="928923"/>
                  </a:lnTo>
                  <a:lnTo>
                    <a:pt x="1466344" y="907942"/>
                  </a:lnTo>
                  <a:lnTo>
                    <a:pt x="1468334" y="886565"/>
                  </a:lnTo>
                  <a:lnTo>
                    <a:pt x="1469926" y="865188"/>
                  </a:lnTo>
                  <a:close/>
                  <a:moveTo>
                    <a:pt x="1646635" y="785813"/>
                  </a:moveTo>
                  <a:lnTo>
                    <a:pt x="1647825" y="804876"/>
                  </a:lnTo>
                  <a:lnTo>
                    <a:pt x="1647825" y="823940"/>
                  </a:lnTo>
                  <a:lnTo>
                    <a:pt x="1647825" y="842606"/>
                  </a:lnTo>
                  <a:lnTo>
                    <a:pt x="1646635" y="861669"/>
                  </a:lnTo>
                  <a:lnTo>
                    <a:pt x="1645841" y="879938"/>
                  </a:lnTo>
                  <a:lnTo>
                    <a:pt x="1644650" y="898605"/>
                  </a:lnTo>
                  <a:lnTo>
                    <a:pt x="1642269" y="916477"/>
                  </a:lnTo>
                  <a:lnTo>
                    <a:pt x="1640285" y="934746"/>
                  </a:lnTo>
                  <a:lnTo>
                    <a:pt x="1637506" y="953015"/>
                  </a:lnTo>
                  <a:lnTo>
                    <a:pt x="1634728" y="970887"/>
                  </a:lnTo>
                  <a:lnTo>
                    <a:pt x="1631156" y="988759"/>
                  </a:lnTo>
                  <a:lnTo>
                    <a:pt x="1627188" y="1006630"/>
                  </a:lnTo>
                  <a:lnTo>
                    <a:pt x="1623616" y="1023708"/>
                  </a:lnTo>
                  <a:lnTo>
                    <a:pt x="1618853" y="1041183"/>
                  </a:lnTo>
                  <a:lnTo>
                    <a:pt x="1614091" y="1058260"/>
                  </a:lnTo>
                  <a:lnTo>
                    <a:pt x="1608931" y="1075735"/>
                  </a:lnTo>
                  <a:lnTo>
                    <a:pt x="1602978" y="1092416"/>
                  </a:lnTo>
                  <a:lnTo>
                    <a:pt x="1597025" y="1109096"/>
                  </a:lnTo>
                  <a:lnTo>
                    <a:pt x="1590675" y="1125777"/>
                  </a:lnTo>
                  <a:lnTo>
                    <a:pt x="1584325" y="1142060"/>
                  </a:lnTo>
                  <a:lnTo>
                    <a:pt x="1576785" y="1158343"/>
                  </a:lnTo>
                  <a:lnTo>
                    <a:pt x="1569641" y="1174229"/>
                  </a:lnTo>
                  <a:lnTo>
                    <a:pt x="1562100" y="1190116"/>
                  </a:lnTo>
                  <a:lnTo>
                    <a:pt x="1553766" y="1205605"/>
                  </a:lnTo>
                  <a:lnTo>
                    <a:pt x="1545828" y="1221094"/>
                  </a:lnTo>
                  <a:lnTo>
                    <a:pt x="1537097" y="1236980"/>
                  </a:lnTo>
                  <a:lnTo>
                    <a:pt x="1527969" y="1251675"/>
                  </a:lnTo>
                  <a:lnTo>
                    <a:pt x="1518841" y="1266767"/>
                  </a:lnTo>
                  <a:lnTo>
                    <a:pt x="1508919" y="1281461"/>
                  </a:lnTo>
                  <a:lnTo>
                    <a:pt x="1499394" y="1295759"/>
                  </a:lnTo>
                  <a:lnTo>
                    <a:pt x="1489075" y="1309659"/>
                  </a:lnTo>
                  <a:lnTo>
                    <a:pt x="1478756" y="1323560"/>
                  </a:lnTo>
                  <a:lnTo>
                    <a:pt x="1468041" y="1337460"/>
                  </a:lnTo>
                  <a:lnTo>
                    <a:pt x="1456928" y="1350963"/>
                  </a:lnTo>
                  <a:lnTo>
                    <a:pt x="1447800" y="1300525"/>
                  </a:lnTo>
                  <a:lnTo>
                    <a:pt x="1457325" y="1287816"/>
                  </a:lnTo>
                  <a:lnTo>
                    <a:pt x="1466453" y="1274710"/>
                  </a:lnTo>
                  <a:lnTo>
                    <a:pt x="1474788" y="1262398"/>
                  </a:lnTo>
                  <a:lnTo>
                    <a:pt x="1483519" y="1248895"/>
                  </a:lnTo>
                  <a:lnTo>
                    <a:pt x="1492250" y="1235789"/>
                  </a:lnTo>
                  <a:lnTo>
                    <a:pt x="1499791" y="1222682"/>
                  </a:lnTo>
                  <a:lnTo>
                    <a:pt x="1508125" y="1208782"/>
                  </a:lnTo>
                  <a:lnTo>
                    <a:pt x="1515666" y="1195279"/>
                  </a:lnTo>
                  <a:lnTo>
                    <a:pt x="1522810" y="1180981"/>
                  </a:lnTo>
                  <a:lnTo>
                    <a:pt x="1529556" y="1167081"/>
                  </a:lnTo>
                  <a:lnTo>
                    <a:pt x="1536700" y="1153180"/>
                  </a:lnTo>
                  <a:lnTo>
                    <a:pt x="1543050" y="1138883"/>
                  </a:lnTo>
                  <a:lnTo>
                    <a:pt x="1549003" y="1124188"/>
                  </a:lnTo>
                  <a:lnTo>
                    <a:pt x="1555353" y="1109493"/>
                  </a:lnTo>
                  <a:lnTo>
                    <a:pt x="1560910" y="1094799"/>
                  </a:lnTo>
                  <a:lnTo>
                    <a:pt x="1566069" y="1079707"/>
                  </a:lnTo>
                  <a:lnTo>
                    <a:pt x="1571228" y="1064218"/>
                  </a:lnTo>
                  <a:lnTo>
                    <a:pt x="1575991" y="1049126"/>
                  </a:lnTo>
                  <a:lnTo>
                    <a:pt x="1580356" y="1034034"/>
                  </a:lnTo>
                  <a:lnTo>
                    <a:pt x="1584722" y="1018545"/>
                  </a:lnTo>
                  <a:lnTo>
                    <a:pt x="1588294" y="1003056"/>
                  </a:lnTo>
                  <a:lnTo>
                    <a:pt x="1591866" y="987170"/>
                  </a:lnTo>
                  <a:lnTo>
                    <a:pt x="1595041" y="971681"/>
                  </a:lnTo>
                  <a:lnTo>
                    <a:pt x="1597819" y="955398"/>
                  </a:lnTo>
                  <a:lnTo>
                    <a:pt x="1600597" y="939511"/>
                  </a:lnTo>
                  <a:lnTo>
                    <a:pt x="1602581" y="923228"/>
                  </a:lnTo>
                  <a:lnTo>
                    <a:pt x="1604566" y="906945"/>
                  </a:lnTo>
                  <a:lnTo>
                    <a:pt x="1606153" y="890662"/>
                  </a:lnTo>
                  <a:lnTo>
                    <a:pt x="1606947" y="874378"/>
                  </a:lnTo>
                  <a:lnTo>
                    <a:pt x="1607741" y="857301"/>
                  </a:lnTo>
                  <a:lnTo>
                    <a:pt x="1608931" y="841017"/>
                  </a:lnTo>
                  <a:lnTo>
                    <a:pt x="1608931" y="823940"/>
                  </a:lnTo>
                  <a:lnTo>
                    <a:pt x="1608931" y="822351"/>
                  </a:lnTo>
                  <a:lnTo>
                    <a:pt x="1646635" y="785813"/>
                  </a:lnTo>
                  <a:close/>
                  <a:moveTo>
                    <a:pt x="1191" y="779463"/>
                  </a:moveTo>
                  <a:lnTo>
                    <a:pt x="39291" y="816372"/>
                  </a:lnTo>
                  <a:lnTo>
                    <a:pt x="38894" y="824707"/>
                  </a:lnTo>
                  <a:lnTo>
                    <a:pt x="39291" y="842169"/>
                  </a:lnTo>
                  <a:lnTo>
                    <a:pt x="39687" y="858838"/>
                  </a:lnTo>
                  <a:lnTo>
                    <a:pt x="40481" y="876300"/>
                  </a:lnTo>
                  <a:lnTo>
                    <a:pt x="41672" y="892969"/>
                  </a:lnTo>
                  <a:lnTo>
                    <a:pt x="43656" y="910035"/>
                  </a:lnTo>
                  <a:lnTo>
                    <a:pt x="45244" y="926307"/>
                  </a:lnTo>
                  <a:lnTo>
                    <a:pt x="47625" y="943372"/>
                  </a:lnTo>
                  <a:lnTo>
                    <a:pt x="50403" y="959644"/>
                  </a:lnTo>
                  <a:lnTo>
                    <a:pt x="53578" y="975519"/>
                  </a:lnTo>
                  <a:lnTo>
                    <a:pt x="56753" y="992188"/>
                  </a:lnTo>
                  <a:lnTo>
                    <a:pt x="60325" y="1008063"/>
                  </a:lnTo>
                  <a:lnTo>
                    <a:pt x="64691" y="1023938"/>
                  </a:lnTo>
                  <a:lnTo>
                    <a:pt x="69056" y="1039813"/>
                  </a:lnTo>
                  <a:lnTo>
                    <a:pt x="73819" y="1055688"/>
                  </a:lnTo>
                  <a:lnTo>
                    <a:pt x="78581" y="1071166"/>
                  </a:lnTo>
                  <a:lnTo>
                    <a:pt x="83741" y="1086644"/>
                  </a:lnTo>
                  <a:lnTo>
                    <a:pt x="89297" y="1101726"/>
                  </a:lnTo>
                  <a:lnTo>
                    <a:pt x="95250" y="1116807"/>
                  </a:lnTo>
                  <a:lnTo>
                    <a:pt x="101203" y="1131888"/>
                  </a:lnTo>
                  <a:lnTo>
                    <a:pt x="108347" y="1146573"/>
                  </a:lnTo>
                  <a:lnTo>
                    <a:pt x="114697" y="1161257"/>
                  </a:lnTo>
                  <a:lnTo>
                    <a:pt x="122238" y="1175941"/>
                  </a:lnTo>
                  <a:lnTo>
                    <a:pt x="129381" y="1190229"/>
                  </a:lnTo>
                  <a:lnTo>
                    <a:pt x="137319" y="1204517"/>
                  </a:lnTo>
                  <a:lnTo>
                    <a:pt x="144860" y="1218407"/>
                  </a:lnTo>
                  <a:lnTo>
                    <a:pt x="153194" y="1232298"/>
                  </a:lnTo>
                  <a:lnTo>
                    <a:pt x="161925" y="1245792"/>
                  </a:lnTo>
                  <a:lnTo>
                    <a:pt x="170260" y="1259285"/>
                  </a:lnTo>
                  <a:lnTo>
                    <a:pt x="179388" y="1272382"/>
                  </a:lnTo>
                  <a:lnTo>
                    <a:pt x="188913" y="1285479"/>
                  </a:lnTo>
                  <a:lnTo>
                    <a:pt x="198438" y="1298179"/>
                  </a:lnTo>
                  <a:lnTo>
                    <a:pt x="207963" y="1311276"/>
                  </a:lnTo>
                  <a:lnTo>
                    <a:pt x="199628" y="1362076"/>
                  </a:lnTo>
                  <a:lnTo>
                    <a:pt x="188516" y="1348186"/>
                  </a:lnTo>
                  <a:lnTo>
                    <a:pt x="177403" y="1334295"/>
                  </a:lnTo>
                  <a:lnTo>
                    <a:pt x="166291" y="1320404"/>
                  </a:lnTo>
                  <a:lnTo>
                    <a:pt x="155575" y="1306117"/>
                  </a:lnTo>
                  <a:lnTo>
                    <a:pt x="145256" y="1291432"/>
                  </a:lnTo>
                  <a:lnTo>
                    <a:pt x="135335" y="1276748"/>
                  </a:lnTo>
                  <a:lnTo>
                    <a:pt x="125413" y="1261667"/>
                  </a:lnTo>
                  <a:lnTo>
                    <a:pt x="115888" y="1245792"/>
                  </a:lnTo>
                  <a:lnTo>
                    <a:pt x="106760" y="1230710"/>
                  </a:lnTo>
                  <a:lnTo>
                    <a:pt x="98425" y="1214835"/>
                  </a:lnTo>
                  <a:lnTo>
                    <a:pt x="90091" y="1198960"/>
                  </a:lnTo>
                  <a:lnTo>
                    <a:pt x="81756" y="1183085"/>
                  </a:lnTo>
                  <a:lnTo>
                    <a:pt x="74216" y="1166416"/>
                  </a:lnTo>
                  <a:lnTo>
                    <a:pt x="66675" y="1150144"/>
                  </a:lnTo>
                  <a:lnTo>
                    <a:pt x="59928" y="1133079"/>
                  </a:lnTo>
                  <a:lnTo>
                    <a:pt x="53578" y="1116410"/>
                  </a:lnTo>
                  <a:lnTo>
                    <a:pt x="46831" y="1098948"/>
                  </a:lnTo>
                  <a:lnTo>
                    <a:pt x="41275" y="1081882"/>
                  </a:lnTo>
                  <a:lnTo>
                    <a:pt x="35719" y="1064419"/>
                  </a:lnTo>
                  <a:lnTo>
                    <a:pt x="30559" y="1046957"/>
                  </a:lnTo>
                  <a:lnTo>
                    <a:pt x="25797" y="1029097"/>
                  </a:lnTo>
                  <a:lnTo>
                    <a:pt x="21431" y="1011635"/>
                  </a:lnTo>
                  <a:lnTo>
                    <a:pt x="17066" y="993379"/>
                  </a:lnTo>
                  <a:lnTo>
                    <a:pt x="13494" y="975122"/>
                  </a:lnTo>
                  <a:lnTo>
                    <a:pt x="10716" y="956469"/>
                  </a:lnTo>
                  <a:lnTo>
                    <a:pt x="7541" y="938610"/>
                  </a:lnTo>
                  <a:lnTo>
                    <a:pt x="5556" y="919957"/>
                  </a:lnTo>
                  <a:lnTo>
                    <a:pt x="3175" y="900907"/>
                  </a:lnTo>
                  <a:lnTo>
                    <a:pt x="1984" y="882254"/>
                  </a:lnTo>
                  <a:lnTo>
                    <a:pt x="794" y="863204"/>
                  </a:lnTo>
                  <a:lnTo>
                    <a:pt x="397" y="844154"/>
                  </a:lnTo>
                  <a:lnTo>
                    <a:pt x="0" y="824707"/>
                  </a:lnTo>
                  <a:lnTo>
                    <a:pt x="397" y="802085"/>
                  </a:lnTo>
                  <a:lnTo>
                    <a:pt x="1191" y="779463"/>
                  </a:lnTo>
                  <a:close/>
                  <a:moveTo>
                    <a:pt x="1314889" y="671513"/>
                  </a:moveTo>
                  <a:lnTo>
                    <a:pt x="1339850" y="701729"/>
                  </a:lnTo>
                  <a:lnTo>
                    <a:pt x="1101725" y="776288"/>
                  </a:lnTo>
                  <a:lnTo>
                    <a:pt x="1116385" y="730768"/>
                  </a:lnTo>
                  <a:lnTo>
                    <a:pt x="1314889" y="671513"/>
                  </a:lnTo>
                  <a:close/>
                  <a:moveTo>
                    <a:pt x="339763" y="668338"/>
                  </a:moveTo>
                  <a:lnTo>
                    <a:pt x="538932" y="730250"/>
                  </a:lnTo>
                  <a:lnTo>
                    <a:pt x="554038" y="776288"/>
                  </a:lnTo>
                  <a:lnTo>
                    <a:pt x="317500" y="698500"/>
                  </a:lnTo>
                  <a:lnTo>
                    <a:pt x="339763" y="668338"/>
                  </a:lnTo>
                  <a:close/>
                  <a:moveTo>
                    <a:pt x="828080" y="554038"/>
                  </a:moveTo>
                  <a:lnTo>
                    <a:pt x="847512" y="567940"/>
                  </a:lnTo>
                  <a:lnTo>
                    <a:pt x="1087438" y="737939"/>
                  </a:lnTo>
                  <a:lnTo>
                    <a:pt x="1086645" y="741117"/>
                  </a:lnTo>
                  <a:lnTo>
                    <a:pt x="1086249" y="742308"/>
                  </a:lnTo>
                  <a:lnTo>
                    <a:pt x="987105" y="1046163"/>
                  </a:lnTo>
                  <a:lnTo>
                    <a:pt x="980364" y="1046163"/>
                  </a:lnTo>
                  <a:lnTo>
                    <a:pt x="935551" y="1046163"/>
                  </a:lnTo>
                  <a:lnTo>
                    <a:pt x="669054" y="1046163"/>
                  </a:lnTo>
                  <a:lnTo>
                    <a:pt x="570308" y="742308"/>
                  </a:lnTo>
                  <a:lnTo>
                    <a:pt x="569911" y="741117"/>
                  </a:lnTo>
                  <a:lnTo>
                    <a:pt x="568325" y="737939"/>
                  </a:lnTo>
                  <a:lnTo>
                    <a:pt x="808648" y="567940"/>
                  </a:lnTo>
                  <a:lnTo>
                    <a:pt x="828080" y="554038"/>
                  </a:lnTo>
                  <a:close/>
                  <a:moveTo>
                    <a:pt x="1360910" y="387350"/>
                  </a:moveTo>
                  <a:lnTo>
                    <a:pt x="1489666" y="409557"/>
                  </a:lnTo>
                  <a:lnTo>
                    <a:pt x="1540533" y="418281"/>
                  </a:lnTo>
                  <a:lnTo>
                    <a:pt x="1550865" y="437316"/>
                  </a:lnTo>
                  <a:lnTo>
                    <a:pt x="1560800" y="456747"/>
                  </a:lnTo>
                  <a:lnTo>
                    <a:pt x="1570337" y="476178"/>
                  </a:lnTo>
                  <a:lnTo>
                    <a:pt x="1579477" y="495213"/>
                  </a:lnTo>
                  <a:lnTo>
                    <a:pt x="1587425" y="515834"/>
                  </a:lnTo>
                  <a:lnTo>
                    <a:pt x="1595373" y="536058"/>
                  </a:lnTo>
                  <a:lnTo>
                    <a:pt x="1602924" y="556282"/>
                  </a:lnTo>
                  <a:lnTo>
                    <a:pt x="1609679" y="577300"/>
                  </a:lnTo>
                  <a:lnTo>
                    <a:pt x="1616038" y="597920"/>
                  </a:lnTo>
                  <a:lnTo>
                    <a:pt x="1621601" y="619731"/>
                  </a:lnTo>
                  <a:lnTo>
                    <a:pt x="1626767" y="640748"/>
                  </a:lnTo>
                  <a:lnTo>
                    <a:pt x="1631536" y="662955"/>
                  </a:lnTo>
                  <a:lnTo>
                    <a:pt x="1635908" y="684369"/>
                  </a:lnTo>
                  <a:lnTo>
                    <a:pt x="1639484" y="706973"/>
                  </a:lnTo>
                  <a:lnTo>
                    <a:pt x="1641868" y="728783"/>
                  </a:lnTo>
                  <a:lnTo>
                    <a:pt x="1644650" y="751387"/>
                  </a:lnTo>
                  <a:lnTo>
                    <a:pt x="1607692" y="786680"/>
                  </a:lnTo>
                  <a:lnTo>
                    <a:pt x="1513510" y="877888"/>
                  </a:lnTo>
                  <a:lnTo>
                    <a:pt x="1508343" y="871543"/>
                  </a:lnTo>
                  <a:lnTo>
                    <a:pt x="1471386" y="825146"/>
                  </a:lnTo>
                  <a:lnTo>
                    <a:pt x="1363691" y="689921"/>
                  </a:lnTo>
                  <a:lnTo>
                    <a:pt x="1341437" y="662559"/>
                  </a:lnTo>
                  <a:lnTo>
                    <a:pt x="1341835" y="656214"/>
                  </a:lnTo>
                  <a:lnTo>
                    <a:pt x="1355743" y="455557"/>
                  </a:lnTo>
                  <a:lnTo>
                    <a:pt x="1360115" y="396074"/>
                  </a:lnTo>
                  <a:lnTo>
                    <a:pt x="1360910" y="387350"/>
                  </a:lnTo>
                  <a:close/>
                  <a:moveTo>
                    <a:pt x="293316" y="387350"/>
                  </a:moveTo>
                  <a:lnTo>
                    <a:pt x="293316" y="388143"/>
                  </a:lnTo>
                  <a:lnTo>
                    <a:pt x="297280" y="446040"/>
                  </a:lnTo>
                  <a:lnTo>
                    <a:pt x="311549" y="656214"/>
                  </a:lnTo>
                  <a:lnTo>
                    <a:pt x="312738" y="662559"/>
                  </a:lnTo>
                  <a:lnTo>
                    <a:pt x="290145" y="689921"/>
                  </a:lnTo>
                  <a:lnTo>
                    <a:pt x="175991" y="833870"/>
                  </a:lnTo>
                  <a:lnTo>
                    <a:pt x="141111" y="877888"/>
                  </a:lnTo>
                  <a:lnTo>
                    <a:pt x="138733" y="875509"/>
                  </a:lnTo>
                  <a:lnTo>
                    <a:pt x="39641" y="779939"/>
                  </a:lnTo>
                  <a:lnTo>
                    <a:pt x="3175" y="744646"/>
                  </a:lnTo>
                  <a:lnTo>
                    <a:pt x="5949" y="722835"/>
                  </a:lnTo>
                  <a:lnTo>
                    <a:pt x="8724" y="701025"/>
                  </a:lnTo>
                  <a:lnTo>
                    <a:pt x="12291" y="679611"/>
                  </a:lnTo>
                  <a:lnTo>
                    <a:pt x="16255" y="658197"/>
                  </a:lnTo>
                  <a:lnTo>
                    <a:pt x="21011" y="636783"/>
                  </a:lnTo>
                  <a:lnTo>
                    <a:pt x="26164" y="616162"/>
                  </a:lnTo>
                  <a:lnTo>
                    <a:pt x="31713" y="595541"/>
                  </a:lnTo>
                  <a:lnTo>
                    <a:pt x="38452" y="574920"/>
                  </a:lnTo>
                  <a:lnTo>
                    <a:pt x="44793" y="554696"/>
                  </a:lnTo>
                  <a:lnTo>
                    <a:pt x="51928" y="534472"/>
                  </a:lnTo>
                  <a:lnTo>
                    <a:pt x="59855" y="514644"/>
                  </a:lnTo>
                  <a:lnTo>
                    <a:pt x="68179" y="495213"/>
                  </a:lnTo>
                  <a:lnTo>
                    <a:pt x="77296" y="476178"/>
                  </a:lnTo>
                  <a:lnTo>
                    <a:pt x="86016" y="457143"/>
                  </a:lnTo>
                  <a:lnTo>
                    <a:pt x="95528" y="438109"/>
                  </a:lnTo>
                  <a:lnTo>
                    <a:pt x="105834" y="419867"/>
                  </a:lnTo>
                  <a:lnTo>
                    <a:pt x="156173" y="410747"/>
                  </a:lnTo>
                  <a:lnTo>
                    <a:pt x="293316" y="387350"/>
                  </a:lnTo>
                  <a:close/>
                  <a:moveTo>
                    <a:pt x="808037" y="298450"/>
                  </a:moveTo>
                  <a:lnTo>
                    <a:pt x="827881" y="306401"/>
                  </a:lnTo>
                  <a:lnTo>
                    <a:pt x="847725" y="298450"/>
                  </a:lnTo>
                  <a:lnTo>
                    <a:pt x="847725" y="536575"/>
                  </a:lnTo>
                  <a:lnTo>
                    <a:pt x="827881" y="522661"/>
                  </a:lnTo>
                  <a:lnTo>
                    <a:pt x="808037" y="536575"/>
                  </a:lnTo>
                  <a:lnTo>
                    <a:pt x="808037" y="298450"/>
                  </a:lnTo>
                  <a:close/>
                  <a:moveTo>
                    <a:pt x="1106341" y="198438"/>
                  </a:moveTo>
                  <a:lnTo>
                    <a:pt x="1122567" y="205965"/>
                  </a:lnTo>
                  <a:lnTo>
                    <a:pt x="1139189" y="214285"/>
                  </a:lnTo>
                  <a:lnTo>
                    <a:pt x="1155020" y="223001"/>
                  </a:lnTo>
                  <a:lnTo>
                    <a:pt x="1170455" y="231717"/>
                  </a:lnTo>
                  <a:lnTo>
                    <a:pt x="1185889" y="241225"/>
                  </a:lnTo>
                  <a:lnTo>
                    <a:pt x="1200928" y="251129"/>
                  </a:lnTo>
                  <a:lnTo>
                    <a:pt x="1216363" y="261034"/>
                  </a:lnTo>
                  <a:lnTo>
                    <a:pt x="1231006" y="271335"/>
                  </a:lnTo>
                  <a:lnTo>
                    <a:pt x="1244858" y="282031"/>
                  </a:lnTo>
                  <a:lnTo>
                    <a:pt x="1258710" y="293520"/>
                  </a:lnTo>
                  <a:lnTo>
                    <a:pt x="1272562" y="305010"/>
                  </a:lnTo>
                  <a:lnTo>
                    <a:pt x="1286018" y="316895"/>
                  </a:lnTo>
                  <a:lnTo>
                    <a:pt x="1299078" y="328780"/>
                  </a:lnTo>
                  <a:lnTo>
                    <a:pt x="1312138" y="341854"/>
                  </a:lnTo>
                  <a:lnTo>
                    <a:pt x="1324407" y="354928"/>
                  </a:lnTo>
                  <a:lnTo>
                    <a:pt x="1336675" y="367606"/>
                  </a:lnTo>
                  <a:lnTo>
                    <a:pt x="1332322" y="423863"/>
                  </a:lnTo>
                  <a:lnTo>
                    <a:pt x="1318470" y="406827"/>
                  </a:lnTo>
                  <a:lnTo>
                    <a:pt x="1304618" y="390584"/>
                  </a:lnTo>
                  <a:lnTo>
                    <a:pt x="1289975" y="374737"/>
                  </a:lnTo>
                  <a:lnTo>
                    <a:pt x="1274145" y="359286"/>
                  </a:lnTo>
                  <a:lnTo>
                    <a:pt x="1258314" y="344231"/>
                  </a:lnTo>
                  <a:lnTo>
                    <a:pt x="1242088" y="329969"/>
                  </a:lnTo>
                  <a:lnTo>
                    <a:pt x="1225070" y="316103"/>
                  </a:lnTo>
                  <a:lnTo>
                    <a:pt x="1208052" y="302633"/>
                  </a:lnTo>
                  <a:lnTo>
                    <a:pt x="1189847" y="290351"/>
                  </a:lnTo>
                  <a:lnTo>
                    <a:pt x="1171642" y="278070"/>
                  </a:lnTo>
                  <a:lnTo>
                    <a:pt x="1153437" y="266580"/>
                  </a:lnTo>
                  <a:lnTo>
                    <a:pt x="1134440" y="255884"/>
                  </a:lnTo>
                  <a:lnTo>
                    <a:pt x="1114652" y="245187"/>
                  </a:lnTo>
                  <a:lnTo>
                    <a:pt x="1094864" y="235679"/>
                  </a:lnTo>
                  <a:lnTo>
                    <a:pt x="1074680" y="227359"/>
                  </a:lnTo>
                  <a:lnTo>
                    <a:pt x="1054100" y="218643"/>
                  </a:lnTo>
                  <a:lnTo>
                    <a:pt x="1106341" y="198438"/>
                  </a:lnTo>
                  <a:close/>
                  <a:moveTo>
                    <a:pt x="545878" y="196850"/>
                  </a:moveTo>
                  <a:lnTo>
                    <a:pt x="598488" y="217164"/>
                  </a:lnTo>
                  <a:lnTo>
                    <a:pt x="577763" y="225130"/>
                  </a:lnTo>
                  <a:lnTo>
                    <a:pt x="557835" y="233495"/>
                  </a:lnTo>
                  <a:lnTo>
                    <a:pt x="538305" y="243055"/>
                  </a:lnTo>
                  <a:lnTo>
                    <a:pt x="518775" y="253013"/>
                  </a:lnTo>
                  <a:lnTo>
                    <a:pt x="500441" y="263369"/>
                  </a:lnTo>
                  <a:lnTo>
                    <a:pt x="481709" y="274522"/>
                  </a:lnTo>
                  <a:lnTo>
                    <a:pt x="463375" y="286471"/>
                  </a:lnTo>
                  <a:lnTo>
                    <a:pt x="446236" y="298421"/>
                  </a:lnTo>
                  <a:lnTo>
                    <a:pt x="428700" y="311566"/>
                  </a:lnTo>
                  <a:lnTo>
                    <a:pt x="411960" y="325108"/>
                  </a:lnTo>
                  <a:lnTo>
                    <a:pt x="395220" y="338651"/>
                  </a:lnTo>
                  <a:lnTo>
                    <a:pt x="379676" y="352991"/>
                  </a:lnTo>
                  <a:lnTo>
                    <a:pt x="364132" y="368127"/>
                  </a:lnTo>
                  <a:lnTo>
                    <a:pt x="349385" y="383263"/>
                  </a:lnTo>
                  <a:lnTo>
                    <a:pt x="335037" y="399594"/>
                  </a:lnTo>
                  <a:lnTo>
                    <a:pt x="321087" y="415925"/>
                  </a:lnTo>
                  <a:lnTo>
                    <a:pt x="317500" y="360957"/>
                  </a:lnTo>
                  <a:lnTo>
                    <a:pt x="329457" y="347812"/>
                  </a:lnTo>
                  <a:lnTo>
                    <a:pt x="341414" y="335465"/>
                  </a:lnTo>
                  <a:lnTo>
                    <a:pt x="354567" y="323117"/>
                  </a:lnTo>
                  <a:lnTo>
                    <a:pt x="367719" y="311566"/>
                  </a:lnTo>
                  <a:lnTo>
                    <a:pt x="380872" y="299616"/>
                  </a:lnTo>
                  <a:lnTo>
                    <a:pt x="394423" y="288463"/>
                  </a:lnTo>
                  <a:lnTo>
                    <a:pt x="408373" y="277708"/>
                  </a:lnTo>
                  <a:lnTo>
                    <a:pt x="422721" y="267352"/>
                  </a:lnTo>
                  <a:lnTo>
                    <a:pt x="437069" y="256996"/>
                  </a:lnTo>
                  <a:lnTo>
                    <a:pt x="451816" y="247436"/>
                  </a:lnTo>
                  <a:lnTo>
                    <a:pt x="466962" y="237877"/>
                  </a:lnTo>
                  <a:lnTo>
                    <a:pt x="482107" y="228715"/>
                  </a:lnTo>
                  <a:lnTo>
                    <a:pt x="497651" y="219952"/>
                  </a:lnTo>
                  <a:lnTo>
                    <a:pt x="513195" y="211986"/>
                  </a:lnTo>
                  <a:lnTo>
                    <a:pt x="529536" y="204020"/>
                  </a:lnTo>
                  <a:lnTo>
                    <a:pt x="545878" y="196850"/>
                  </a:lnTo>
                  <a:close/>
                  <a:moveTo>
                    <a:pt x="1028700" y="25400"/>
                  </a:moveTo>
                  <a:lnTo>
                    <a:pt x="1048147" y="30571"/>
                  </a:lnTo>
                  <a:lnTo>
                    <a:pt x="1067197" y="36139"/>
                  </a:lnTo>
                  <a:lnTo>
                    <a:pt x="1086247" y="42503"/>
                  </a:lnTo>
                  <a:lnTo>
                    <a:pt x="1104900" y="49265"/>
                  </a:lnTo>
                  <a:lnTo>
                    <a:pt x="1123553" y="56026"/>
                  </a:lnTo>
                  <a:lnTo>
                    <a:pt x="1142207" y="63186"/>
                  </a:lnTo>
                  <a:lnTo>
                    <a:pt x="1160066" y="71538"/>
                  </a:lnTo>
                  <a:lnTo>
                    <a:pt x="1177925" y="79891"/>
                  </a:lnTo>
                  <a:lnTo>
                    <a:pt x="1195388" y="88641"/>
                  </a:lnTo>
                  <a:lnTo>
                    <a:pt x="1212850" y="97392"/>
                  </a:lnTo>
                  <a:lnTo>
                    <a:pt x="1230313" y="106937"/>
                  </a:lnTo>
                  <a:lnTo>
                    <a:pt x="1246982" y="116881"/>
                  </a:lnTo>
                  <a:lnTo>
                    <a:pt x="1263650" y="127620"/>
                  </a:lnTo>
                  <a:lnTo>
                    <a:pt x="1280319" y="138359"/>
                  </a:lnTo>
                  <a:lnTo>
                    <a:pt x="1296194" y="149098"/>
                  </a:lnTo>
                  <a:lnTo>
                    <a:pt x="1312069" y="160633"/>
                  </a:lnTo>
                  <a:lnTo>
                    <a:pt x="1327547" y="172565"/>
                  </a:lnTo>
                  <a:lnTo>
                    <a:pt x="1342629" y="184497"/>
                  </a:lnTo>
                  <a:lnTo>
                    <a:pt x="1358107" y="197225"/>
                  </a:lnTo>
                  <a:lnTo>
                    <a:pt x="1372791" y="209953"/>
                  </a:lnTo>
                  <a:lnTo>
                    <a:pt x="1386682" y="223079"/>
                  </a:lnTo>
                  <a:lnTo>
                    <a:pt x="1400572" y="237000"/>
                  </a:lnTo>
                  <a:lnTo>
                    <a:pt x="1414463" y="250921"/>
                  </a:lnTo>
                  <a:lnTo>
                    <a:pt x="1427957" y="264444"/>
                  </a:lnTo>
                  <a:lnTo>
                    <a:pt x="1440657" y="279161"/>
                  </a:lnTo>
                  <a:lnTo>
                    <a:pt x="1453754" y="293877"/>
                  </a:lnTo>
                  <a:lnTo>
                    <a:pt x="1466454" y="309389"/>
                  </a:lnTo>
                  <a:lnTo>
                    <a:pt x="1477963" y="324901"/>
                  </a:lnTo>
                  <a:lnTo>
                    <a:pt x="1489473" y="340413"/>
                  </a:lnTo>
                  <a:lnTo>
                    <a:pt x="1501379" y="356323"/>
                  </a:lnTo>
                  <a:lnTo>
                    <a:pt x="1512094" y="372233"/>
                  </a:lnTo>
                  <a:lnTo>
                    <a:pt x="1522413" y="388938"/>
                  </a:lnTo>
                  <a:lnTo>
                    <a:pt x="1470026" y="380187"/>
                  </a:lnTo>
                  <a:lnTo>
                    <a:pt x="1460501" y="366664"/>
                  </a:lnTo>
                  <a:lnTo>
                    <a:pt x="1451373" y="353539"/>
                  </a:lnTo>
                  <a:lnTo>
                    <a:pt x="1441451" y="340413"/>
                  </a:lnTo>
                  <a:lnTo>
                    <a:pt x="1430735" y="327685"/>
                  </a:lnTo>
                  <a:lnTo>
                    <a:pt x="1420416" y="315355"/>
                  </a:lnTo>
                  <a:lnTo>
                    <a:pt x="1409701" y="302627"/>
                  </a:lnTo>
                  <a:lnTo>
                    <a:pt x="1398985" y="290695"/>
                  </a:lnTo>
                  <a:lnTo>
                    <a:pt x="1387872" y="278763"/>
                  </a:lnTo>
                  <a:lnTo>
                    <a:pt x="1375966" y="267228"/>
                  </a:lnTo>
                  <a:lnTo>
                    <a:pt x="1364457" y="255694"/>
                  </a:lnTo>
                  <a:lnTo>
                    <a:pt x="1352154" y="244557"/>
                  </a:lnTo>
                  <a:lnTo>
                    <a:pt x="1340247" y="233420"/>
                  </a:lnTo>
                  <a:lnTo>
                    <a:pt x="1327944" y="223079"/>
                  </a:lnTo>
                  <a:lnTo>
                    <a:pt x="1315244" y="212737"/>
                  </a:lnTo>
                  <a:lnTo>
                    <a:pt x="1302544" y="202396"/>
                  </a:lnTo>
                  <a:lnTo>
                    <a:pt x="1289844" y="192452"/>
                  </a:lnTo>
                  <a:lnTo>
                    <a:pt x="1276350" y="182906"/>
                  </a:lnTo>
                  <a:lnTo>
                    <a:pt x="1262857" y="173758"/>
                  </a:lnTo>
                  <a:lnTo>
                    <a:pt x="1248966" y="164610"/>
                  </a:lnTo>
                  <a:lnTo>
                    <a:pt x="1235472" y="155462"/>
                  </a:lnTo>
                  <a:lnTo>
                    <a:pt x="1221582" y="147507"/>
                  </a:lnTo>
                  <a:lnTo>
                    <a:pt x="1207294" y="139155"/>
                  </a:lnTo>
                  <a:lnTo>
                    <a:pt x="1192610" y="130802"/>
                  </a:lnTo>
                  <a:lnTo>
                    <a:pt x="1178322" y="123643"/>
                  </a:lnTo>
                  <a:lnTo>
                    <a:pt x="1163241" y="116085"/>
                  </a:lnTo>
                  <a:lnTo>
                    <a:pt x="1148557" y="108926"/>
                  </a:lnTo>
                  <a:lnTo>
                    <a:pt x="1133475" y="102164"/>
                  </a:lnTo>
                  <a:lnTo>
                    <a:pt x="1117997" y="95801"/>
                  </a:lnTo>
                  <a:lnTo>
                    <a:pt x="1102916" y="89834"/>
                  </a:lnTo>
                  <a:lnTo>
                    <a:pt x="1087041" y="84266"/>
                  </a:lnTo>
                  <a:lnTo>
                    <a:pt x="1071166" y="78698"/>
                  </a:lnTo>
                  <a:lnTo>
                    <a:pt x="1055291" y="73527"/>
                  </a:lnTo>
                  <a:lnTo>
                    <a:pt x="1028700" y="25400"/>
                  </a:lnTo>
                  <a:close/>
                  <a:moveTo>
                    <a:pt x="619125" y="25400"/>
                  </a:moveTo>
                  <a:lnTo>
                    <a:pt x="594935" y="72333"/>
                  </a:lnTo>
                  <a:lnTo>
                    <a:pt x="579073" y="77504"/>
                  </a:lnTo>
                  <a:lnTo>
                    <a:pt x="563211" y="82674"/>
                  </a:lnTo>
                  <a:lnTo>
                    <a:pt x="546952" y="89038"/>
                  </a:lnTo>
                  <a:lnTo>
                    <a:pt x="531486" y="95004"/>
                  </a:lnTo>
                  <a:lnTo>
                    <a:pt x="516020" y="101368"/>
                  </a:lnTo>
                  <a:lnTo>
                    <a:pt x="500951" y="108130"/>
                  </a:lnTo>
                  <a:lnTo>
                    <a:pt x="485882" y="115289"/>
                  </a:lnTo>
                  <a:lnTo>
                    <a:pt x="470813" y="122846"/>
                  </a:lnTo>
                  <a:lnTo>
                    <a:pt x="456140" y="130005"/>
                  </a:lnTo>
                  <a:lnTo>
                    <a:pt x="441467" y="138358"/>
                  </a:lnTo>
                  <a:lnTo>
                    <a:pt x="427191" y="146313"/>
                  </a:lnTo>
                  <a:lnTo>
                    <a:pt x="412915" y="155063"/>
                  </a:lnTo>
                  <a:lnTo>
                    <a:pt x="399036" y="163813"/>
                  </a:lnTo>
                  <a:lnTo>
                    <a:pt x="385156" y="172961"/>
                  </a:lnTo>
                  <a:lnTo>
                    <a:pt x="371277" y="182507"/>
                  </a:lnTo>
                  <a:lnTo>
                    <a:pt x="358190" y="192053"/>
                  </a:lnTo>
                  <a:lnTo>
                    <a:pt x="345104" y="201996"/>
                  </a:lnTo>
                  <a:lnTo>
                    <a:pt x="332018" y="212338"/>
                  </a:lnTo>
                  <a:lnTo>
                    <a:pt x="319328" y="222679"/>
                  </a:lnTo>
                  <a:lnTo>
                    <a:pt x="307035" y="233418"/>
                  </a:lnTo>
                  <a:lnTo>
                    <a:pt x="294741" y="244554"/>
                  </a:lnTo>
                  <a:lnTo>
                    <a:pt x="282448" y="256089"/>
                  </a:lnTo>
                  <a:lnTo>
                    <a:pt x="270948" y="267226"/>
                  </a:lnTo>
                  <a:lnTo>
                    <a:pt x="259448" y="278760"/>
                  </a:lnTo>
                  <a:lnTo>
                    <a:pt x="247948" y="291090"/>
                  </a:lnTo>
                  <a:lnTo>
                    <a:pt x="236844" y="303022"/>
                  </a:lnTo>
                  <a:lnTo>
                    <a:pt x="226137" y="315750"/>
                  </a:lnTo>
                  <a:lnTo>
                    <a:pt x="215826" y="328477"/>
                  </a:lnTo>
                  <a:lnTo>
                    <a:pt x="205516" y="341205"/>
                  </a:lnTo>
                  <a:lnTo>
                    <a:pt x="195602" y="354728"/>
                  </a:lnTo>
                  <a:lnTo>
                    <a:pt x="185688" y="367854"/>
                  </a:lnTo>
                  <a:lnTo>
                    <a:pt x="176170" y="381377"/>
                  </a:lnTo>
                  <a:lnTo>
                    <a:pt x="123825" y="390525"/>
                  </a:lnTo>
                  <a:lnTo>
                    <a:pt x="134135" y="373820"/>
                  </a:lnTo>
                  <a:lnTo>
                    <a:pt x="145239" y="357512"/>
                  </a:lnTo>
                  <a:lnTo>
                    <a:pt x="156739" y="341205"/>
                  </a:lnTo>
                  <a:lnTo>
                    <a:pt x="168239" y="325693"/>
                  </a:lnTo>
                  <a:lnTo>
                    <a:pt x="180136" y="310181"/>
                  </a:lnTo>
                  <a:lnTo>
                    <a:pt x="192826" y="295067"/>
                  </a:lnTo>
                  <a:lnTo>
                    <a:pt x="205516" y="280351"/>
                  </a:lnTo>
                  <a:lnTo>
                    <a:pt x="218602" y="265635"/>
                  </a:lnTo>
                  <a:lnTo>
                    <a:pt x="232085" y="251316"/>
                  </a:lnTo>
                  <a:lnTo>
                    <a:pt x="245965" y="237395"/>
                  </a:lnTo>
                  <a:lnTo>
                    <a:pt x="259844" y="223872"/>
                  </a:lnTo>
                  <a:lnTo>
                    <a:pt x="274517" y="210349"/>
                  </a:lnTo>
                  <a:lnTo>
                    <a:pt x="289190" y="197621"/>
                  </a:lnTo>
                  <a:lnTo>
                    <a:pt x="303862" y="184893"/>
                  </a:lnTo>
                  <a:lnTo>
                    <a:pt x="319328" y="172961"/>
                  </a:lnTo>
                  <a:lnTo>
                    <a:pt x="334794" y="160631"/>
                  </a:lnTo>
                  <a:lnTo>
                    <a:pt x="350656" y="149495"/>
                  </a:lnTo>
                  <a:lnTo>
                    <a:pt x="366518" y="138358"/>
                  </a:lnTo>
                  <a:lnTo>
                    <a:pt x="383174" y="127619"/>
                  </a:lnTo>
                  <a:lnTo>
                    <a:pt x="399829" y="116880"/>
                  </a:lnTo>
                  <a:lnTo>
                    <a:pt x="416881" y="106936"/>
                  </a:lnTo>
                  <a:lnTo>
                    <a:pt x="433933" y="97391"/>
                  </a:lnTo>
                  <a:lnTo>
                    <a:pt x="451778" y="88640"/>
                  </a:lnTo>
                  <a:lnTo>
                    <a:pt x="469227" y="79890"/>
                  </a:lnTo>
                  <a:lnTo>
                    <a:pt x="487072" y="71140"/>
                  </a:lnTo>
                  <a:lnTo>
                    <a:pt x="505710" y="63185"/>
                  </a:lnTo>
                  <a:lnTo>
                    <a:pt x="523951" y="56026"/>
                  </a:lnTo>
                  <a:lnTo>
                    <a:pt x="542193" y="48867"/>
                  </a:lnTo>
                  <a:lnTo>
                    <a:pt x="561228" y="42105"/>
                  </a:lnTo>
                  <a:lnTo>
                    <a:pt x="580263" y="36139"/>
                  </a:lnTo>
                  <a:lnTo>
                    <a:pt x="599694" y="30570"/>
                  </a:lnTo>
                  <a:lnTo>
                    <a:pt x="619125" y="25400"/>
                  </a:lnTo>
                  <a:close/>
                  <a:moveTo>
                    <a:pt x="824315" y="0"/>
                  </a:moveTo>
                  <a:lnTo>
                    <a:pt x="846110" y="792"/>
                  </a:lnTo>
                  <a:lnTo>
                    <a:pt x="868300" y="1585"/>
                  </a:lnTo>
                  <a:lnTo>
                    <a:pt x="889699" y="2774"/>
                  </a:lnTo>
                  <a:lnTo>
                    <a:pt x="911097" y="4756"/>
                  </a:lnTo>
                  <a:lnTo>
                    <a:pt x="932495" y="7530"/>
                  </a:lnTo>
                  <a:lnTo>
                    <a:pt x="953497" y="10700"/>
                  </a:lnTo>
                  <a:lnTo>
                    <a:pt x="974499" y="13871"/>
                  </a:lnTo>
                  <a:lnTo>
                    <a:pt x="995500" y="18230"/>
                  </a:lnTo>
                  <a:lnTo>
                    <a:pt x="1020861" y="63806"/>
                  </a:lnTo>
                  <a:lnTo>
                    <a:pt x="1084263" y="178339"/>
                  </a:lnTo>
                  <a:lnTo>
                    <a:pt x="1071187" y="183491"/>
                  </a:lnTo>
                  <a:lnTo>
                    <a:pt x="1015710" y="204892"/>
                  </a:lnTo>
                  <a:lnTo>
                    <a:pt x="847298" y="270679"/>
                  </a:lnTo>
                  <a:lnTo>
                    <a:pt x="827882" y="277813"/>
                  </a:lnTo>
                  <a:lnTo>
                    <a:pt x="808465" y="270679"/>
                  </a:lnTo>
                  <a:lnTo>
                    <a:pt x="636883" y="203703"/>
                  </a:lnTo>
                  <a:lnTo>
                    <a:pt x="581010" y="181906"/>
                  </a:lnTo>
                  <a:lnTo>
                    <a:pt x="571500" y="178339"/>
                  </a:lnTo>
                  <a:lnTo>
                    <a:pt x="630147" y="63409"/>
                  </a:lnTo>
                  <a:lnTo>
                    <a:pt x="653130" y="18230"/>
                  </a:lnTo>
                  <a:lnTo>
                    <a:pt x="673736" y="13871"/>
                  </a:lnTo>
                  <a:lnTo>
                    <a:pt x="694738" y="10700"/>
                  </a:lnTo>
                  <a:lnTo>
                    <a:pt x="716136" y="7530"/>
                  </a:lnTo>
                  <a:lnTo>
                    <a:pt x="737534" y="4756"/>
                  </a:lnTo>
                  <a:lnTo>
                    <a:pt x="758932" y="2774"/>
                  </a:lnTo>
                  <a:lnTo>
                    <a:pt x="780726" y="1585"/>
                  </a:lnTo>
                  <a:lnTo>
                    <a:pt x="802125" y="792"/>
                  </a:lnTo>
                  <a:lnTo>
                    <a:pt x="824315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12"/>
              </p:custDataLst>
            </p:nvPr>
          </p:nvSpPr>
          <p:spPr>
            <a:xfrm>
              <a:off x="3463835" y="1855184"/>
              <a:ext cx="4572000" cy="72660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为什么能改？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838246" y="2633465"/>
            <a:ext cx="5169051" cy="737555"/>
            <a:chOff x="2943498" y="1855184"/>
            <a:chExt cx="5092337" cy="726609"/>
          </a:xfrm>
        </p:grpSpPr>
        <p:sp>
          <p:nvSpPr>
            <p:cNvPr id="10" name="KSO_Shape"/>
            <p:cNvSpPr/>
            <p:nvPr>
              <p:custDataLst>
                <p:tags r:id="rId9"/>
              </p:custDataLst>
            </p:nvPr>
          </p:nvSpPr>
          <p:spPr bwMode="auto">
            <a:xfrm>
              <a:off x="2943498" y="2024744"/>
              <a:ext cx="418010" cy="418010"/>
            </a:xfrm>
            <a:custGeom>
              <a:avLst/>
              <a:gdLst>
                <a:gd name="T0" fmla="*/ 956359 w 1647825"/>
                <a:gd name="T1" fmla="*/ 1636826 h 1647826"/>
                <a:gd name="T2" fmla="*/ 747857 w 1647825"/>
                <a:gd name="T3" fmla="*/ 1644290 h 1647826"/>
                <a:gd name="T4" fmla="*/ 552064 w 1647825"/>
                <a:gd name="T5" fmla="*/ 1602253 h 1647826"/>
                <a:gd name="T6" fmla="*/ 715689 w 1647825"/>
                <a:gd name="T7" fmla="*/ 1601861 h 1647826"/>
                <a:gd name="T8" fmla="*/ 887256 w 1647825"/>
                <a:gd name="T9" fmla="*/ 1606575 h 1647826"/>
                <a:gd name="T10" fmla="*/ 1054454 w 1647825"/>
                <a:gd name="T11" fmla="*/ 1574360 h 1647826"/>
                <a:gd name="T12" fmla="*/ 824299 w 1647825"/>
                <a:gd name="T13" fmla="*/ 1511300 h 1647826"/>
                <a:gd name="T14" fmla="*/ 704546 w 1647825"/>
                <a:gd name="T15" fmla="*/ 1461552 h 1647826"/>
                <a:gd name="T16" fmla="*/ 930127 w 1647825"/>
                <a:gd name="T17" fmla="*/ 1463902 h 1647826"/>
                <a:gd name="T18" fmla="*/ 1356122 w 1647825"/>
                <a:gd name="T19" fmla="*/ 1452828 h 1647826"/>
                <a:gd name="T20" fmla="*/ 1149747 w 1647825"/>
                <a:gd name="T21" fmla="*/ 1581151 h 1647826"/>
                <a:gd name="T22" fmla="*/ 515270 w 1647825"/>
                <a:gd name="T23" fmla="*/ 1266356 h 1647826"/>
                <a:gd name="T24" fmla="*/ 425814 w 1647825"/>
                <a:gd name="T25" fmla="*/ 1545074 h 1647826"/>
                <a:gd name="T26" fmla="*/ 236961 w 1647825"/>
                <a:gd name="T27" fmla="*/ 1401552 h 1647826"/>
                <a:gd name="T28" fmla="*/ 652180 w 1647825"/>
                <a:gd name="T29" fmla="*/ 1071563 h 1647826"/>
                <a:gd name="T30" fmla="*/ 198520 w 1647825"/>
                <a:gd name="T31" fmla="*/ 994251 h 1647826"/>
                <a:gd name="T32" fmla="*/ 228545 w 1647825"/>
                <a:gd name="T33" fmla="*/ 1165580 h 1647826"/>
                <a:gd name="T34" fmla="*/ 158888 w 1647825"/>
                <a:gd name="T35" fmla="*/ 998634 h 1647826"/>
                <a:gd name="T36" fmla="*/ 1499776 w 1647825"/>
                <a:gd name="T37" fmla="*/ 943174 h 1647826"/>
                <a:gd name="T38" fmla="*/ 1443657 w 1647825"/>
                <a:gd name="T39" fmla="*/ 1118941 h 1647826"/>
                <a:gd name="T40" fmla="*/ 1430523 w 1647825"/>
                <a:gd name="T41" fmla="*/ 1050060 h 1647826"/>
                <a:gd name="T42" fmla="*/ 1647825 w 1647825"/>
                <a:gd name="T43" fmla="*/ 804876 h 1647826"/>
                <a:gd name="T44" fmla="*/ 1627188 w 1647825"/>
                <a:gd name="T45" fmla="*/ 1006630 h 1647826"/>
                <a:gd name="T46" fmla="*/ 1562100 w 1647825"/>
                <a:gd name="T47" fmla="*/ 1190116 h 1647826"/>
                <a:gd name="T48" fmla="*/ 1456928 w 1647825"/>
                <a:gd name="T49" fmla="*/ 1350963 h 1647826"/>
                <a:gd name="T50" fmla="*/ 1529556 w 1647825"/>
                <a:gd name="T51" fmla="*/ 1167081 h 1647826"/>
                <a:gd name="T52" fmla="*/ 1588294 w 1647825"/>
                <a:gd name="T53" fmla="*/ 1003056 h 1647826"/>
                <a:gd name="T54" fmla="*/ 1608931 w 1647825"/>
                <a:gd name="T55" fmla="*/ 823940 h 1647826"/>
                <a:gd name="T56" fmla="*/ 45244 w 1647825"/>
                <a:gd name="T57" fmla="*/ 926307 h 1647826"/>
                <a:gd name="T58" fmla="*/ 89297 w 1647825"/>
                <a:gd name="T59" fmla="*/ 1101726 h 1647826"/>
                <a:gd name="T60" fmla="*/ 170260 w 1647825"/>
                <a:gd name="T61" fmla="*/ 1259285 h 1647826"/>
                <a:gd name="T62" fmla="*/ 135335 w 1647825"/>
                <a:gd name="T63" fmla="*/ 1276748 h 1647826"/>
                <a:gd name="T64" fmla="*/ 46831 w 1647825"/>
                <a:gd name="T65" fmla="*/ 1098948 h 1647826"/>
                <a:gd name="T66" fmla="*/ 3175 w 1647825"/>
                <a:gd name="T67" fmla="*/ 900907 h 1647826"/>
                <a:gd name="T68" fmla="*/ 1314889 w 1647825"/>
                <a:gd name="T69" fmla="*/ 671513 h 1647826"/>
                <a:gd name="T70" fmla="*/ 987105 w 1647825"/>
                <a:gd name="T71" fmla="*/ 1046163 h 1647826"/>
                <a:gd name="T72" fmla="*/ 1540533 w 1647825"/>
                <a:gd name="T73" fmla="*/ 418281 h 1647826"/>
                <a:gd name="T74" fmla="*/ 1626767 w 1647825"/>
                <a:gd name="T75" fmla="*/ 640748 h 1647826"/>
                <a:gd name="T76" fmla="*/ 1341437 w 1647825"/>
                <a:gd name="T77" fmla="*/ 662559 h 1647826"/>
                <a:gd name="T78" fmla="*/ 175991 w 1647825"/>
                <a:gd name="T79" fmla="*/ 833870 h 1647826"/>
                <a:gd name="T80" fmla="*/ 31713 w 1647825"/>
                <a:gd name="T81" fmla="*/ 595541 h 1647826"/>
                <a:gd name="T82" fmla="*/ 293316 w 1647825"/>
                <a:gd name="T83" fmla="*/ 387350 h 1647826"/>
                <a:gd name="T84" fmla="*/ 1155020 w 1647825"/>
                <a:gd name="T85" fmla="*/ 223001 h 1647826"/>
                <a:gd name="T86" fmla="*/ 1312138 w 1647825"/>
                <a:gd name="T87" fmla="*/ 341854 h 1647826"/>
                <a:gd name="T88" fmla="*/ 1208052 w 1647825"/>
                <a:gd name="T89" fmla="*/ 302633 h 1647826"/>
                <a:gd name="T90" fmla="*/ 598488 w 1647825"/>
                <a:gd name="T91" fmla="*/ 217164 h 1647826"/>
                <a:gd name="T92" fmla="*/ 395220 w 1647825"/>
                <a:gd name="T93" fmla="*/ 338651 h 1647826"/>
                <a:gd name="T94" fmla="*/ 380872 w 1647825"/>
                <a:gd name="T95" fmla="*/ 299616 h 1647826"/>
                <a:gd name="T96" fmla="*/ 545878 w 1647825"/>
                <a:gd name="T97" fmla="*/ 196850 h 1647826"/>
                <a:gd name="T98" fmla="*/ 1212850 w 1647825"/>
                <a:gd name="T99" fmla="*/ 97392 h 1647826"/>
                <a:gd name="T100" fmla="*/ 1386682 w 1647825"/>
                <a:gd name="T101" fmla="*/ 223079 h 1647826"/>
                <a:gd name="T102" fmla="*/ 1522413 w 1647825"/>
                <a:gd name="T103" fmla="*/ 388938 h 1647826"/>
                <a:gd name="T104" fmla="*/ 1364457 w 1647825"/>
                <a:gd name="T105" fmla="*/ 255694 h 1647826"/>
                <a:gd name="T106" fmla="*/ 1221582 w 1647825"/>
                <a:gd name="T107" fmla="*/ 147507 h 1647826"/>
                <a:gd name="T108" fmla="*/ 1055291 w 1647825"/>
                <a:gd name="T109" fmla="*/ 73527 h 1647826"/>
                <a:gd name="T110" fmla="*/ 470813 w 1647825"/>
                <a:gd name="T111" fmla="*/ 122846 h 1647826"/>
                <a:gd name="T112" fmla="*/ 319328 w 1647825"/>
                <a:gd name="T113" fmla="*/ 222679 h 1647826"/>
                <a:gd name="T114" fmla="*/ 195602 w 1647825"/>
                <a:gd name="T115" fmla="*/ 354728 h 1647826"/>
                <a:gd name="T116" fmla="*/ 218602 w 1647825"/>
                <a:gd name="T117" fmla="*/ 265635 h 1647826"/>
                <a:gd name="T118" fmla="*/ 383174 w 1647825"/>
                <a:gd name="T119" fmla="*/ 127619 h 1647826"/>
                <a:gd name="T120" fmla="*/ 580263 w 1647825"/>
                <a:gd name="T121" fmla="*/ 36139 h 1647826"/>
                <a:gd name="T122" fmla="*/ 995500 w 1647825"/>
                <a:gd name="T123" fmla="*/ 18230 h 1647826"/>
                <a:gd name="T124" fmla="*/ 630147 w 1647825"/>
                <a:gd name="T125" fmla="*/ 63409 h 164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825" h="1647826">
                  <a:moveTo>
                    <a:pt x="1069148" y="1570038"/>
                  </a:moveTo>
                  <a:lnTo>
                    <a:pt x="1117600" y="1593610"/>
                  </a:lnTo>
                  <a:lnTo>
                    <a:pt x="1100126" y="1600289"/>
                  </a:lnTo>
                  <a:lnTo>
                    <a:pt x="1082651" y="1606182"/>
                  </a:lnTo>
                  <a:lnTo>
                    <a:pt x="1065177" y="1611682"/>
                  </a:lnTo>
                  <a:lnTo>
                    <a:pt x="1047305" y="1616790"/>
                  </a:lnTo>
                  <a:lnTo>
                    <a:pt x="1029831" y="1621504"/>
                  </a:lnTo>
                  <a:lnTo>
                    <a:pt x="1011562" y="1626218"/>
                  </a:lnTo>
                  <a:lnTo>
                    <a:pt x="993293" y="1630147"/>
                  </a:lnTo>
                  <a:lnTo>
                    <a:pt x="974628" y="1634076"/>
                  </a:lnTo>
                  <a:lnTo>
                    <a:pt x="956359" y="1636826"/>
                  </a:lnTo>
                  <a:lnTo>
                    <a:pt x="937693" y="1639969"/>
                  </a:lnTo>
                  <a:lnTo>
                    <a:pt x="919027" y="1641933"/>
                  </a:lnTo>
                  <a:lnTo>
                    <a:pt x="899964" y="1644290"/>
                  </a:lnTo>
                  <a:lnTo>
                    <a:pt x="880901" y="1645469"/>
                  </a:lnTo>
                  <a:lnTo>
                    <a:pt x="862235" y="1646648"/>
                  </a:lnTo>
                  <a:lnTo>
                    <a:pt x="842775" y="1647826"/>
                  </a:lnTo>
                  <a:lnTo>
                    <a:pt x="823315" y="1647826"/>
                  </a:lnTo>
                  <a:lnTo>
                    <a:pt x="804252" y="1647826"/>
                  </a:lnTo>
                  <a:lnTo>
                    <a:pt x="785586" y="1646648"/>
                  </a:lnTo>
                  <a:lnTo>
                    <a:pt x="766523" y="1645862"/>
                  </a:lnTo>
                  <a:lnTo>
                    <a:pt x="747857" y="1644290"/>
                  </a:lnTo>
                  <a:lnTo>
                    <a:pt x="729986" y="1642326"/>
                  </a:lnTo>
                  <a:lnTo>
                    <a:pt x="711320" y="1640362"/>
                  </a:lnTo>
                  <a:lnTo>
                    <a:pt x="693051" y="1637219"/>
                  </a:lnTo>
                  <a:lnTo>
                    <a:pt x="674782" y="1634469"/>
                  </a:lnTo>
                  <a:lnTo>
                    <a:pt x="656911" y="1630933"/>
                  </a:lnTo>
                  <a:lnTo>
                    <a:pt x="639039" y="1627004"/>
                  </a:lnTo>
                  <a:lnTo>
                    <a:pt x="621168" y="1622683"/>
                  </a:lnTo>
                  <a:lnTo>
                    <a:pt x="603693" y="1617968"/>
                  </a:lnTo>
                  <a:lnTo>
                    <a:pt x="586219" y="1613254"/>
                  </a:lnTo>
                  <a:lnTo>
                    <a:pt x="569142" y="1607754"/>
                  </a:lnTo>
                  <a:lnTo>
                    <a:pt x="552064" y="1602253"/>
                  </a:lnTo>
                  <a:lnTo>
                    <a:pt x="534987" y="1596360"/>
                  </a:lnTo>
                  <a:lnTo>
                    <a:pt x="583439" y="1572003"/>
                  </a:lnTo>
                  <a:lnTo>
                    <a:pt x="597736" y="1576324"/>
                  </a:lnTo>
                  <a:lnTo>
                    <a:pt x="612033" y="1580646"/>
                  </a:lnTo>
                  <a:lnTo>
                    <a:pt x="626728" y="1584182"/>
                  </a:lnTo>
                  <a:lnTo>
                    <a:pt x="640628" y="1587717"/>
                  </a:lnTo>
                  <a:lnTo>
                    <a:pt x="655322" y="1591253"/>
                  </a:lnTo>
                  <a:lnTo>
                    <a:pt x="670811" y="1594396"/>
                  </a:lnTo>
                  <a:lnTo>
                    <a:pt x="685505" y="1597146"/>
                  </a:lnTo>
                  <a:lnTo>
                    <a:pt x="700597" y="1599896"/>
                  </a:lnTo>
                  <a:lnTo>
                    <a:pt x="715689" y="1601861"/>
                  </a:lnTo>
                  <a:lnTo>
                    <a:pt x="730780" y="1603432"/>
                  </a:lnTo>
                  <a:lnTo>
                    <a:pt x="745872" y="1605396"/>
                  </a:lnTo>
                  <a:lnTo>
                    <a:pt x="760963" y="1606575"/>
                  </a:lnTo>
                  <a:lnTo>
                    <a:pt x="776452" y="1607754"/>
                  </a:lnTo>
                  <a:lnTo>
                    <a:pt x="791941" y="1608932"/>
                  </a:lnTo>
                  <a:lnTo>
                    <a:pt x="807429" y="1609325"/>
                  </a:lnTo>
                  <a:lnTo>
                    <a:pt x="823315" y="1609325"/>
                  </a:lnTo>
                  <a:lnTo>
                    <a:pt x="839201" y="1609325"/>
                  </a:lnTo>
                  <a:lnTo>
                    <a:pt x="855087" y="1608147"/>
                  </a:lnTo>
                  <a:lnTo>
                    <a:pt x="870973" y="1607754"/>
                  </a:lnTo>
                  <a:lnTo>
                    <a:pt x="887256" y="1606575"/>
                  </a:lnTo>
                  <a:lnTo>
                    <a:pt x="902744" y="1605396"/>
                  </a:lnTo>
                  <a:lnTo>
                    <a:pt x="918233" y="1603432"/>
                  </a:lnTo>
                  <a:lnTo>
                    <a:pt x="933722" y="1601468"/>
                  </a:lnTo>
                  <a:lnTo>
                    <a:pt x="949210" y="1598718"/>
                  </a:lnTo>
                  <a:lnTo>
                    <a:pt x="964699" y="1596360"/>
                  </a:lnTo>
                  <a:lnTo>
                    <a:pt x="980188" y="1593218"/>
                  </a:lnTo>
                  <a:lnTo>
                    <a:pt x="995279" y="1590467"/>
                  </a:lnTo>
                  <a:lnTo>
                    <a:pt x="1010371" y="1586932"/>
                  </a:lnTo>
                  <a:lnTo>
                    <a:pt x="1025065" y="1583003"/>
                  </a:lnTo>
                  <a:lnTo>
                    <a:pt x="1039760" y="1578681"/>
                  </a:lnTo>
                  <a:lnTo>
                    <a:pt x="1054454" y="1574360"/>
                  </a:lnTo>
                  <a:lnTo>
                    <a:pt x="1069148" y="1570038"/>
                  </a:lnTo>
                  <a:close/>
                  <a:moveTo>
                    <a:pt x="990600" y="1450975"/>
                  </a:moveTo>
                  <a:lnTo>
                    <a:pt x="960761" y="1497590"/>
                  </a:lnTo>
                  <a:lnTo>
                    <a:pt x="944450" y="1500332"/>
                  </a:lnTo>
                  <a:lnTo>
                    <a:pt x="927740" y="1503466"/>
                  </a:lnTo>
                  <a:lnTo>
                    <a:pt x="910632" y="1505424"/>
                  </a:lnTo>
                  <a:lnTo>
                    <a:pt x="893923" y="1507775"/>
                  </a:lnTo>
                  <a:lnTo>
                    <a:pt x="876417" y="1508950"/>
                  </a:lnTo>
                  <a:lnTo>
                    <a:pt x="859310" y="1510125"/>
                  </a:lnTo>
                  <a:lnTo>
                    <a:pt x="841804" y="1510909"/>
                  </a:lnTo>
                  <a:lnTo>
                    <a:pt x="824299" y="1511300"/>
                  </a:lnTo>
                  <a:lnTo>
                    <a:pt x="807589" y="1510909"/>
                  </a:lnTo>
                  <a:lnTo>
                    <a:pt x="791675" y="1510125"/>
                  </a:lnTo>
                  <a:lnTo>
                    <a:pt x="775363" y="1508950"/>
                  </a:lnTo>
                  <a:lnTo>
                    <a:pt x="759051" y="1507775"/>
                  </a:lnTo>
                  <a:lnTo>
                    <a:pt x="743137" y="1506208"/>
                  </a:lnTo>
                  <a:lnTo>
                    <a:pt x="727223" y="1503858"/>
                  </a:lnTo>
                  <a:lnTo>
                    <a:pt x="711707" y="1501899"/>
                  </a:lnTo>
                  <a:lnTo>
                    <a:pt x="695395" y="1498765"/>
                  </a:lnTo>
                  <a:lnTo>
                    <a:pt x="666750" y="1453326"/>
                  </a:lnTo>
                  <a:lnTo>
                    <a:pt x="685449" y="1458026"/>
                  </a:lnTo>
                  <a:lnTo>
                    <a:pt x="704546" y="1461552"/>
                  </a:lnTo>
                  <a:lnTo>
                    <a:pt x="724041" y="1465077"/>
                  </a:lnTo>
                  <a:lnTo>
                    <a:pt x="743933" y="1467819"/>
                  </a:lnTo>
                  <a:lnTo>
                    <a:pt x="763428" y="1469778"/>
                  </a:lnTo>
                  <a:lnTo>
                    <a:pt x="783718" y="1471345"/>
                  </a:lnTo>
                  <a:lnTo>
                    <a:pt x="803611" y="1472520"/>
                  </a:lnTo>
                  <a:lnTo>
                    <a:pt x="824299" y="1472520"/>
                  </a:lnTo>
                  <a:lnTo>
                    <a:pt x="845783" y="1472520"/>
                  </a:lnTo>
                  <a:lnTo>
                    <a:pt x="866869" y="1470953"/>
                  </a:lnTo>
                  <a:lnTo>
                    <a:pt x="888353" y="1469386"/>
                  </a:lnTo>
                  <a:lnTo>
                    <a:pt x="909439" y="1467428"/>
                  </a:lnTo>
                  <a:lnTo>
                    <a:pt x="930127" y="1463902"/>
                  </a:lnTo>
                  <a:lnTo>
                    <a:pt x="950417" y="1460377"/>
                  </a:lnTo>
                  <a:lnTo>
                    <a:pt x="970708" y="1456068"/>
                  </a:lnTo>
                  <a:lnTo>
                    <a:pt x="990600" y="1450975"/>
                  </a:lnTo>
                  <a:close/>
                  <a:moveTo>
                    <a:pt x="1402556" y="1195388"/>
                  </a:moveTo>
                  <a:lnTo>
                    <a:pt x="1425972" y="1326889"/>
                  </a:lnTo>
                  <a:lnTo>
                    <a:pt x="1435100" y="1376153"/>
                  </a:lnTo>
                  <a:lnTo>
                    <a:pt x="1420019" y="1392044"/>
                  </a:lnTo>
                  <a:lnTo>
                    <a:pt x="1404541" y="1408333"/>
                  </a:lnTo>
                  <a:lnTo>
                    <a:pt x="1389063" y="1423429"/>
                  </a:lnTo>
                  <a:lnTo>
                    <a:pt x="1372394" y="1438526"/>
                  </a:lnTo>
                  <a:lnTo>
                    <a:pt x="1356122" y="1452828"/>
                  </a:lnTo>
                  <a:lnTo>
                    <a:pt x="1339056" y="1467131"/>
                  </a:lnTo>
                  <a:lnTo>
                    <a:pt x="1321594" y="1480241"/>
                  </a:lnTo>
                  <a:lnTo>
                    <a:pt x="1303734" y="1493749"/>
                  </a:lnTo>
                  <a:lnTo>
                    <a:pt x="1285875" y="1506462"/>
                  </a:lnTo>
                  <a:lnTo>
                    <a:pt x="1267619" y="1518380"/>
                  </a:lnTo>
                  <a:lnTo>
                    <a:pt x="1248569" y="1529902"/>
                  </a:lnTo>
                  <a:lnTo>
                    <a:pt x="1229519" y="1541423"/>
                  </a:lnTo>
                  <a:lnTo>
                    <a:pt x="1210072" y="1552149"/>
                  </a:lnTo>
                  <a:lnTo>
                    <a:pt x="1190228" y="1562082"/>
                  </a:lnTo>
                  <a:lnTo>
                    <a:pt x="1170384" y="1572014"/>
                  </a:lnTo>
                  <a:lnTo>
                    <a:pt x="1149747" y="1581151"/>
                  </a:lnTo>
                  <a:lnTo>
                    <a:pt x="1103709" y="1557711"/>
                  </a:lnTo>
                  <a:lnTo>
                    <a:pt x="989012" y="1500503"/>
                  </a:lnTo>
                  <a:lnTo>
                    <a:pt x="996553" y="1489379"/>
                  </a:lnTo>
                  <a:lnTo>
                    <a:pt x="1027906" y="1439321"/>
                  </a:lnTo>
                  <a:lnTo>
                    <a:pt x="1136253" y="1267694"/>
                  </a:lnTo>
                  <a:lnTo>
                    <a:pt x="1342628" y="1211279"/>
                  </a:lnTo>
                  <a:lnTo>
                    <a:pt x="1400969" y="1195785"/>
                  </a:lnTo>
                  <a:lnTo>
                    <a:pt x="1402556" y="1195388"/>
                  </a:lnTo>
                  <a:close/>
                  <a:moveTo>
                    <a:pt x="252864" y="1195388"/>
                  </a:moveTo>
                  <a:lnTo>
                    <a:pt x="302960" y="1209265"/>
                  </a:lnTo>
                  <a:lnTo>
                    <a:pt x="515270" y="1266356"/>
                  </a:lnTo>
                  <a:lnTo>
                    <a:pt x="518849" y="1267545"/>
                  </a:lnTo>
                  <a:lnTo>
                    <a:pt x="537137" y="1295695"/>
                  </a:lnTo>
                  <a:lnTo>
                    <a:pt x="629775" y="1441992"/>
                  </a:lnTo>
                  <a:lnTo>
                    <a:pt x="660786" y="1491154"/>
                  </a:lnTo>
                  <a:lnTo>
                    <a:pt x="666750" y="1500669"/>
                  </a:lnTo>
                  <a:lnTo>
                    <a:pt x="550655" y="1559743"/>
                  </a:lnTo>
                  <a:lnTo>
                    <a:pt x="504138" y="1582738"/>
                  </a:lnTo>
                  <a:lnTo>
                    <a:pt x="484259" y="1574412"/>
                  </a:lnTo>
                  <a:lnTo>
                    <a:pt x="464379" y="1564897"/>
                  </a:lnTo>
                  <a:lnTo>
                    <a:pt x="444898" y="1555382"/>
                  </a:lnTo>
                  <a:lnTo>
                    <a:pt x="425814" y="1545074"/>
                  </a:lnTo>
                  <a:lnTo>
                    <a:pt x="407127" y="1533973"/>
                  </a:lnTo>
                  <a:lnTo>
                    <a:pt x="388441" y="1522871"/>
                  </a:lnTo>
                  <a:lnTo>
                    <a:pt x="370152" y="1511374"/>
                  </a:lnTo>
                  <a:lnTo>
                    <a:pt x="352260" y="1498687"/>
                  </a:lnTo>
                  <a:lnTo>
                    <a:pt x="334767" y="1486396"/>
                  </a:lnTo>
                  <a:lnTo>
                    <a:pt x="317671" y="1473313"/>
                  </a:lnTo>
                  <a:lnTo>
                    <a:pt x="300972" y="1459833"/>
                  </a:lnTo>
                  <a:lnTo>
                    <a:pt x="284671" y="1445560"/>
                  </a:lnTo>
                  <a:lnTo>
                    <a:pt x="267972" y="1431287"/>
                  </a:lnTo>
                  <a:lnTo>
                    <a:pt x="252467" y="1416618"/>
                  </a:lnTo>
                  <a:lnTo>
                    <a:pt x="236961" y="1401552"/>
                  </a:lnTo>
                  <a:lnTo>
                    <a:pt x="222250" y="1386090"/>
                  </a:lnTo>
                  <a:lnTo>
                    <a:pt x="230202" y="1336531"/>
                  </a:lnTo>
                  <a:lnTo>
                    <a:pt x="251671" y="1203318"/>
                  </a:lnTo>
                  <a:lnTo>
                    <a:pt x="252864" y="1195388"/>
                  </a:lnTo>
                  <a:close/>
                  <a:moveTo>
                    <a:pt x="950912" y="1071563"/>
                  </a:moveTo>
                  <a:lnTo>
                    <a:pt x="998316" y="1071563"/>
                  </a:lnTo>
                  <a:lnTo>
                    <a:pt x="1120775" y="1245264"/>
                  </a:lnTo>
                  <a:lnTo>
                    <a:pt x="1119590" y="1245662"/>
                  </a:lnTo>
                  <a:lnTo>
                    <a:pt x="1095888" y="1279526"/>
                  </a:lnTo>
                  <a:lnTo>
                    <a:pt x="950912" y="1071563"/>
                  </a:lnTo>
                  <a:close/>
                  <a:moveTo>
                    <a:pt x="652180" y="1071563"/>
                  </a:moveTo>
                  <a:lnTo>
                    <a:pt x="700087" y="1071563"/>
                  </a:lnTo>
                  <a:lnTo>
                    <a:pt x="554783" y="1276351"/>
                  </a:lnTo>
                  <a:lnTo>
                    <a:pt x="534987" y="1244662"/>
                  </a:lnTo>
                  <a:lnTo>
                    <a:pt x="652180" y="1071563"/>
                  </a:lnTo>
                  <a:close/>
                  <a:moveTo>
                    <a:pt x="177703" y="873125"/>
                  </a:moveTo>
                  <a:lnTo>
                    <a:pt x="179305" y="893844"/>
                  </a:lnTo>
                  <a:lnTo>
                    <a:pt x="182107" y="914164"/>
                  </a:lnTo>
                  <a:lnTo>
                    <a:pt x="185710" y="934485"/>
                  </a:lnTo>
                  <a:lnTo>
                    <a:pt x="188913" y="954805"/>
                  </a:lnTo>
                  <a:lnTo>
                    <a:pt x="193716" y="974727"/>
                  </a:lnTo>
                  <a:lnTo>
                    <a:pt x="198520" y="994251"/>
                  </a:lnTo>
                  <a:lnTo>
                    <a:pt x="204125" y="1013774"/>
                  </a:lnTo>
                  <a:lnTo>
                    <a:pt x="210931" y="1032899"/>
                  </a:lnTo>
                  <a:lnTo>
                    <a:pt x="217336" y="1052025"/>
                  </a:lnTo>
                  <a:lnTo>
                    <a:pt x="224942" y="1070751"/>
                  </a:lnTo>
                  <a:lnTo>
                    <a:pt x="232949" y="1089478"/>
                  </a:lnTo>
                  <a:lnTo>
                    <a:pt x="241356" y="1107009"/>
                  </a:lnTo>
                  <a:lnTo>
                    <a:pt x="250563" y="1124939"/>
                  </a:lnTo>
                  <a:lnTo>
                    <a:pt x="260171" y="1142470"/>
                  </a:lnTo>
                  <a:lnTo>
                    <a:pt x="270179" y="1159603"/>
                  </a:lnTo>
                  <a:lnTo>
                    <a:pt x="280988" y="1176338"/>
                  </a:lnTo>
                  <a:lnTo>
                    <a:pt x="228545" y="1165580"/>
                  </a:lnTo>
                  <a:lnTo>
                    <a:pt x="220538" y="1151236"/>
                  </a:lnTo>
                  <a:lnTo>
                    <a:pt x="212532" y="1136494"/>
                  </a:lnTo>
                  <a:lnTo>
                    <a:pt x="205326" y="1121752"/>
                  </a:lnTo>
                  <a:lnTo>
                    <a:pt x="198120" y="1107009"/>
                  </a:lnTo>
                  <a:lnTo>
                    <a:pt x="191315" y="1091869"/>
                  </a:lnTo>
                  <a:lnTo>
                    <a:pt x="185310" y="1076728"/>
                  </a:lnTo>
                  <a:lnTo>
                    <a:pt x="178904" y="1061587"/>
                  </a:lnTo>
                  <a:lnTo>
                    <a:pt x="173300" y="1046048"/>
                  </a:lnTo>
                  <a:lnTo>
                    <a:pt x="168096" y="1030509"/>
                  </a:lnTo>
                  <a:lnTo>
                    <a:pt x="163292" y="1014571"/>
                  </a:lnTo>
                  <a:lnTo>
                    <a:pt x="158888" y="998634"/>
                  </a:lnTo>
                  <a:lnTo>
                    <a:pt x="154885" y="982297"/>
                  </a:lnTo>
                  <a:lnTo>
                    <a:pt x="151282" y="966360"/>
                  </a:lnTo>
                  <a:lnTo>
                    <a:pt x="148079" y="949227"/>
                  </a:lnTo>
                  <a:lnTo>
                    <a:pt x="144877" y="932492"/>
                  </a:lnTo>
                  <a:lnTo>
                    <a:pt x="142875" y="915360"/>
                  </a:lnTo>
                  <a:lnTo>
                    <a:pt x="143275" y="915758"/>
                  </a:lnTo>
                  <a:lnTo>
                    <a:pt x="177703" y="873125"/>
                  </a:lnTo>
                  <a:close/>
                  <a:moveTo>
                    <a:pt x="1469926" y="865188"/>
                  </a:moveTo>
                  <a:lnTo>
                    <a:pt x="1504950" y="909130"/>
                  </a:lnTo>
                  <a:lnTo>
                    <a:pt x="1502960" y="925756"/>
                  </a:lnTo>
                  <a:lnTo>
                    <a:pt x="1499776" y="943174"/>
                  </a:lnTo>
                  <a:lnTo>
                    <a:pt x="1496990" y="959801"/>
                  </a:lnTo>
                  <a:lnTo>
                    <a:pt x="1493408" y="976428"/>
                  </a:lnTo>
                  <a:lnTo>
                    <a:pt x="1489428" y="993054"/>
                  </a:lnTo>
                  <a:lnTo>
                    <a:pt x="1484652" y="1009285"/>
                  </a:lnTo>
                  <a:lnTo>
                    <a:pt x="1479876" y="1025516"/>
                  </a:lnTo>
                  <a:lnTo>
                    <a:pt x="1474702" y="1041350"/>
                  </a:lnTo>
                  <a:lnTo>
                    <a:pt x="1469528" y="1057185"/>
                  </a:lnTo>
                  <a:lnTo>
                    <a:pt x="1463558" y="1073020"/>
                  </a:lnTo>
                  <a:lnTo>
                    <a:pt x="1457190" y="1088855"/>
                  </a:lnTo>
                  <a:lnTo>
                    <a:pt x="1450423" y="1103898"/>
                  </a:lnTo>
                  <a:lnTo>
                    <a:pt x="1443657" y="1118941"/>
                  </a:lnTo>
                  <a:lnTo>
                    <a:pt x="1435697" y="1133984"/>
                  </a:lnTo>
                  <a:lnTo>
                    <a:pt x="1428533" y="1148631"/>
                  </a:lnTo>
                  <a:lnTo>
                    <a:pt x="1420175" y="1162883"/>
                  </a:lnTo>
                  <a:lnTo>
                    <a:pt x="1365250" y="1177926"/>
                  </a:lnTo>
                  <a:lnTo>
                    <a:pt x="1376394" y="1160508"/>
                  </a:lnTo>
                  <a:lnTo>
                    <a:pt x="1386743" y="1143089"/>
                  </a:lnTo>
                  <a:lnTo>
                    <a:pt x="1396693" y="1124879"/>
                  </a:lnTo>
                  <a:lnTo>
                    <a:pt x="1405847" y="1106669"/>
                  </a:lnTo>
                  <a:lnTo>
                    <a:pt x="1414603" y="1088063"/>
                  </a:lnTo>
                  <a:lnTo>
                    <a:pt x="1422961" y="1069457"/>
                  </a:lnTo>
                  <a:lnTo>
                    <a:pt x="1430523" y="1050060"/>
                  </a:lnTo>
                  <a:lnTo>
                    <a:pt x="1437687" y="1030662"/>
                  </a:lnTo>
                  <a:lnTo>
                    <a:pt x="1444055" y="1010868"/>
                  </a:lnTo>
                  <a:lnTo>
                    <a:pt x="1449627" y="990283"/>
                  </a:lnTo>
                  <a:lnTo>
                    <a:pt x="1454802" y="970094"/>
                  </a:lnTo>
                  <a:lnTo>
                    <a:pt x="1459180" y="949508"/>
                  </a:lnTo>
                  <a:lnTo>
                    <a:pt x="1463160" y="928923"/>
                  </a:lnTo>
                  <a:lnTo>
                    <a:pt x="1466344" y="907942"/>
                  </a:lnTo>
                  <a:lnTo>
                    <a:pt x="1468334" y="886565"/>
                  </a:lnTo>
                  <a:lnTo>
                    <a:pt x="1469926" y="865188"/>
                  </a:lnTo>
                  <a:close/>
                  <a:moveTo>
                    <a:pt x="1646635" y="785813"/>
                  </a:moveTo>
                  <a:lnTo>
                    <a:pt x="1647825" y="804876"/>
                  </a:lnTo>
                  <a:lnTo>
                    <a:pt x="1647825" y="823940"/>
                  </a:lnTo>
                  <a:lnTo>
                    <a:pt x="1647825" y="842606"/>
                  </a:lnTo>
                  <a:lnTo>
                    <a:pt x="1646635" y="861669"/>
                  </a:lnTo>
                  <a:lnTo>
                    <a:pt x="1645841" y="879938"/>
                  </a:lnTo>
                  <a:lnTo>
                    <a:pt x="1644650" y="898605"/>
                  </a:lnTo>
                  <a:lnTo>
                    <a:pt x="1642269" y="916477"/>
                  </a:lnTo>
                  <a:lnTo>
                    <a:pt x="1640285" y="934746"/>
                  </a:lnTo>
                  <a:lnTo>
                    <a:pt x="1637506" y="953015"/>
                  </a:lnTo>
                  <a:lnTo>
                    <a:pt x="1634728" y="970887"/>
                  </a:lnTo>
                  <a:lnTo>
                    <a:pt x="1631156" y="988759"/>
                  </a:lnTo>
                  <a:lnTo>
                    <a:pt x="1627188" y="1006630"/>
                  </a:lnTo>
                  <a:lnTo>
                    <a:pt x="1623616" y="1023708"/>
                  </a:lnTo>
                  <a:lnTo>
                    <a:pt x="1618853" y="1041183"/>
                  </a:lnTo>
                  <a:lnTo>
                    <a:pt x="1614091" y="1058260"/>
                  </a:lnTo>
                  <a:lnTo>
                    <a:pt x="1608931" y="1075735"/>
                  </a:lnTo>
                  <a:lnTo>
                    <a:pt x="1602978" y="1092416"/>
                  </a:lnTo>
                  <a:lnTo>
                    <a:pt x="1597025" y="1109096"/>
                  </a:lnTo>
                  <a:lnTo>
                    <a:pt x="1590675" y="1125777"/>
                  </a:lnTo>
                  <a:lnTo>
                    <a:pt x="1584325" y="1142060"/>
                  </a:lnTo>
                  <a:lnTo>
                    <a:pt x="1576785" y="1158343"/>
                  </a:lnTo>
                  <a:lnTo>
                    <a:pt x="1569641" y="1174229"/>
                  </a:lnTo>
                  <a:lnTo>
                    <a:pt x="1562100" y="1190116"/>
                  </a:lnTo>
                  <a:lnTo>
                    <a:pt x="1553766" y="1205605"/>
                  </a:lnTo>
                  <a:lnTo>
                    <a:pt x="1545828" y="1221094"/>
                  </a:lnTo>
                  <a:lnTo>
                    <a:pt x="1537097" y="1236980"/>
                  </a:lnTo>
                  <a:lnTo>
                    <a:pt x="1527969" y="1251675"/>
                  </a:lnTo>
                  <a:lnTo>
                    <a:pt x="1518841" y="1266767"/>
                  </a:lnTo>
                  <a:lnTo>
                    <a:pt x="1508919" y="1281461"/>
                  </a:lnTo>
                  <a:lnTo>
                    <a:pt x="1499394" y="1295759"/>
                  </a:lnTo>
                  <a:lnTo>
                    <a:pt x="1489075" y="1309659"/>
                  </a:lnTo>
                  <a:lnTo>
                    <a:pt x="1478756" y="1323560"/>
                  </a:lnTo>
                  <a:lnTo>
                    <a:pt x="1468041" y="1337460"/>
                  </a:lnTo>
                  <a:lnTo>
                    <a:pt x="1456928" y="1350963"/>
                  </a:lnTo>
                  <a:lnTo>
                    <a:pt x="1447800" y="1300525"/>
                  </a:lnTo>
                  <a:lnTo>
                    <a:pt x="1457325" y="1287816"/>
                  </a:lnTo>
                  <a:lnTo>
                    <a:pt x="1466453" y="1274710"/>
                  </a:lnTo>
                  <a:lnTo>
                    <a:pt x="1474788" y="1262398"/>
                  </a:lnTo>
                  <a:lnTo>
                    <a:pt x="1483519" y="1248895"/>
                  </a:lnTo>
                  <a:lnTo>
                    <a:pt x="1492250" y="1235789"/>
                  </a:lnTo>
                  <a:lnTo>
                    <a:pt x="1499791" y="1222682"/>
                  </a:lnTo>
                  <a:lnTo>
                    <a:pt x="1508125" y="1208782"/>
                  </a:lnTo>
                  <a:lnTo>
                    <a:pt x="1515666" y="1195279"/>
                  </a:lnTo>
                  <a:lnTo>
                    <a:pt x="1522810" y="1180981"/>
                  </a:lnTo>
                  <a:lnTo>
                    <a:pt x="1529556" y="1167081"/>
                  </a:lnTo>
                  <a:lnTo>
                    <a:pt x="1536700" y="1153180"/>
                  </a:lnTo>
                  <a:lnTo>
                    <a:pt x="1543050" y="1138883"/>
                  </a:lnTo>
                  <a:lnTo>
                    <a:pt x="1549003" y="1124188"/>
                  </a:lnTo>
                  <a:lnTo>
                    <a:pt x="1555353" y="1109493"/>
                  </a:lnTo>
                  <a:lnTo>
                    <a:pt x="1560910" y="1094799"/>
                  </a:lnTo>
                  <a:lnTo>
                    <a:pt x="1566069" y="1079707"/>
                  </a:lnTo>
                  <a:lnTo>
                    <a:pt x="1571228" y="1064218"/>
                  </a:lnTo>
                  <a:lnTo>
                    <a:pt x="1575991" y="1049126"/>
                  </a:lnTo>
                  <a:lnTo>
                    <a:pt x="1580356" y="1034034"/>
                  </a:lnTo>
                  <a:lnTo>
                    <a:pt x="1584722" y="1018545"/>
                  </a:lnTo>
                  <a:lnTo>
                    <a:pt x="1588294" y="1003056"/>
                  </a:lnTo>
                  <a:lnTo>
                    <a:pt x="1591866" y="987170"/>
                  </a:lnTo>
                  <a:lnTo>
                    <a:pt x="1595041" y="971681"/>
                  </a:lnTo>
                  <a:lnTo>
                    <a:pt x="1597819" y="955398"/>
                  </a:lnTo>
                  <a:lnTo>
                    <a:pt x="1600597" y="939511"/>
                  </a:lnTo>
                  <a:lnTo>
                    <a:pt x="1602581" y="923228"/>
                  </a:lnTo>
                  <a:lnTo>
                    <a:pt x="1604566" y="906945"/>
                  </a:lnTo>
                  <a:lnTo>
                    <a:pt x="1606153" y="890662"/>
                  </a:lnTo>
                  <a:lnTo>
                    <a:pt x="1606947" y="874378"/>
                  </a:lnTo>
                  <a:lnTo>
                    <a:pt x="1607741" y="857301"/>
                  </a:lnTo>
                  <a:lnTo>
                    <a:pt x="1608931" y="841017"/>
                  </a:lnTo>
                  <a:lnTo>
                    <a:pt x="1608931" y="823940"/>
                  </a:lnTo>
                  <a:lnTo>
                    <a:pt x="1608931" y="822351"/>
                  </a:lnTo>
                  <a:lnTo>
                    <a:pt x="1646635" y="785813"/>
                  </a:lnTo>
                  <a:close/>
                  <a:moveTo>
                    <a:pt x="1191" y="779463"/>
                  </a:moveTo>
                  <a:lnTo>
                    <a:pt x="39291" y="816372"/>
                  </a:lnTo>
                  <a:lnTo>
                    <a:pt x="38894" y="824707"/>
                  </a:lnTo>
                  <a:lnTo>
                    <a:pt x="39291" y="842169"/>
                  </a:lnTo>
                  <a:lnTo>
                    <a:pt x="39687" y="858838"/>
                  </a:lnTo>
                  <a:lnTo>
                    <a:pt x="40481" y="876300"/>
                  </a:lnTo>
                  <a:lnTo>
                    <a:pt x="41672" y="892969"/>
                  </a:lnTo>
                  <a:lnTo>
                    <a:pt x="43656" y="910035"/>
                  </a:lnTo>
                  <a:lnTo>
                    <a:pt x="45244" y="926307"/>
                  </a:lnTo>
                  <a:lnTo>
                    <a:pt x="47625" y="943372"/>
                  </a:lnTo>
                  <a:lnTo>
                    <a:pt x="50403" y="959644"/>
                  </a:lnTo>
                  <a:lnTo>
                    <a:pt x="53578" y="975519"/>
                  </a:lnTo>
                  <a:lnTo>
                    <a:pt x="56753" y="992188"/>
                  </a:lnTo>
                  <a:lnTo>
                    <a:pt x="60325" y="1008063"/>
                  </a:lnTo>
                  <a:lnTo>
                    <a:pt x="64691" y="1023938"/>
                  </a:lnTo>
                  <a:lnTo>
                    <a:pt x="69056" y="1039813"/>
                  </a:lnTo>
                  <a:lnTo>
                    <a:pt x="73819" y="1055688"/>
                  </a:lnTo>
                  <a:lnTo>
                    <a:pt x="78581" y="1071166"/>
                  </a:lnTo>
                  <a:lnTo>
                    <a:pt x="83741" y="1086644"/>
                  </a:lnTo>
                  <a:lnTo>
                    <a:pt x="89297" y="1101726"/>
                  </a:lnTo>
                  <a:lnTo>
                    <a:pt x="95250" y="1116807"/>
                  </a:lnTo>
                  <a:lnTo>
                    <a:pt x="101203" y="1131888"/>
                  </a:lnTo>
                  <a:lnTo>
                    <a:pt x="108347" y="1146573"/>
                  </a:lnTo>
                  <a:lnTo>
                    <a:pt x="114697" y="1161257"/>
                  </a:lnTo>
                  <a:lnTo>
                    <a:pt x="122238" y="1175941"/>
                  </a:lnTo>
                  <a:lnTo>
                    <a:pt x="129381" y="1190229"/>
                  </a:lnTo>
                  <a:lnTo>
                    <a:pt x="137319" y="1204517"/>
                  </a:lnTo>
                  <a:lnTo>
                    <a:pt x="144860" y="1218407"/>
                  </a:lnTo>
                  <a:lnTo>
                    <a:pt x="153194" y="1232298"/>
                  </a:lnTo>
                  <a:lnTo>
                    <a:pt x="161925" y="1245792"/>
                  </a:lnTo>
                  <a:lnTo>
                    <a:pt x="170260" y="1259285"/>
                  </a:lnTo>
                  <a:lnTo>
                    <a:pt x="179388" y="1272382"/>
                  </a:lnTo>
                  <a:lnTo>
                    <a:pt x="188913" y="1285479"/>
                  </a:lnTo>
                  <a:lnTo>
                    <a:pt x="198438" y="1298179"/>
                  </a:lnTo>
                  <a:lnTo>
                    <a:pt x="207963" y="1311276"/>
                  </a:lnTo>
                  <a:lnTo>
                    <a:pt x="199628" y="1362076"/>
                  </a:lnTo>
                  <a:lnTo>
                    <a:pt x="188516" y="1348186"/>
                  </a:lnTo>
                  <a:lnTo>
                    <a:pt x="177403" y="1334295"/>
                  </a:lnTo>
                  <a:lnTo>
                    <a:pt x="166291" y="1320404"/>
                  </a:lnTo>
                  <a:lnTo>
                    <a:pt x="155575" y="1306117"/>
                  </a:lnTo>
                  <a:lnTo>
                    <a:pt x="145256" y="1291432"/>
                  </a:lnTo>
                  <a:lnTo>
                    <a:pt x="135335" y="1276748"/>
                  </a:lnTo>
                  <a:lnTo>
                    <a:pt x="125413" y="1261667"/>
                  </a:lnTo>
                  <a:lnTo>
                    <a:pt x="115888" y="1245792"/>
                  </a:lnTo>
                  <a:lnTo>
                    <a:pt x="106760" y="1230710"/>
                  </a:lnTo>
                  <a:lnTo>
                    <a:pt x="98425" y="1214835"/>
                  </a:lnTo>
                  <a:lnTo>
                    <a:pt x="90091" y="1198960"/>
                  </a:lnTo>
                  <a:lnTo>
                    <a:pt x="81756" y="1183085"/>
                  </a:lnTo>
                  <a:lnTo>
                    <a:pt x="74216" y="1166416"/>
                  </a:lnTo>
                  <a:lnTo>
                    <a:pt x="66675" y="1150144"/>
                  </a:lnTo>
                  <a:lnTo>
                    <a:pt x="59928" y="1133079"/>
                  </a:lnTo>
                  <a:lnTo>
                    <a:pt x="53578" y="1116410"/>
                  </a:lnTo>
                  <a:lnTo>
                    <a:pt x="46831" y="1098948"/>
                  </a:lnTo>
                  <a:lnTo>
                    <a:pt x="41275" y="1081882"/>
                  </a:lnTo>
                  <a:lnTo>
                    <a:pt x="35719" y="1064419"/>
                  </a:lnTo>
                  <a:lnTo>
                    <a:pt x="30559" y="1046957"/>
                  </a:lnTo>
                  <a:lnTo>
                    <a:pt x="25797" y="1029097"/>
                  </a:lnTo>
                  <a:lnTo>
                    <a:pt x="21431" y="1011635"/>
                  </a:lnTo>
                  <a:lnTo>
                    <a:pt x="17066" y="993379"/>
                  </a:lnTo>
                  <a:lnTo>
                    <a:pt x="13494" y="975122"/>
                  </a:lnTo>
                  <a:lnTo>
                    <a:pt x="10716" y="956469"/>
                  </a:lnTo>
                  <a:lnTo>
                    <a:pt x="7541" y="938610"/>
                  </a:lnTo>
                  <a:lnTo>
                    <a:pt x="5556" y="919957"/>
                  </a:lnTo>
                  <a:lnTo>
                    <a:pt x="3175" y="900907"/>
                  </a:lnTo>
                  <a:lnTo>
                    <a:pt x="1984" y="882254"/>
                  </a:lnTo>
                  <a:lnTo>
                    <a:pt x="794" y="863204"/>
                  </a:lnTo>
                  <a:lnTo>
                    <a:pt x="397" y="844154"/>
                  </a:lnTo>
                  <a:lnTo>
                    <a:pt x="0" y="824707"/>
                  </a:lnTo>
                  <a:lnTo>
                    <a:pt x="397" y="802085"/>
                  </a:lnTo>
                  <a:lnTo>
                    <a:pt x="1191" y="779463"/>
                  </a:lnTo>
                  <a:close/>
                  <a:moveTo>
                    <a:pt x="1314889" y="671513"/>
                  </a:moveTo>
                  <a:lnTo>
                    <a:pt x="1339850" y="701729"/>
                  </a:lnTo>
                  <a:lnTo>
                    <a:pt x="1101725" y="776288"/>
                  </a:lnTo>
                  <a:lnTo>
                    <a:pt x="1116385" y="730768"/>
                  </a:lnTo>
                  <a:lnTo>
                    <a:pt x="1314889" y="671513"/>
                  </a:lnTo>
                  <a:close/>
                  <a:moveTo>
                    <a:pt x="339763" y="668338"/>
                  </a:moveTo>
                  <a:lnTo>
                    <a:pt x="538932" y="730250"/>
                  </a:lnTo>
                  <a:lnTo>
                    <a:pt x="554038" y="776288"/>
                  </a:lnTo>
                  <a:lnTo>
                    <a:pt x="317500" y="698500"/>
                  </a:lnTo>
                  <a:lnTo>
                    <a:pt x="339763" y="668338"/>
                  </a:lnTo>
                  <a:close/>
                  <a:moveTo>
                    <a:pt x="828080" y="554038"/>
                  </a:moveTo>
                  <a:lnTo>
                    <a:pt x="847512" y="567940"/>
                  </a:lnTo>
                  <a:lnTo>
                    <a:pt x="1087438" y="737939"/>
                  </a:lnTo>
                  <a:lnTo>
                    <a:pt x="1086645" y="741117"/>
                  </a:lnTo>
                  <a:lnTo>
                    <a:pt x="1086249" y="742308"/>
                  </a:lnTo>
                  <a:lnTo>
                    <a:pt x="987105" y="1046163"/>
                  </a:lnTo>
                  <a:lnTo>
                    <a:pt x="980364" y="1046163"/>
                  </a:lnTo>
                  <a:lnTo>
                    <a:pt x="935551" y="1046163"/>
                  </a:lnTo>
                  <a:lnTo>
                    <a:pt x="669054" y="1046163"/>
                  </a:lnTo>
                  <a:lnTo>
                    <a:pt x="570308" y="742308"/>
                  </a:lnTo>
                  <a:lnTo>
                    <a:pt x="569911" y="741117"/>
                  </a:lnTo>
                  <a:lnTo>
                    <a:pt x="568325" y="737939"/>
                  </a:lnTo>
                  <a:lnTo>
                    <a:pt x="808648" y="567940"/>
                  </a:lnTo>
                  <a:lnTo>
                    <a:pt x="828080" y="554038"/>
                  </a:lnTo>
                  <a:close/>
                  <a:moveTo>
                    <a:pt x="1360910" y="387350"/>
                  </a:moveTo>
                  <a:lnTo>
                    <a:pt x="1489666" y="409557"/>
                  </a:lnTo>
                  <a:lnTo>
                    <a:pt x="1540533" y="418281"/>
                  </a:lnTo>
                  <a:lnTo>
                    <a:pt x="1550865" y="437316"/>
                  </a:lnTo>
                  <a:lnTo>
                    <a:pt x="1560800" y="456747"/>
                  </a:lnTo>
                  <a:lnTo>
                    <a:pt x="1570337" y="476178"/>
                  </a:lnTo>
                  <a:lnTo>
                    <a:pt x="1579477" y="495213"/>
                  </a:lnTo>
                  <a:lnTo>
                    <a:pt x="1587425" y="515834"/>
                  </a:lnTo>
                  <a:lnTo>
                    <a:pt x="1595373" y="536058"/>
                  </a:lnTo>
                  <a:lnTo>
                    <a:pt x="1602924" y="556282"/>
                  </a:lnTo>
                  <a:lnTo>
                    <a:pt x="1609679" y="577300"/>
                  </a:lnTo>
                  <a:lnTo>
                    <a:pt x="1616038" y="597920"/>
                  </a:lnTo>
                  <a:lnTo>
                    <a:pt x="1621601" y="619731"/>
                  </a:lnTo>
                  <a:lnTo>
                    <a:pt x="1626767" y="640748"/>
                  </a:lnTo>
                  <a:lnTo>
                    <a:pt x="1631536" y="662955"/>
                  </a:lnTo>
                  <a:lnTo>
                    <a:pt x="1635908" y="684369"/>
                  </a:lnTo>
                  <a:lnTo>
                    <a:pt x="1639484" y="706973"/>
                  </a:lnTo>
                  <a:lnTo>
                    <a:pt x="1641868" y="728783"/>
                  </a:lnTo>
                  <a:lnTo>
                    <a:pt x="1644650" y="751387"/>
                  </a:lnTo>
                  <a:lnTo>
                    <a:pt x="1607692" y="786680"/>
                  </a:lnTo>
                  <a:lnTo>
                    <a:pt x="1513510" y="877888"/>
                  </a:lnTo>
                  <a:lnTo>
                    <a:pt x="1508343" y="871543"/>
                  </a:lnTo>
                  <a:lnTo>
                    <a:pt x="1471386" y="825146"/>
                  </a:lnTo>
                  <a:lnTo>
                    <a:pt x="1363691" y="689921"/>
                  </a:lnTo>
                  <a:lnTo>
                    <a:pt x="1341437" y="662559"/>
                  </a:lnTo>
                  <a:lnTo>
                    <a:pt x="1341835" y="656214"/>
                  </a:lnTo>
                  <a:lnTo>
                    <a:pt x="1355743" y="455557"/>
                  </a:lnTo>
                  <a:lnTo>
                    <a:pt x="1360115" y="396074"/>
                  </a:lnTo>
                  <a:lnTo>
                    <a:pt x="1360910" y="387350"/>
                  </a:lnTo>
                  <a:close/>
                  <a:moveTo>
                    <a:pt x="293316" y="387350"/>
                  </a:moveTo>
                  <a:lnTo>
                    <a:pt x="293316" y="388143"/>
                  </a:lnTo>
                  <a:lnTo>
                    <a:pt x="297280" y="446040"/>
                  </a:lnTo>
                  <a:lnTo>
                    <a:pt x="311549" y="656214"/>
                  </a:lnTo>
                  <a:lnTo>
                    <a:pt x="312738" y="662559"/>
                  </a:lnTo>
                  <a:lnTo>
                    <a:pt x="290145" y="689921"/>
                  </a:lnTo>
                  <a:lnTo>
                    <a:pt x="175991" y="833870"/>
                  </a:lnTo>
                  <a:lnTo>
                    <a:pt x="141111" y="877888"/>
                  </a:lnTo>
                  <a:lnTo>
                    <a:pt x="138733" y="875509"/>
                  </a:lnTo>
                  <a:lnTo>
                    <a:pt x="39641" y="779939"/>
                  </a:lnTo>
                  <a:lnTo>
                    <a:pt x="3175" y="744646"/>
                  </a:lnTo>
                  <a:lnTo>
                    <a:pt x="5949" y="722835"/>
                  </a:lnTo>
                  <a:lnTo>
                    <a:pt x="8724" y="701025"/>
                  </a:lnTo>
                  <a:lnTo>
                    <a:pt x="12291" y="679611"/>
                  </a:lnTo>
                  <a:lnTo>
                    <a:pt x="16255" y="658197"/>
                  </a:lnTo>
                  <a:lnTo>
                    <a:pt x="21011" y="636783"/>
                  </a:lnTo>
                  <a:lnTo>
                    <a:pt x="26164" y="616162"/>
                  </a:lnTo>
                  <a:lnTo>
                    <a:pt x="31713" y="595541"/>
                  </a:lnTo>
                  <a:lnTo>
                    <a:pt x="38452" y="574920"/>
                  </a:lnTo>
                  <a:lnTo>
                    <a:pt x="44793" y="554696"/>
                  </a:lnTo>
                  <a:lnTo>
                    <a:pt x="51928" y="534472"/>
                  </a:lnTo>
                  <a:lnTo>
                    <a:pt x="59855" y="514644"/>
                  </a:lnTo>
                  <a:lnTo>
                    <a:pt x="68179" y="495213"/>
                  </a:lnTo>
                  <a:lnTo>
                    <a:pt x="77296" y="476178"/>
                  </a:lnTo>
                  <a:lnTo>
                    <a:pt x="86016" y="457143"/>
                  </a:lnTo>
                  <a:lnTo>
                    <a:pt x="95528" y="438109"/>
                  </a:lnTo>
                  <a:lnTo>
                    <a:pt x="105834" y="419867"/>
                  </a:lnTo>
                  <a:lnTo>
                    <a:pt x="156173" y="410747"/>
                  </a:lnTo>
                  <a:lnTo>
                    <a:pt x="293316" y="387350"/>
                  </a:lnTo>
                  <a:close/>
                  <a:moveTo>
                    <a:pt x="808037" y="298450"/>
                  </a:moveTo>
                  <a:lnTo>
                    <a:pt x="827881" y="306401"/>
                  </a:lnTo>
                  <a:lnTo>
                    <a:pt x="847725" y="298450"/>
                  </a:lnTo>
                  <a:lnTo>
                    <a:pt x="847725" y="536575"/>
                  </a:lnTo>
                  <a:lnTo>
                    <a:pt x="827881" y="522661"/>
                  </a:lnTo>
                  <a:lnTo>
                    <a:pt x="808037" y="536575"/>
                  </a:lnTo>
                  <a:lnTo>
                    <a:pt x="808037" y="298450"/>
                  </a:lnTo>
                  <a:close/>
                  <a:moveTo>
                    <a:pt x="1106341" y="198438"/>
                  </a:moveTo>
                  <a:lnTo>
                    <a:pt x="1122567" y="205965"/>
                  </a:lnTo>
                  <a:lnTo>
                    <a:pt x="1139189" y="214285"/>
                  </a:lnTo>
                  <a:lnTo>
                    <a:pt x="1155020" y="223001"/>
                  </a:lnTo>
                  <a:lnTo>
                    <a:pt x="1170455" y="231717"/>
                  </a:lnTo>
                  <a:lnTo>
                    <a:pt x="1185889" y="241225"/>
                  </a:lnTo>
                  <a:lnTo>
                    <a:pt x="1200928" y="251129"/>
                  </a:lnTo>
                  <a:lnTo>
                    <a:pt x="1216363" y="261034"/>
                  </a:lnTo>
                  <a:lnTo>
                    <a:pt x="1231006" y="271335"/>
                  </a:lnTo>
                  <a:lnTo>
                    <a:pt x="1244858" y="282031"/>
                  </a:lnTo>
                  <a:lnTo>
                    <a:pt x="1258710" y="293520"/>
                  </a:lnTo>
                  <a:lnTo>
                    <a:pt x="1272562" y="305010"/>
                  </a:lnTo>
                  <a:lnTo>
                    <a:pt x="1286018" y="316895"/>
                  </a:lnTo>
                  <a:lnTo>
                    <a:pt x="1299078" y="328780"/>
                  </a:lnTo>
                  <a:lnTo>
                    <a:pt x="1312138" y="341854"/>
                  </a:lnTo>
                  <a:lnTo>
                    <a:pt x="1324407" y="354928"/>
                  </a:lnTo>
                  <a:lnTo>
                    <a:pt x="1336675" y="367606"/>
                  </a:lnTo>
                  <a:lnTo>
                    <a:pt x="1332322" y="423863"/>
                  </a:lnTo>
                  <a:lnTo>
                    <a:pt x="1318470" y="406827"/>
                  </a:lnTo>
                  <a:lnTo>
                    <a:pt x="1304618" y="390584"/>
                  </a:lnTo>
                  <a:lnTo>
                    <a:pt x="1289975" y="374737"/>
                  </a:lnTo>
                  <a:lnTo>
                    <a:pt x="1274145" y="359286"/>
                  </a:lnTo>
                  <a:lnTo>
                    <a:pt x="1258314" y="344231"/>
                  </a:lnTo>
                  <a:lnTo>
                    <a:pt x="1242088" y="329969"/>
                  </a:lnTo>
                  <a:lnTo>
                    <a:pt x="1225070" y="316103"/>
                  </a:lnTo>
                  <a:lnTo>
                    <a:pt x="1208052" y="302633"/>
                  </a:lnTo>
                  <a:lnTo>
                    <a:pt x="1189847" y="290351"/>
                  </a:lnTo>
                  <a:lnTo>
                    <a:pt x="1171642" y="278070"/>
                  </a:lnTo>
                  <a:lnTo>
                    <a:pt x="1153437" y="266580"/>
                  </a:lnTo>
                  <a:lnTo>
                    <a:pt x="1134440" y="255884"/>
                  </a:lnTo>
                  <a:lnTo>
                    <a:pt x="1114652" y="245187"/>
                  </a:lnTo>
                  <a:lnTo>
                    <a:pt x="1094864" y="235679"/>
                  </a:lnTo>
                  <a:lnTo>
                    <a:pt x="1074680" y="227359"/>
                  </a:lnTo>
                  <a:lnTo>
                    <a:pt x="1054100" y="218643"/>
                  </a:lnTo>
                  <a:lnTo>
                    <a:pt x="1106341" y="198438"/>
                  </a:lnTo>
                  <a:close/>
                  <a:moveTo>
                    <a:pt x="545878" y="196850"/>
                  </a:moveTo>
                  <a:lnTo>
                    <a:pt x="598488" y="217164"/>
                  </a:lnTo>
                  <a:lnTo>
                    <a:pt x="577763" y="225130"/>
                  </a:lnTo>
                  <a:lnTo>
                    <a:pt x="557835" y="233495"/>
                  </a:lnTo>
                  <a:lnTo>
                    <a:pt x="538305" y="243055"/>
                  </a:lnTo>
                  <a:lnTo>
                    <a:pt x="518775" y="253013"/>
                  </a:lnTo>
                  <a:lnTo>
                    <a:pt x="500441" y="263369"/>
                  </a:lnTo>
                  <a:lnTo>
                    <a:pt x="481709" y="274522"/>
                  </a:lnTo>
                  <a:lnTo>
                    <a:pt x="463375" y="286471"/>
                  </a:lnTo>
                  <a:lnTo>
                    <a:pt x="446236" y="298421"/>
                  </a:lnTo>
                  <a:lnTo>
                    <a:pt x="428700" y="311566"/>
                  </a:lnTo>
                  <a:lnTo>
                    <a:pt x="411960" y="325108"/>
                  </a:lnTo>
                  <a:lnTo>
                    <a:pt x="395220" y="338651"/>
                  </a:lnTo>
                  <a:lnTo>
                    <a:pt x="379676" y="352991"/>
                  </a:lnTo>
                  <a:lnTo>
                    <a:pt x="364132" y="368127"/>
                  </a:lnTo>
                  <a:lnTo>
                    <a:pt x="349385" y="383263"/>
                  </a:lnTo>
                  <a:lnTo>
                    <a:pt x="335037" y="399594"/>
                  </a:lnTo>
                  <a:lnTo>
                    <a:pt x="321087" y="415925"/>
                  </a:lnTo>
                  <a:lnTo>
                    <a:pt x="317500" y="360957"/>
                  </a:lnTo>
                  <a:lnTo>
                    <a:pt x="329457" y="347812"/>
                  </a:lnTo>
                  <a:lnTo>
                    <a:pt x="341414" y="335465"/>
                  </a:lnTo>
                  <a:lnTo>
                    <a:pt x="354567" y="323117"/>
                  </a:lnTo>
                  <a:lnTo>
                    <a:pt x="367719" y="311566"/>
                  </a:lnTo>
                  <a:lnTo>
                    <a:pt x="380872" y="299616"/>
                  </a:lnTo>
                  <a:lnTo>
                    <a:pt x="394423" y="288463"/>
                  </a:lnTo>
                  <a:lnTo>
                    <a:pt x="408373" y="277708"/>
                  </a:lnTo>
                  <a:lnTo>
                    <a:pt x="422721" y="267352"/>
                  </a:lnTo>
                  <a:lnTo>
                    <a:pt x="437069" y="256996"/>
                  </a:lnTo>
                  <a:lnTo>
                    <a:pt x="451816" y="247436"/>
                  </a:lnTo>
                  <a:lnTo>
                    <a:pt x="466962" y="237877"/>
                  </a:lnTo>
                  <a:lnTo>
                    <a:pt x="482107" y="228715"/>
                  </a:lnTo>
                  <a:lnTo>
                    <a:pt x="497651" y="219952"/>
                  </a:lnTo>
                  <a:lnTo>
                    <a:pt x="513195" y="211986"/>
                  </a:lnTo>
                  <a:lnTo>
                    <a:pt x="529536" y="204020"/>
                  </a:lnTo>
                  <a:lnTo>
                    <a:pt x="545878" y="196850"/>
                  </a:lnTo>
                  <a:close/>
                  <a:moveTo>
                    <a:pt x="1028700" y="25400"/>
                  </a:moveTo>
                  <a:lnTo>
                    <a:pt x="1048147" y="30571"/>
                  </a:lnTo>
                  <a:lnTo>
                    <a:pt x="1067197" y="36139"/>
                  </a:lnTo>
                  <a:lnTo>
                    <a:pt x="1086247" y="42503"/>
                  </a:lnTo>
                  <a:lnTo>
                    <a:pt x="1104900" y="49265"/>
                  </a:lnTo>
                  <a:lnTo>
                    <a:pt x="1123553" y="56026"/>
                  </a:lnTo>
                  <a:lnTo>
                    <a:pt x="1142207" y="63186"/>
                  </a:lnTo>
                  <a:lnTo>
                    <a:pt x="1160066" y="71538"/>
                  </a:lnTo>
                  <a:lnTo>
                    <a:pt x="1177925" y="79891"/>
                  </a:lnTo>
                  <a:lnTo>
                    <a:pt x="1195388" y="88641"/>
                  </a:lnTo>
                  <a:lnTo>
                    <a:pt x="1212850" y="97392"/>
                  </a:lnTo>
                  <a:lnTo>
                    <a:pt x="1230313" y="106937"/>
                  </a:lnTo>
                  <a:lnTo>
                    <a:pt x="1246982" y="116881"/>
                  </a:lnTo>
                  <a:lnTo>
                    <a:pt x="1263650" y="127620"/>
                  </a:lnTo>
                  <a:lnTo>
                    <a:pt x="1280319" y="138359"/>
                  </a:lnTo>
                  <a:lnTo>
                    <a:pt x="1296194" y="149098"/>
                  </a:lnTo>
                  <a:lnTo>
                    <a:pt x="1312069" y="160633"/>
                  </a:lnTo>
                  <a:lnTo>
                    <a:pt x="1327547" y="172565"/>
                  </a:lnTo>
                  <a:lnTo>
                    <a:pt x="1342629" y="184497"/>
                  </a:lnTo>
                  <a:lnTo>
                    <a:pt x="1358107" y="197225"/>
                  </a:lnTo>
                  <a:lnTo>
                    <a:pt x="1372791" y="209953"/>
                  </a:lnTo>
                  <a:lnTo>
                    <a:pt x="1386682" y="223079"/>
                  </a:lnTo>
                  <a:lnTo>
                    <a:pt x="1400572" y="237000"/>
                  </a:lnTo>
                  <a:lnTo>
                    <a:pt x="1414463" y="250921"/>
                  </a:lnTo>
                  <a:lnTo>
                    <a:pt x="1427957" y="264444"/>
                  </a:lnTo>
                  <a:lnTo>
                    <a:pt x="1440657" y="279161"/>
                  </a:lnTo>
                  <a:lnTo>
                    <a:pt x="1453754" y="293877"/>
                  </a:lnTo>
                  <a:lnTo>
                    <a:pt x="1466454" y="309389"/>
                  </a:lnTo>
                  <a:lnTo>
                    <a:pt x="1477963" y="324901"/>
                  </a:lnTo>
                  <a:lnTo>
                    <a:pt x="1489473" y="340413"/>
                  </a:lnTo>
                  <a:lnTo>
                    <a:pt x="1501379" y="356323"/>
                  </a:lnTo>
                  <a:lnTo>
                    <a:pt x="1512094" y="372233"/>
                  </a:lnTo>
                  <a:lnTo>
                    <a:pt x="1522413" y="388938"/>
                  </a:lnTo>
                  <a:lnTo>
                    <a:pt x="1470026" y="380187"/>
                  </a:lnTo>
                  <a:lnTo>
                    <a:pt x="1460501" y="366664"/>
                  </a:lnTo>
                  <a:lnTo>
                    <a:pt x="1451373" y="353539"/>
                  </a:lnTo>
                  <a:lnTo>
                    <a:pt x="1441451" y="340413"/>
                  </a:lnTo>
                  <a:lnTo>
                    <a:pt x="1430735" y="327685"/>
                  </a:lnTo>
                  <a:lnTo>
                    <a:pt x="1420416" y="315355"/>
                  </a:lnTo>
                  <a:lnTo>
                    <a:pt x="1409701" y="302627"/>
                  </a:lnTo>
                  <a:lnTo>
                    <a:pt x="1398985" y="290695"/>
                  </a:lnTo>
                  <a:lnTo>
                    <a:pt x="1387872" y="278763"/>
                  </a:lnTo>
                  <a:lnTo>
                    <a:pt x="1375966" y="267228"/>
                  </a:lnTo>
                  <a:lnTo>
                    <a:pt x="1364457" y="255694"/>
                  </a:lnTo>
                  <a:lnTo>
                    <a:pt x="1352154" y="244557"/>
                  </a:lnTo>
                  <a:lnTo>
                    <a:pt x="1340247" y="233420"/>
                  </a:lnTo>
                  <a:lnTo>
                    <a:pt x="1327944" y="223079"/>
                  </a:lnTo>
                  <a:lnTo>
                    <a:pt x="1315244" y="212737"/>
                  </a:lnTo>
                  <a:lnTo>
                    <a:pt x="1302544" y="202396"/>
                  </a:lnTo>
                  <a:lnTo>
                    <a:pt x="1289844" y="192452"/>
                  </a:lnTo>
                  <a:lnTo>
                    <a:pt x="1276350" y="182906"/>
                  </a:lnTo>
                  <a:lnTo>
                    <a:pt x="1262857" y="173758"/>
                  </a:lnTo>
                  <a:lnTo>
                    <a:pt x="1248966" y="164610"/>
                  </a:lnTo>
                  <a:lnTo>
                    <a:pt x="1235472" y="155462"/>
                  </a:lnTo>
                  <a:lnTo>
                    <a:pt x="1221582" y="147507"/>
                  </a:lnTo>
                  <a:lnTo>
                    <a:pt x="1207294" y="139155"/>
                  </a:lnTo>
                  <a:lnTo>
                    <a:pt x="1192610" y="130802"/>
                  </a:lnTo>
                  <a:lnTo>
                    <a:pt x="1178322" y="123643"/>
                  </a:lnTo>
                  <a:lnTo>
                    <a:pt x="1163241" y="116085"/>
                  </a:lnTo>
                  <a:lnTo>
                    <a:pt x="1148557" y="108926"/>
                  </a:lnTo>
                  <a:lnTo>
                    <a:pt x="1133475" y="102164"/>
                  </a:lnTo>
                  <a:lnTo>
                    <a:pt x="1117997" y="95801"/>
                  </a:lnTo>
                  <a:lnTo>
                    <a:pt x="1102916" y="89834"/>
                  </a:lnTo>
                  <a:lnTo>
                    <a:pt x="1087041" y="84266"/>
                  </a:lnTo>
                  <a:lnTo>
                    <a:pt x="1071166" y="78698"/>
                  </a:lnTo>
                  <a:lnTo>
                    <a:pt x="1055291" y="73527"/>
                  </a:lnTo>
                  <a:lnTo>
                    <a:pt x="1028700" y="25400"/>
                  </a:lnTo>
                  <a:close/>
                  <a:moveTo>
                    <a:pt x="619125" y="25400"/>
                  </a:moveTo>
                  <a:lnTo>
                    <a:pt x="594935" y="72333"/>
                  </a:lnTo>
                  <a:lnTo>
                    <a:pt x="579073" y="77504"/>
                  </a:lnTo>
                  <a:lnTo>
                    <a:pt x="563211" y="82674"/>
                  </a:lnTo>
                  <a:lnTo>
                    <a:pt x="546952" y="89038"/>
                  </a:lnTo>
                  <a:lnTo>
                    <a:pt x="531486" y="95004"/>
                  </a:lnTo>
                  <a:lnTo>
                    <a:pt x="516020" y="101368"/>
                  </a:lnTo>
                  <a:lnTo>
                    <a:pt x="500951" y="108130"/>
                  </a:lnTo>
                  <a:lnTo>
                    <a:pt x="485882" y="115289"/>
                  </a:lnTo>
                  <a:lnTo>
                    <a:pt x="470813" y="122846"/>
                  </a:lnTo>
                  <a:lnTo>
                    <a:pt x="456140" y="130005"/>
                  </a:lnTo>
                  <a:lnTo>
                    <a:pt x="441467" y="138358"/>
                  </a:lnTo>
                  <a:lnTo>
                    <a:pt x="427191" y="146313"/>
                  </a:lnTo>
                  <a:lnTo>
                    <a:pt x="412915" y="155063"/>
                  </a:lnTo>
                  <a:lnTo>
                    <a:pt x="399036" y="163813"/>
                  </a:lnTo>
                  <a:lnTo>
                    <a:pt x="385156" y="172961"/>
                  </a:lnTo>
                  <a:lnTo>
                    <a:pt x="371277" y="182507"/>
                  </a:lnTo>
                  <a:lnTo>
                    <a:pt x="358190" y="192053"/>
                  </a:lnTo>
                  <a:lnTo>
                    <a:pt x="345104" y="201996"/>
                  </a:lnTo>
                  <a:lnTo>
                    <a:pt x="332018" y="212338"/>
                  </a:lnTo>
                  <a:lnTo>
                    <a:pt x="319328" y="222679"/>
                  </a:lnTo>
                  <a:lnTo>
                    <a:pt x="307035" y="233418"/>
                  </a:lnTo>
                  <a:lnTo>
                    <a:pt x="294741" y="244554"/>
                  </a:lnTo>
                  <a:lnTo>
                    <a:pt x="282448" y="256089"/>
                  </a:lnTo>
                  <a:lnTo>
                    <a:pt x="270948" y="267226"/>
                  </a:lnTo>
                  <a:lnTo>
                    <a:pt x="259448" y="278760"/>
                  </a:lnTo>
                  <a:lnTo>
                    <a:pt x="247948" y="291090"/>
                  </a:lnTo>
                  <a:lnTo>
                    <a:pt x="236844" y="303022"/>
                  </a:lnTo>
                  <a:lnTo>
                    <a:pt x="226137" y="315750"/>
                  </a:lnTo>
                  <a:lnTo>
                    <a:pt x="215826" y="328477"/>
                  </a:lnTo>
                  <a:lnTo>
                    <a:pt x="205516" y="341205"/>
                  </a:lnTo>
                  <a:lnTo>
                    <a:pt x="195602" y="354728"/>
                  </a:lnTo>
                  <a:lnTo>
                    <a:pt x="185688" y="367854"/>
                  </a:lnTo>
                  <a:lnTo>
                    <a:pt x="176170" y="381377"/>
                  </a:lnTo>
                  <a:lnTo>
                    <a:pt x="123825" y="390525"/>
                  </a:lnTo>
                  <a:lnTo>
                    <a:pt x="134135" y="373820"/>
                  </a:lnTo>
                  <a:lnTo>
                    <a:pt x="145239" y="357512"/>
                  </a:lnTo>
                  <a:lnTo>
                    <a:pt x="156739" y="341205"/>
                  </a:lnTo>
                  <a:lnTo>
                    <a:pt x="168239" y="325693"/>
                  </a:lnTo>
                  <a:lnTo>
                    <a:pt x="180136" y="310181"/>
                  </a:lnTo>
                  <a:lnTo>
                    <a:pt x="192826" y="295067"/>
                  </a:lnTo>
                  <a:lnTo>
                    <a:pt x="205516" y="280351"/>
                  </a:lnTo>
                  <a:lnTo>
                    <a:pt x="218602" y="265635"/>
                  </a:lnTo>
                  <a:lnTo>
                    <a:pt x="232085" y="251316"/>
                  </a:lnTo>
                  <a:lnTo>
                    <a:pt x="245965" y="237395"/>
                  </a:lnTo>
                  <a:lnTo>
                    <a:pt x="259844" y="223872"/>
                  </a:lnTo>
                  <a:lnTo>
                    <a:pt x="274517" y="210349"/>
                  </a:lnTo>
                  <a:lnTo>
                    <a:pt x="289190" y="197621"/>
                  </a:lnTo>
                  <a:lnTo>
                    <a:pt x="303862" y="184893"/>
                  </a:lnTo>
                  <a:lnTo>
                    <a:pt x="319328" y="172961"/>
                  </a:lnTo>
                  <a:lnTo>
                    <a:pt x="334794" y="160631"/>
                  </a:lnTo>
                  <a:lnTo>
                    <a:pt x="350656" y="149495"/>
                  </a:lnTo>
                  <a:lnTo>
                    <a:pt x="366518" y="138358"/>
                  </a:lnTo>
                  <a:lnTo>
                    <a:pt x="383174" y="127619"/>
                  </a:lnTo>
                  <a:lnTo>
                    <a:pt x="399829" y="116880"/>
                  </a:lnTo>
                  <a:lnTo>
                    <a:pt x="416881" y="106936"/>
                  </a:lnTo>
                  <a:lnTo>
                    <a:pt x="433933" y="97391"/>
                  </a:lnTo>
                  <a:lnTo>
                    <a:pt x="451778" y="88640"/>
                  </a:lnTo>
                  <a:lnTo>
                    <a:pt x="469227" y="79890"/>
                  </a:lnTo>
                  <a:lnTo>
                    <a:pt x="487072" y="71140"/>
                  </a:lnTo>
                  <a:lnTo>
                    <a:pt x="505710" y="63185"/>
                  </a:lnTo>
                  <a:lnTo>
                    <a:pt x="523951" y="56026"/>
                  </a:lnTo>
                  <a:lnTo>
                    <a:pt x="542193" y="48867"/>
                  </a:lnTo>
                  <a:lnTo>
                    <a:pt x="561228" y="42105"/>
                  </a:lnTo>
                  <a:lnTo>
                    <a:pt x="580263" y="36139"/>
                  </a:lnTo>
                  <a:lnTo>
                    <a:pt x="599694" y="30570"/>
                  </a:lnTo>
                  <a:lnTo>
                    <a:pt x="619125" y="25400"/>
                  </a:lnTo>
                  <a:close/>
                  <a:moveTo>
                    <a:pt x="824315" y="0"/>
                  </a:moveTo>
                  <a:lnTo>
                    <a:pt x="846110" y="792"/>
                  </a:lnTo>
                  <a:lnTo>
                    <a:pt x="868300" y="1585"/>
                  </a:lnTo>
                  <a:lnTo>
                    <a:pt x="889699" y="2774"/>
                  </a:lnTo>
                  <a:lnTo>
                    <a:pt x="911097" y="4756"/>
                  </a:lnTo>
                  <a:lnTo>
                    <a:pt x="932495" y="7530"/>
                  </a:lnTo>
                  <a:lnTo>
                    <a:pt x="953497" y="10700"/>
                  </a:lnTo>
                  <a:lnTo>
                    <a:pt x="974499" y="13871"/>
                  </a:lnTo>
                  <a:lnTo>
                    <a:pt x="995500" y="18230"/>
                  </a:lnTo>
                  <a:lnTo>
                    <a:pt x="1020861" y="63806"/>
                  </a:lnTo>
                  <a:lnTo>
                    <a:pt x="1084263" y="178339"/>
                  </a:lnTo>
                  <a:lnTo>
                    <a:pt x="1071187" y="183491"/>
                  </a:lnTo>
                  <a:lnTo>
                    <a:pt x="1015710" y="204892"/>
                  </a:lnTo>
                  <a:lnTo>
                    <a:pt x="847298" y="270679"/>
                  </a:lnTo>
                  <a:lnTo>
                    <a:pt x="827882" y="277813"/>
                  </a:lnTo>
                  <a:lnTo>
                    <a:pt x="808465" y="270679"/>
                  </a:lnTo>
                  <a:lnTo>
                    <a:pt x="636883" y="203703"/>
                  </a:lnTo>
                  <a:lnTo>
                    <a:pt x="581010" y="181906"/>
                  </a:lnTo>
                  <a:lnTo>
                    <a:pt x="571500" y="178339"/>
                  </a:lnTo>
                  <a:lnTo>
                    <a:pt x="630147" y="63409"/>
                  </a:lnTo>
                  <a:lnTo>
                    <a:pt x="653130" y="18230"/>
                  </a:lnTo>
                  <a:lnTo>
                    <a:pt x="673736" y="13871"/>
                  </a:lnTo>
                  <a:lnTo>
                    <a:pt x="694738" y="10700"/>
                  </a:lnTo>
                  <a:lnTo>
                    <a:pt x="716136" y="7530"/>
                  </a:lnTo>
                  <a:lnTo>
                    <a:pt x="737534" y="4756"/>
                  </a:lnTo>
                  <a:lnTo>
                    <a:pt x="758932" y="2774"/>
                  </a:lnTo>
                  <a:lnTo>
                    <a:pt x="780726" y="1585"/>
                  </a:lnTo>
                  <a:lnTo>
                    <a:pt x="802125" y="792"/>
                  </a:lnTo>
                  <a:lnTo>
                    <a:pt x="824315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3463835" y="1855184"/>
              <a:ext cx="4572000" cy="72660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一般怎么改？</a:t>
              </a:r>
            </a:p>
          </p:txBody>
        </p:sp>
      </p:grp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838246" y="3657738"/>
            <a:ext cx="7227570" cy="737870"/>
            <a:chOff x="2943498" y="1846426"/>
            <a:chExt cx="7120305" cy="726919"/>
          </a:xfrm>
        </p:grpSpPr>
        <p:sp>
          <p:nvSpPr>
            <p:cNvPr id="13" name="KSO_Shape"/>
            <p:cNvSpPr/>
            <p:nvPr>
              <p:custDataLst>
                <p:tags r:id="rId7"/>
              </p:custDataLst>
            </p:nvPr>
          </p:nvSpPr>
          <p:spPr bwMode="auto">
            <a:xfrm>
              <a:off x="2943498" y="2024744"/>
              <a:ext cx="418010" cy="418010"/>
            </a:xfrm>
            <a:custGeom>
              <a:avLst/>
              <a:gdLst>
                <a:gd name="T0" fmla="*/ 956359 w 1647825"/>
                <a:gd name="T1" fmla="*/ 1636826 h 1647826"/>
                <a:gd name="T2" fmla="*/ 747857 w 1647825"/>
                <a:gd name="T3" fmla="*/ 1644290 h 1647826"/>
                <a:gd name="T4" fmla="*/ 552064 w 1647825"/>
                <a:gd name="T5" fmla="*/ 1602253 h 1647826"/>
                <a:gd name="T6" fmla="*/ 715689 w 1647825"/>
                <a:gd name="T7" fmla="*/ 1601861 h 1647826"/>
                <a:gd name="T8" fmla="*/ 887256 w 1647825"/>
                <a:gd name="T9" fmla="*/ 1606575 h 1647826"/>
                <a:gd name="T10" fmla="*/ 1054454 w 1647825"/>
                <a:gd name="T11" fmla="*/ 1574360 h 1647826"/>
                <a:gd name="T12" fmla="*/ 824299 w 1647825"/>
                <a:gd name="T13" fmla="*/ 1511300 h 1647826"/>
                <a:gd name="T14" fmla="*/ 704546 w 1647825"/>
                <a:gd name="T15" fmla="*/ 1461552 h 1647826"/>
                <a:gd name="T16" fmla="*/ 930127 w 1647825"/>
                <a:gd name="T17" fmla="*/ 1463902 h 1647826"/>
                <a:gd name="T18" fmla="*/ 1356122 w 1647825"/>
                <a:gd name="T19" fmla="*/ 1452828 h 1647826"/>
                <a:gd name="T20" fmla="*/ 1149747 w 1647825"/>
                <a:gd name="T21" fmla="*/ 1581151 h 1647826"/>
                <a:gd name="T22" fmla="*/ 515270 w 1647825"/>
                <a:gd name="T23" fmla="*/ 1266356 h 1647826"/>
                <a:gd name="T24" fmla="*/ 425814 w 1647825"/>
                <a:gd name="T25" fmla="*/ 1545074 h 1647826"/>
                <a:gd name="T26" fmla="*/ 236961 w 1647825"/>
                <a:gd name="T27" fmla="*/ 1401552 h 1647826"/>
                <a:gd name="T28" fmla="*/ 652180 w 1647825"/>
                <a:gd name="T29" fmla="*/ 1071563 h 1647826"/>
                <a:gd name="T30" fmla="*/ 198520 w 1647825"/>
                <a:gd name="T31" fmla="*/ 994251 h 1647826"/>
                <a:gd name="T32" fmla="*/ 228545 w 1647825"/>
                <a:gd name="T33" fmla="*/ 1165580 h 1647826"/>
                <a:gd name="T34" fmla="*/ 158888 w 1647825"/>
                <a:gd name="T35" fmla="*/ 998634 h 1647826"/>
                <a:gd name="T36" fmla="*/ 1499776 w 1647825"/>
                <a:gd name="T37" fmla="*/ 943174 h 1647826"/>
                <a:gd name="T38" fmla="*/ 1443657 w 1647825"/>
                <a:gd name="T39" fmla="*/ 1118941 h 1647826"/>
                <a:gd name="T40" fmla="*/ 1430523 w 1647825"/>
                <a:gd name="T41" fmla="*/ 1050060 h 1647826"/>
                <a:gd name="T42" fmla="*/ 1647825 w 1647825"/>
                <a:gd name="T43" fmla="*/ 804876 h 1647826"/>
                <a:gd name="T44" fmla="*/ 1627188 w 1647825"/>
                <a:gd name="T45" fmla="*/ 1006630 h 1647826"/>
                <a:gd name="T46" fmla="*/ 1562100 w 1647825"/>
                <a:gd name="T47" fmla="*/ 1190116 h 1647826"/>
                <a:gd name="T48" fmla="*/ 1456928 w 1647825"/>
                <a:gd name="T49" fmla="*/ 1350963 h 1647826"/>
                <a:gd name="T50" fmla="*/ 1529556 w 1647825"/>
                <a:gd name="T51" fmla="*/ 1167081 h 1647826"/>
                <a:gd name="T52" fmla="*/ 1588294 w 1647825"/>
                <a:gd name="T53" fmla="*/ 1003056 h 1647826"/>
                <a:gd name="T54" fmla="*/ 1608931 w 1647825"/>
                <a:gd name="T55" fmla="*/ 823940 h 1647826"/>
                <a:gd name="T56" fmla="*/ 45244 w 1647825"/>
                <a:gd name="T57" fmla="*/ 926307 h 1647826"/>
                <a:gd name="T58" fmla="*/ 89297 w 1647825"/>
                <a:gd name="T59" fmla="*/ 1101726 h 1647826"/>
                <a:gd name="T60" fmla="*/ 170260 w 1647825"/>
                <a:gd name="T61" fmla="*/ 1259285 h 1647826"/>
                <a:gd name="T62" fmla="*/ 135335 w 1647825"/>
                <a:gd name="T63" fmla="*/ 1276748 h 1647826"/>
                <a:gd name="T64" fmla="*/ 46831 w 1647825"/>
                <a:gd name="T65" fmla="*/ 1098948 h 1647826"/>
                <a:gd name="T66" fmla="*/ 3175 w 1647825"/>
                <a:gd name="T67" fmla="*/ 900907 h 1647826"/>
                <a:gd name="T68" fmla="*/ 1314889 w 1647825"/>
                <a:gd name="T69" fmla="*/ 671513 h 1647826"/>
                <a:gd name="T70" fmla="*/ 987105 w 1647825"/>
                <a:gd name="T71" fmla="*/ 1046163 h 1647826"/>
                <a:gd name="T72" fmla="*/ 1540533 w 1647825"/>
                <a:gd name="T73" fmla="*/ 418281 h 1647826"/>
                <a:gd name="T74" fmla="*/ 1626767 w 1647825"/>
                <a:gd name="T75" fmla="*/ 640748 h 1647826"/>
                <a:gd name="T76" fmla="*/ 1341437 w 1647825"/>
                <a:gd name="T77" fmla="*/ 662559 h 1647826"/>
                <a:gd name="T78" fmla="*/ 175991 w 1647825"/>
                <a:gd name="T79" fmla="*/ 833870 h 1647826"/>
                <a:gd name="T80" fmla="*/ 31713 w 1647825"/>
                <a:gd name="T81" fmla="*/ 595541 h 1647826"/>
                <a:gd name="T82" fmla="*/ 293316 w 1647825"/>
                <a:gd name="T83" fmla="*/ 387350 h 1647826"/>
                <a:gd name="T84" fmla="*/ 1155020 w 1647825"/>
                <a:gd name="T85" fmla="*/ 223001 h 1647826"/>
                <a:gd name="T86" fmla="*/ 1312138 w 1647825"/>
                <a:gd name="T87" fmla="*/ 341854 h 1647826"/>
                <a:gd name="T88" fmla="*/ 1208052 w 1647825"/>
                <a:gd name="T89" fmla="*/ 302633 h 1647826"/>
                <a:gd name="T90" fmla="*/ 598488 w 1647825"/>
                <a:gd name="T91" fmla="*/ 217164 h 1647826"/>
                <a:gd name="T92" fmla="*/ 395220 w 1647825"/>
                <a:gd name="T93" fmla="*/ 338651 h 1647826"/>
                <a:gd name="T94" fmla="*/ 380872 w 1647825"/>
                <a:gd name="T95" fmla="*/ 299616 h 1647826"/>
                <a:gd name="T96" fmla="*/ 545878 w 1647825"/>
                <a:gd name="T97" fmla="*/ 196850 h 1647826"/>
                <a:gd name="T98" fmla="*/ 1212850 w 1647825"/>
                <a:gd name="T99" fmla="*/ 97392 h 1647826"/>
                <a:gd name="T100" fmla="*/ 1386682 w 1647825"/>
                <a:gd name="T101" fmla="*/ 223079 h 1647826"/>
                <a:gd name="T102" fmla="*/ 1522413 w 1647825"/>
                <a:gd name="T103" fmla="*/ 388938 h 1647826"/>
                <a:gd name="T104" fmla="*/ 1364457 w 1647825"/>
                <a:gd name="T105" fmla="*/ 255694 h 1647826"/>
                <a:gd name="T106" fmla="*/ 1221582 w 1647825"/>
                <a:gd name="T107" fmla="*/ 147507 h 1647826"/>
                <a:gd name="T108" fmla="*/ 1055291 w 1647825"/>
                <a:gd name="T109" fmla="*/ 73527 h 1647826"/>
                <a:gd name="T110" fmla="*/ 470813 w 1647825"/>
                <a:gd name="T111" fmla="*/ 122846 h 1647826"/>
                <a:gd name="T112" fmla="*/ 319328 w 1647825"/>
                <a:gd name="T113" fmla="*/ 222679 h 1647826"/>
                <a:gd name="T114" fmla="*/ 195602 w 1647825"/>
                <a:gd name="T115" fmla="*/ 354728 h 1647826"/>
                <a:gd name="T116" fmla="*/ 218602 w 1647825"/>
                <a:gd name="T117" fmla="*/ 265635 h 1647826"/>
                <a:gd name="T118" fmla="*/ 383174 w 1647825"/>
                <a:gd name="T119" fmla="*/ 127619 h 1647826"/>
                <a:gd name="T120" fmla="*/ 580263 w 1647825"/>
                <a:gd name="T121" fmla="*/ 36139 h 1647826"/>
                <a:gd name="T122" fmla="*/ 995500 w 1647825"/>
                <a:gd name="T123" fmla="*/ 18230 h 1647826"/>
                <a:gd name="T124" fmla="*/ 630147 w 1647825"/>
                <a:gd name="T125" fmla="*/ 63409 h 164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825" h="1647826">
                  <a:moveTo>
                    <a:pt x="1069148" y="1570038"/>
                  </a:moveTo>
                  <a:lnTo>
                    <a:pt x="1117600" y="1593610"/>
                  </a:lnTo>
                  <a:lnTo>
                    <a:pt x="1100126" y="1600289"/>
                  </a:lnTo>
                  <a:lnTo>
                    <a:pt x="1082651" y="1606182"/>
                  </a:lnTo>
                  <a:lnTo>
                    <a:pt x="1065177" y="1611682"/>
                  </a:lnTo>
                  <a:lnTo>
                    <a:pt x="1047305" y="1616790"/>
                  </a:lnTo>
                  <a:lnTo>
                    <a:pt x="1029831" y="1621504"/>
                  </a:lnTo>
                  <a:lnTo>
                    <a:pt x="1011562" y="1626218"/>
                  </a:lnTo>
                  <a:lnTo>
                    <a:pt x="993293" y="1630147"/>
                  </a:lnTo>
                  <a:lnTo>
                    <a:pt x="974628" y="1634076"/>
                  </a:lnTo>
                  <a:lnTo>
                    <a:pt x="956359" y="1636826"/>
                  </a:lnTo>
                  <a:lnTo>
                    <a:pt x="937693" y="1639969"/>
                  </a:lnTo>
                  <a:lnTo>
                    <a:pt x="919027" y="1641933"/>
                  </a:lnTo>
                  <a:lnTo>
                    <a:pt x="899964" y="1644290"/>
                  </a:lnTo>
                  <a:lnTo>
                    <a:pt x="880901" y="1645469"/>
                  </a:lnTo>
                  <a:lnTo>
                    <a:pt x="862235" y="1646648"/>
                  </a:lnTo>
                  <a:lnTo>
                    <a:pt x="842775" y="1647826"/>
                  </a:lnTo>
                  <a:lnTo>
                    <a:pt x="823315" y="1647826"/>
                  </a:lnTo>
                  <a:lnTo>
                    <a:pt x="804252" y="1647826"/>
                  </a:lnTo>
                  <a:lnTo>
                    <a:pt x="785586" y="1646648"/>
                  </a:lnTo>
                  <a:lnTo>
                    <a:pt x="766523" y="1645862"/>
                  </a:lnTo>
                  <a:lnTo>
                    <a:pt x="747857" y="1644290"/>
                  </a:lnTo>
                  <a:lnTo>
                    <a:pt x="729986" y="1642326"/>
                  </a:lnTo>
                  <a:lnTo>
                    <a:pt x="711320" y="1640362"/>
                  </a:lnTo>
                  <a:lnTo>
                    <a:pt x="693051" y="1637219"/>
                  </a:lnTo>
                  <a:lnTo>
                    <a:pt x="674782" y="1634469"/>
                  </a:lnTo>
                  <a:lnTo>
                    <a:pt x="656911" y="1630933"/>
                  </a:lnTo>
                  <a:lnTo>
                    <a:pt x="639039" y="1627004"/>
                  </a:lnTo>
                  <a:lnTo>
                    <a:pt x="621168" y="1622683"/>
                  </a:lnTo>
                  <a:lnTo>
                    <a:pt x="603693" y="1617968"/>
                  </a:lnTo>
                  <a:lnTo>
                    <a:pt x="586219" y="1613254"/>
                  </a:lnTo>
                  <a:lnTo>
                    <a:pt x="569142" y="1607754"/>
                  </a:lnTo>
                  <a:lnTo>
                    <a:pt x="552064" y="1602253"/>
                  </a:lnTo>
                  <a:lnTo>
                    <a:pt x="534987" y="1596360"/>
                  </a:lnTo>
                  <a:lnTo>
                    <a:pt x="583439" y="1572003"/>
                  </a:lnTo>
                  <a:lnTo>
                    <a:pt x="597736" y="1576324"/>
                  </a:lnTo>
                  <a:lnTo>
                    <a:pt x="612033" y="1580646"/>
                  </a:lnTo>
                  <a:lnTo>
                    <a:pt x="626728" y="1584182"/>
                  </a:lnTo>
                  <a:lnTo>
                    <a:pt x="640628" y="1587717"/>
                  </a:lnTo>
                  <a:lnTo>
                    <a:pt x="655322" y="1591253"/>
                  </a:lnTo>
                  <a:lnTo>
                    <a:pt x="670811" y="1594396"/>
                  </a:lnTo>
                  <a:lnTo>
                    <a:pt x="685505" y="1597146"/>
                  </a:lnTo>
                  <a:lnTo>
                    <a:pt x="700597" y="1599896"/>
                  </a:lnTo>
                  <a:lnTo>
                    <a:pt x="715689" y="1601861"/>
                  </a:lnTo>
                  <a:lnTo>
                    <a:pt x="730780" y="1603432"/>
                  </a:lnTo>
                  <a:lnTo>
                    <a:pt x="745872" y="1605396"/>
                  </a:lnTo>
                  <a:lnTo>
                    <a:pt x="760963" y="1606575"/>
                  </a:lnTo>
                  <a:lnTo>
                    <a:pt x="776452" y="1607754"/>
                  </a:lnTo>
                  <a:lnTo>
                    <a:pt x="791941" y="1608932"/>
                  </a:lnTo>
                  <a:lnTo>
                    <a:pt x="807429" y="1609325"/>
                  </a:lnTo>
                  <a:lnTo>
                    <a:pt x="823315" y="1609325"/>
                  </a:lnTo>
                  <a:lnTo>
                    <a:pt x="839201" y="1609325"/>
                  </a:lnTo>
                  <a:lnTo>
                    <a:pt x="855087" y="1608147"/>
                  </a:lnTo>
                  <a:lnTo>
                    <a:pt x="870973" y="1607754"/>
                  </a:lnTo>
                  <a:lnTo>
                    <a:pt x="887256" y="1606575"/>
                  </a:lnTo>
                  <a:lnTo>
                    <a:pt x="902744" y="1605396"/>
                  </a:lnTo>
                  <a:lnTo>
                    <a:pt x="918233" y="1603432"/>
                  </a:lnTo>
                  <a:lnTo>
                    <a:pt x="933722" y="1601468"/>
                  </a:lnTo>
                  <a:lnTo>
                    <a:pt x="949210" y="1598718"/>
                  </a:lnTo>
                  <a:lnTo>
                    <a:pt x="964699" y="1596360"/>
                  </a:lnTo>
                  <a:lnTo>
                    <a:pt x="980188" y="1593218"/>
                  </a:lnTo>
                  <a:lnTo>
                    <a:pt x="995279" y="1590467"/>
                  </a:lnTo>
                  <a:lnTo>
                    <a:pt x="1010371" y="1586932"/>
                  </a:lnTo>
                  <a:lnTo>
                    <a:pt x="1025065" y="1583003"/>
                  </a:lnTo>
                  <a:lnTo>
                    <a:pt x="1039760" y="1578681"/>
                  </a:lnTo>
                  <a:lnTo>
                    <a:pt x="1054454" y="1574360"/>
                  </a:lnTo>
                  <a:lnTo>
                    <a:pt x="1069148" y="1570038"/>
                  </a:lnTo>
                  <a:close/>
                  <a:moveTo>
                    <a:pt x="990600" y="1450975"/>
                  </a:moveTo>
                  <a:lnTo>
                    <a:pt x="960761" y="1497590"/>
                  </a:lnTo>
                  <a:lnTo>
                    <a:pt x="944450" y="1500332"/>
                  </a:lnTo>
                  <a:lnTo>
                    <a:pt x="927740" y="1503466"/>
                  </a:lnTo>
                  <a:lnTo>
                    <a:pt x="910632" y="1505424"/>
                  </a:lnTo>
                  <a:lnTo>
                    <a:pt x="893923" y="1507775"/>
                  </a:lnTo>
                  <a:lnTo>
                    <a:pt x="876417" y="1508950"/>
                  </a:lnTo>
                  <a:lnTo>
                    <a:pt x="859310" y="1510125"/>
                  </a:lnTo>
                  <a:lnTo>
                    <a:pt x="841804" y="1510909"/>
                  </a:lnTo>
                  <a:lnTo>
                    <a:pt x="824299" y="1511300"/>
                  </a:lnTo>
                  <a:lnTo>
                    <a:pt x="807589" y="1510909"/>
                  </a:lnTo>
                  <a:lnTo>
                    <a:pt x="791675" y="1510125"/>
                  </a:lnTo>
                  <a:lnTo>
                    <a:pt x="775363" y="1508950"/>
                  </a:lnTo>
                  <a:lnTo>
                    <a:pt x="759051" y="1507775"/>
                  </a:lnTo>
                  <a:lnTo>
                    <a:pt x="743137" y="1506208"/>
                  </a:lnTo>
                  <a:lnTo>
                    <a:pt x="727223" y="1503858"/>
                  </a:lnTo>
                  <a:lnTo>
                    <a:pt x="711707" y="1501899"/>
                  </a:lnTo>
                  <a:lnTo>
                    <a:pt x="695395" y="1498765"/>
                  </a:lnTo>
                  <a:lnTo>
                    <a:pt x="666750" y="1453326"/>
                  </a:lnTo>
                  <a:lnTo>
                    <a:pt x="685449" y="1458026"/>
                  </a:lnTo>
                  <a:lnTo>
                    <a:pt x="704546" y="1461552"/>
                  </a:lnTo>
                  <a:lnTo>
                    <a:pt x="724041" y="1465077"/>
                  </a:lnTo>
                  <a:lnTo>
                    <a:pt x="743933" y="1467819"/>
                  </a:lnTo>
                  <a:lnTo>
                    <a:pt x="763428" y="1469778"/>
                  </a:lnTo>
                  <a:lnTo>
                    <a:pt x="783718" y="1471345"/>
                  </a:lnTo>
                  <a:lnTo>
                    <a:pt x="803611" y="1472520"/>
                  </a:lnTo>
                  <a:lnTo>
                    <a:pt x="824299" y="1472520"/>
                  </a:lnTo>
                  <a:lnTo>
                    <a:pt x="845783" y="1472520"/>
                  </a:lnTo>
                  <a:lnTo>
                    <a:pt x="866869" y="1470953"/>
                  </a:lnTo>
                  <a:lnTo>
                    <a:pt x="888353" y="1469386"/>
                  </a:lnTo>
                  <a:lnTo>
                    <a:pt x="909439" y="1467428"/>
                  </a:lnTo>
                  <a:lnTo>
                    <a:pt x="930127" y="1463902"/>
                  </a:lnTo>
                  <a:lnTo>
                    <a:pt x="950417" y="1460377"/>
                  </a:lnTo>
                  <a:lnTo>
                    <a:pt x="970708" y="1456068"/>
                  </a:lnTo>
                  <a:lnTo>
                    <a:pt x="990600" y="1450975"/>
                  </a:lnTo>
                  <a:close/>
                  <a:moveTo>
                    <a:pt x="1402556" y="1195388"/>
                  </a:moveTo>
                  <a:lnTo>
                    <a:pt x="1425972" y="1326889"/>
                  </a:lnTo>
                  <a:lnTo>
                    <a:pt x="1435100" y="1376153"/>
                  </a:lnTo>
                  <a:lnTo>
                    <a:pt x="1420019" y="1392044"/>
                  </a:lnTo>
                  <a:lnTo>
                    <a:pt x="1404541" y="1408333"/>
                  </a:lnTo>
                  <a:lnTo>
                    <a:pt x="1389063" y="1423429"/>
                  </a:lnTo>
                  <a:lnTo>
                    <a:pt x="1372394" y="1438526"/>
                  </a:lnTo>
                  <a:lnTo>
                    <a:pt x="1356122" y="1452828"/>
                  </a:lnTo>
                  <a:lnTo>
                    <a:pt x="1339056" y="1467131"/>
                  </a:lnTo>
                  <a:lnTo>
                    <a:pt x="1321594" y="1480241"/>
                  </a:lnTo>
                  <a:lnTo>
                    <a:pt x="1303734" y="1493749"/>
                  </a:lnTo>
                  <a:lnTo>
                    <a:pt x="1285875" y="1506462"/>
                  </a:lnTo>
                  <a:lnTo>
                    <a:pt x="1267619" y="1518380"/>
                  </a:lnTo>
                  <a:lnTo>
                    <a:pt x="1248569" y="1529902"/>
                  </a:lnTo>
                  <a:lnTo>
                    <a:pt x="1229519" y="1541423"/>
                  </a:lnTo>
                  <a:lnTo>
                    <a:pt x="1210072" y="1552149"/>
                  </a:lnTo>
                  <a:lnTo>
                    <a:pt x="1190228" y="1562082"/>
                  </a:lnTo>
                  <a:lnTo>
                    <a:pt x="1170384" y="1572014"/>
                  </a:lnTo>
                  <a:lnTo>
                    <a:pt x="1149747" y="1581151"/>
                  </a:lnTo>
                  <a:lnTo>
                    <a:pt x="1103709" y="1557711"/>
                  </a:lnTo>
                  <a:lnTo>
                    <a:pt x="989012" y="1500503"/>
                  </a:lnTo>
                  <a:lnTo>
                    <a:pt x="996553" y="1489379"/>
                  </a:lnTo>
                  <a:lnTo>
                    <a:pt x="1027906" y="1439321"/>
                  </a:lnTo>
                  <a:lnTo>
                    <a:pt x="1136253" y="1267694"/>
                  </a:lnTo>
                  <a:lnTo>
                    <a:pt x="1342628" y="1211279"/>
                  </a:lnTo>
                  <a:lnTo>
                    <a:pt x="1400969" y="1195785"/>
                  </a:lnTo>
                  <a:lnTo>
                    <a:pt x="1402556" y="1195388"/>
                  </a:lnTo>
                  <a:close/>
                  <a:moveTo>
                    <a:pt x="252864" y="1195388"/>
                  </a:moveTo>
                  <a:lnTo>
                    <a:pt x="302960" y="1209265"/>
                  </a:lnTo>
                  <a:lnTo>
                    <a:pt x="515270" y="1266356"/>
                  </a:lnTo>
                  <a:lnTo>
                    <a:pt x="518849" y="1267545"/>
                  </a:lnTo>
                  <a:lnTo>
                    <a:pt x="537137" y="1295695"/>
                  </a:lnTo>
                  <a:lnTo>
                    <a:pt x="629775" y="1441992"/>
                  </a:lnTo>
                  <a:lnTo>
                    <a:pt x="660786" y="1491154"/>
                  </a:lnTo>
                  <a:lnTo>
                    <a:pt x="666750" y="1500669"/>
                  </a:lnTo>
                  <a:lnTo>
                    <a:pt x="550655" y="1559743"/>
                  </a:lnTo>
                  <a:lnTo>
                    <a:pt x="504138" y="1582738"/>
                  </a:lnTo>
                  <a:lnTo>
                    <a:pt x="484259" y="1574412"/>
                  </a:lnTo>
                  <a:lnTo>
                    <a:pt x="464379" y="1564897"/>
                  </a:lnTo>
                  <a:lnTo>
                    <a:pt x="444898" y="1555382"/>
                  </a:lnTo>
                  <a:lnTo>
                    <a:pt x="425814" y="1545074"/>
                  </a:lnTo>
                  <a:lnTo>
                    <a:pt x="407127" y="1533973"/>
                  </a:lnTo>
                  <a:lnTo>
                    <a:pt x="388441" y="1522871"/>
                  </a:lnTo>
                  <a:lnTo>
                    <a:pt x="370152" y="1511374"/>
                  </a:lnTo>
                  <a:lnTo>
                    <a:pt x="352260" y="1498687"/>
                  </a:lnTo>
                  <a:lnTo>
                    <a:pt x="334767" y="1486396"/>
                  </a:lnTo>
                  <a:lnTo>
                    <a:pt x="317671" y="1473313"/>
                  </a:lnTo>
                  <a:lnTo>
                    <a:pt x="300972" y="1459833"/>
                  </a:lnTo>
                  <a:lnTo>
                    <a:pt x="284671" y="1445560"/>
                  </a:lnTo>
                  <a:lnTo>
                    <a:pt x="267972" y="1431287"/>
                  </a:lnTo>
                  <a:lnTo>
                    <a:pt x="252467" y="1416618"/>
                  </a:lnTo>
                  <a:lnTo>
                    <a:pt x="236961" y="1401552"/>
                  </a:lnTo>
                  <a:lnTo>
                    <a:pt x="222250" y="1386090"/>
                  </a:lnTo>
                  <a:lnTo>
                    <a:pt x="230202" y="1336531"/>
                  </a:lnTo>
                  <a:lnTo>
                    <a:pt x="251671" y="1203318"/>
                  </a:lnTo>
                  <a:lnTo>
                    <a:pt x="252864" y="1195388"/>
                  </a:lnTo>
                  <a:close/>
                  <a:moveTo>
                    <a:pt x="950912" y="1071563"/>
                  </a:moveTo>
                  <a:lnTo>
                    <a:pt x="998316" y="1071563"/>
                  </a:lnTo>
                  <a:lnTo>
                    <a:pt x="1120775" y="1245264"/>
                  </a:lnTo>
                  <a:lnTo>
                    <a:pt x="1119590" y="1245662"/>
                  </a:lnTo>
                  <a:lnTo>
                    <a:pt x="1095888" y="1279526"/>
                  </a:lnTo>
                  <a:lnTo>
                    <a:pt x="950912" y="1071563"/>
                  </a:lnTo>
                  <a:close/>
                  <a:moveTo>
                    <a:pt x="652180" y="1071563"/>
                  </a:moveTo>
                  <a:lnTo>
                    <a:pt x="700087" y="1071563"/>
                  </a:lnTo>
                  <a:lnTo>
                    <a:pt x="554783" y="1276351"/>
                  </a:lnTo>
                  <a:lnTo>
                    <a:pt x="534987" y="1244662"/>
                  </a:lnTo>
                  <a:lnTo>
                    <a:pt x="652180" y="1071563"/>
                  </a:lnTo>
                  <a:close/>
                  <a:moveTo>
                    <a:pt x="177703" y="873125"/>
                  </a:moveTo>
                  <a:lnTo>
                    <a:pt x="179305" y="893844"/>
                  </a:lnTo>
                  <a:lnTo>
                    <a:pt x="182107" y="914164"/>
                  </a:lnTo>
                  <a:lnTo>
                    <a:pt x="185710" y="934485"/>
                  </a:lnTo>
                  <a:lnTo>
                    <a:pt x="188913" y="954805"/>
                  </a:lnTo>
                  <a:lnTo>
                    <a:pt x="193716" y="974727"/>
                  </a:lnTo>
                  <a:lnTo>
                    <a:pt x="198520" y="994251"/>
                  </a:lnTo>
                  <a:lnTo>
                    <a:pt x="204125" y="1013774"/>
                  </a:lnTo>
                  <a:lnTo>
                    <a:pt x="210931" y="1032899"/>
                  </a:lnTo>
                  <a:lnTo>
                    <a:pt x="217336" y="1052025"/>
                  </a:lnTo>
                  <a:lnTo>
                    <a:pt x="224942" y="1070751"/>
                  </a:lnTo>
                  <a:lnTo>
                    <a:pt x="232949" y="1089478"/>
                  </a:lnTo>
                  <a:lnTo>
                    <a:pt x="241356" y="1107009"/>
                  </a:lnTo>
                  <a:lnTo>
                    <a:pt x="250563" y="1124939"/>
                  </a:lnTo>
                  <a:lnTo>
                    <a:pt x="260171" y="1142470"/>
                  </a:lnTo>
                  <a:lnTo>
                    <a:pt x="270179" y="1159603"/>
                  </a:lnTo>
                  <a:lnTo>
                    <a:pt x="280988" y="1176338"/>
                  </a:lnTo>
                  <a:lnTo>
                    <a:pt x="228545" y="1165580"/>
                  </a:lnTo>
                  <a:lnTo>
                    <a:pt x="220538" y="1151236"/>
                  </a:lnTo>
                  <a:lnTo>
                    <a:pt x="212532" y="1136494"/>
                  </a:lnTo>
                  <a:lnTo>
                    <a:pt x="205326" y="1121752"/>
                  </a:lnTo>
                  <a:lnTo>
                    <a:pt x="198120" y="1107009"/>
                  </a:lnTo>
                  <a:lnTo>
                    <a:pt x="191315" y="1091869"/>
                  </a:lnTo>
                  <a:lnTo>
                    <a:pt x="185310" y="1076728"/>
                  </a:lnTo>
                  <a:lnTo>
                    <a:pt x="178904" y="1061587"/>
                  </a:lnTo>
                  <a:lnTo>
                    <a:pt x="173300" y="1046048"/>
                  </a:lnTo>
                  <a:lnTo>
                    <a:pt x="168096" y="1030509"/>
                  </a:lnTo>
                  <a:lnTo>
                    <a:pt x="163292" y="1014571"/>
                  </a:lnTo>
                  <a:lnTo>
                    <a:pt x="158888" y="998634"/>
                  </a:lnTo>
                  <a:lnTo>
                    <a:pt x="154885" y="982297"/>
                  </a:lnTo>
                  <a:lnTo>
                    <a:pt x="151282" y="966360"/>
                  </a:lnTo>
                  <a:lnTo>
                    <a:pt x="148079" y="949227"/>
                  </a:lnTo>
                  <a:lnTo>
                    <a:pt x="144877" y="932492"/>
                  </a:lnTo>
                  <a:lnTo>
                    <a:pt x="142875" y="915360"/>
                  </a:lnTo>
                  <a:lnTo>
                    <a:pt x="143275" y="915758"/>
                  </a:lnTo>
                  <a:lnTo>
                    <a:pt x="177703" y="873125"/>
                  </a:lnTo>
                  <a:close/>
                  <a:moveTo>
                    <a:pt x="1469926" y="865188"/>
                  </a:moveTo>
                  <a:lnTo>
                    <a:pt x="1504950" y="909130"/>
                  </a:lnTo>
                  <a:lnTo>
                    <a:pt x="1502960" y="925756"/>
                  </a:lnTo>
                  <a:lnTo>
                    <a:pt x="1499776" y="943174"/>
                  </a:lnTo>
                  <a:lnTo>
                    <a:pt x="1496990" y="959801"/>
                  </a:lnTo>
                  <a:lnTo>
                    <a:pt x="1493408" y="976428"/>
                  </a:lnTo>
                  <a:lnTo>
                    <a:pt x="1489428" y="993054"/>
                  </a:lnTo>
                  <a:lnTo>
                    <a:pt x="1484652" y="1009285"/>
                  </a:lnTo>
                  <a:lnTo>
                    <a:pt x="1479876" y="1025516"/>
                  </a:lnTo>
                  <a:lnTo>
                    <a:pt x="1474702" y="1041350"/>
                  </a:lnTo>
                  <a:lnTo>
                    <a:pt x="1469528" y="1057185"/>
                  </a:lnTo>
                  <a:lnTo>
                    <a:pt x="1463558" y="1073020"/>
                  </a:lnTo>
                  <a:lnTo>
                    <a:pt x="1457190" y="1088855"/>
                  </a:lnTo>
                  <a:lnTo>
                    <a:pt x="1450423" y="1103898"/>
                  </a:lnTo>
                  <a:lnTo>
                    <a:pt x="1443657" y="1118941"/>
                  </a:lnTo>
                  <a:lnTo>
                    <a:pt x="1435697" y="1133984"/>
                  </a:lnTo>
                  <a:lnTo>
                    <a:pt x="1428533" y="1148631"/>
                  </a:lnTo>
                  <a:lnTo>
                    <a:pt x="1420175" y="1162883"/>
                  </a:lnTo>
                  <a:lnTo>
                    <a:pt x="1365250" y="1177926"/>
                  </a:lnTo>
                  <a:lnTo>
                    <a:pt x="1376394" y="1160508"/>
                  </a:lnTo>
                  <a:lnTo>
                    <a:pt x="1386743" y="1143089"/>
                  </a:lnTo>
                  <a:lnTo>
                    <a:pt x="1396693" y="1124879"/>
                  </a:lnTo>
                  <a:lnTo>
                    <a:pt x="1405847" y="1106669"/>
                  </a:lnTo>
                  <a:lnTo>
                    <a:pt x="1414603" y="1088063"/>
                  </a:lnTo>
                  <a:lnTo>
                    <a:pt x="1422961" y="1069457"/>
                  </a:lnTo>
                  <a:lnTo>
                    <a:pt x="1430523" y="1050060"/>
                  </a:lnTo>
                  <a:lnTo>
                    <a:pt x="1437687" y="1030662"/>
                  </a:lnTo>
                  <a:lnTo>
                    <a:pt x="1444055" y="1010868"/>
                  </a:lnTo>
                  <a:lnTo>
                    <a:pt x="1449627" y="990283"/>
                  </a:lnTo>
                  <a:lnTo>
                    <a:pt x="1454802" y="970094"/>
                  </a:lnTo>
                  <a:lnTo>
                    <a:pt x="1459180" y="949508"/>
                  </a:lnTo>
                  <a:lnTo>
                    <a:pt x="1463160" y="928923"/>
                  </a:lnTo>
                  <a:lnTo>
                    <a:pt x="1466344" y="907942"/>
                  </a:lnTo>
                  <a:lnTo>
                    <a:pt x="1468334" y="886565"/>
                  </a:lnTo>
                  <a:lnTo>
                    <a:pt x="1469926" y="865188"/>
                  </a:lnTo>
                  <a:close/>
                  <a:moveTo>
                    <a:pt x="1646635" y="785813"/>
                  </a:moveTo>
                  <a:lnTo>
                    <a:pt x="1647825" y="804876"/>
                  </a:lnTo>
                  <a:lnTo>
                    <a:pt x="1647825" y="823940"/>
                  </a:lnTo>
                  <a:lnTo>
                    <a:pt x="1647825" y="842606"/>
                  </a:lnTo>
                  <a:lnTo>
                    <a:pt x="1646635" y="861669"/>
                  </a:lnTo>
                  <a:lnTo>
                    <a:pt x="1645841" y="879938"/>
                  </a:lnTo>
                  <a:lnTo>
                    <a:pt x="1644650" y="898605"/>
                  </a:lnTo>
                  <a:lnTo>
                    <a:pt x="1642269" y="916477"/>
                  </a:lnTo>
                  <a:lnTo>
                    <a:pt x="1640285" y="934746"/>
                  </a:lnTo>
                  <a:lnTo>
                    <a:pt x="1637506" y="953015"/>
                  </a:lnTo>
                  <a:lnTo>
                    <a:pt x="1634728" y="970887"/>
                  </a:lnTo>
                  <a:lnTo>
                    <a:pt x="1631156" y="988759"/>
                  </a:lnTo>
                  <a:lnTo>
                    <a:pt x="1627188" y="1006630"/>
                  </a:lnTo>
                  <a:lnTo>
                    <a:pt x="1623616" y="1023708"/>
                  </a:lnTo>
                  <a:lnTo>
                    <a:pt x="1618853" y="1041183"/>
                  </a:lnTo>
                  <a:lnTo>
                    <a:pt x="1614091" y="1058260"/>
                  </a:lnTo>
                  <a:lnTo>
                    <a:pt x="1608931" y="1075735"/>
                  </a:lnTo>
                  <a:lnTo>
                    <a:pt x="1602978" y="1092416"/>
                  </a:lnTo>
                  <a:lnTo>
                    <a:pt x="1597025" y="1109096"/>
                  </a:lnTo>
                  <a:lnTo>
                    <a:pt x="1590675" y="1125777"/>
                  </a:lnTo>
                  <a:lnTo>
                    <a:pt x="1584325" y="1142060"/>
                  </a:lnTo>
                  <a:lnTo>
                    <a:pt x="1576785" y="1158343"/>
                  </a:lnTo>
                  <a:lnTo>
                    <a:pt x="1569641" y="1174229"/>
                  </a:lnTo>
                  <a:lnTo>
                    <a:pt x="1562100" y="1190116"/>
                  </a:lnTo>
                  <a:lnTo>
                    <a:pt x="1553766" y="1205605"/>
                  </a:lnTo>
                  <a:lnTo>
                    <a:pt x="1545828" y="1221094"/>
                  </a:lnTo>
                  <a:lnTo>
                    <a:pt x="1537097" y="1236980"/>
                  </a:lnTo>
                  <a:lnTo>
                    <a:pt x="1527969" y="1251675"/>
                  </a:lnTo>
                  <a:lnTo>
                    <a:pt x="1518841" y="1266767"/>
                  </a:lnTo>
                  <a:lnTo>
                    <a:pt x="1508919" y="1281461"/>
                  </a:lnTo>
                  <a:lnTo>
                    <a:pt x="1499394" y="1295759"/>
                  </a:lnTo>
                  <a:lnTo>
                    <a:pt x="1489075" y="1309659"/>
                  </a:lnTo>
                  <a:lnTo>
                    <a:pt x="1478756" y="1323560"/>
                  </a:lnTo>
                  <a:lnTo>
                    <a:pt x="1468041" y="1337460"/>
                  </a:lnTo>
                  <a:lnTo>
                    <a:pt x="1456928" y="1350963"/>
                  </a:lnTo>
                  <a:lnTo>
                    <a:pt x="1447800" y="1300525"/>
                  </a:lnTo>
                  <a:lnTo>
                    <a:pt x="1457325" y="1287816"/>
                  </a:lnTo>
                  <a:lnTo>
                    <a:pt x="1466453" y="1274710"/>
                  </a:lnTo>
                  <a:lnTo>
                    <a:pt x="1474788" y="1262398"/>
                  </a:lnTo>
                  <a:lnTo>
                    <a:pt x="1483519" y="1248895"/>
                  </a:lnTo>
                  <a:lnTo>
                    <a:pt x="1492250" y="1235789"/>
                  </a:lnTo>
                  <a:lnTo>
                    <a:pt x="1499791" y="1222682"/>
                  </a:lnTo>
                  <a:lnTo>
                    <a:pt x="1508125" y="1208782"/>
                  </a:lnTo>
                  <a:lnTo>
                    <a:pt x="1515666" y="1195279"/>
                  </a:lnTo>
                  <a:lnTo>
                    <a:pt x="1522810" y="1180981"/>
                  </a:lnTo>
                  <a:lnTo>
                    <a:pt x="1529556" y="1167081"/>
                  </a:lnTo>
                  <a:lnTo>
                    <a:pt x="1536700" y="1153180"/>
                  </a:lnTo>
                  <a:lnTo>
                    <a:pt x="1543050" y="1138883"/>
                  </a:lnTo>
                  <a:lnTo>
                    <a:pt x="1549003" y="1124188"/>
                  </a:lnTo>
                  <a:lnTo>
                    <a:pt x="1555353" y="1109493"/>
                  </a:lnTo>
                  <a:lnTo>
                    <a:pt x="1560910" y="1094799"/>
                  </a:lnTo>
                  <a:lnTo>
                    <a:pt x="1566069" y="1079707"/>
                  </a:lnTo>
                  <a:lnTo>
                    <a:pt x="1571228" y="1064218"/>
                  </a:lnTo>
                  <a:lnTo>
                    <a:pt x="1575991" y="1049126"/>
                  </a:lnTo>
                  <a:lnTo>
                    <a:pt x="1580356" y="1034034"/>
                  </a:lnTo>
                  <a:lnTo>
                    <a:pt x="1584722" y="1018545"/>
                  </a:lnTo>
                  <a:lnTo>
                    <a:pt x="1588294" y="1003056"/>
                  </a:lnTo>
                  <a:lnTo>
                    <a:pt x="1591866" y="987170"/>
                  </a:lnTo>
                  <a:lnTo>
                    <a:pt x="1595041" y="971681"/>
                  </a:lnTo>
                  <a:lnTo>
                    <a:pt x="1597819" y="955398"/>
                  </a:lnTo>
                  <a:lnTo>
                    <a:pt x="1600597" y="939511"/>
                  </a:lnTo>
                  <a:lnTo>
                    <a:pt x="1602581" y="923228"/>
                  </a:lnTo>
                  <a:lnTo>
                    <a:pt x="1604566" y="906945"/>
                  </a:lnTo>
                  <a:lnTo>
                    <a:pt x="1606153" y="890662"/>
                  </a:lnTo>
                  <a:lnTo>
                    <a:pt x="1606947" y="874378"/>
                  </a:lnTo>
                  <a:lnTo>
                    <a:pt x="1607741" y="857301"/>
                  </a:lnTo>
                  <a:lnTo>
                    <a:pt x="1608931" y="841017"/>
                  </a:lnTo>
                  <a:lnTo>
                    <a:pt x="1608931" y="823940"/>
                  </a:lnTo>
                  <a:lnTo>
                    <a:pt x="1608931" y="822351"/>
                  </a:lnTo>
                  <a:lnTo>
                    <a:pt x="1646635" y="785813"/>
                  </a:lnTo>
                  <a:close/>
                  <a:moveTo>
                    <a:pt x="1191" y="779463"/>
                  </a:moveTo>
                  <a:lnTo>
                    <a:pt x="39291" y="816372"/>
                  </a:lnTo>
                  <a:lnTo>
                    <a:pt x="38894" y="824707"/>
                  </a:lnTo>
                  <a:lnTo>
                    <a:pt x="39291" y="842169"/>
                  </a:lnTo>
                  <a:lnTo>
                    <a:pt x="39687" y="858838"/>
                  </a:lnTo>
                  <a:lnTo>
                    <a:pt x="40481" y="876300"/>
                  </a:lnTo>
                  <a:lnTo>
                    <a:pt x="41672" y="892969"/>
                  </a:lnTo>
                  <a:lnTo>
                    <a:pt x="43656" y="910035"/>
                  </a:lnTo>
                  <a:lnTo>
                    <a:pt x="45244" y="926307"/>
                  </a:lnTo>
                  <a:lnTo>
                    <a:pt x="47625" y="943372"/>
                  </a:lnTo>
                  <a:lnTo>
                    <a:pt x="50403" y="959644"/>
                  </a:lnTo>
                  <a:lnTo>
                    <a:pt x="53578" y="975519"/>
                  </a:lnTo>
                  <a:lnTo>
                    <a:pt x="56753" y="992188"/>
                  </a:lnTo>
                  <a:lnTo>
                    <a:pt x="60325" y="1008063"/>
                  </a:lnTo>
                  <a:lnTo>
                    <a:pt x="64691" y="1023938"/>
                  </a:lnTo>
                  <a:lnTo>
                    <a:pt x="69056" y="1039813"/>
                  </a:lnTo>
                  <a:lnTo>
                    <a:pt x="73819" y="1055688"/>
                  </a:lnTo>
                  <a:lnTo>
                    <a:pt x="78581" y="1071166"/>
                  </a:lnTo>
                  <a:lnTo>
                    <a:pt x="83741" y="1086644"/>
                  </a:lnTo>
                  <a:lnTo>
                    <a:pt x="89297" y="1101726"/>
                  </a:lnTo>
                  <a:lnTo>
                    <a:pt x="95250" y="1116807"/>
                  </a:lnTo>
                  <a:lnTo>
                    <a:pt x="101203" y="1131888"/>
                  </a:lnTo>
                  <a:lnTo>
                    <a:pt x="108347" y="1146573"/>
                  </a:lnTo>
                  <a:lnTo>
                    <a:pt x="114697" y="1161257"/>
                  </a:lnTo>
                  <a:lnTo>
                    <a:pt x="122238" y="1175941"/>
                  </a:lnTo>
                  <a:lnTo>
                    <a:pt x="129381" y="1190229"/>
                  </a:lnTo>
                  <a:lnTo>
                    <a:pt x="137319" y="1204517"/>
                  </a:lnTo>
                  <a:lnTo>
                    <a:pt x="144860" y="1218407"/>
                  </a:lnTo>
                  <a:lnTo>
                    <a:pt x="153194" y="1232298"/>
                  </a:lnTo>
                  <a:lnTo>
                    <a:pt x="161925" y="1245792"/>
                  </a:lnTo>
                  <a:lnTo>
                    <a:pt x="170260" y="1259285"/>
                  </a:lnTo>
                  <a:lnTo>
                    <a:pt x="179388" y="1272382"/>
                  </a:lnTo>
                  <a:lnTo>
                    <a:pt x="188913" y="1285479"/>
                  </a:lnTo>
                  <a:lnTo>
                    <a:pt x="198438" y="1298179"/>
                  </a:lnTo>
                  <a:lnTo>
                    <a:pt x="207963" y="1311276"/>
                  </a:lnTo>
                  <a:lnTo>
                    <a:pt x="199628" y="1362076"/>
                  </a:lnTo>
                  <a:lnTo>
                    <a:pt x="188516" y="1348186"/>
                  </a:lnTo>
                  <a:lnTo>
                    <a:pt x="177403" y="1334295"/>
                  </a:lnTo>
                  <a:lnTo>
                    <a:pt x="166291" y="1320404"/>
                  </a:lnTo>
                  <a:lnTo>
                    <a:pt x="155575" y="1306117"/>
                  </a:lnTo>
                  <a:lnTo>
                    <a:pt x="145256" y="1291432"/>
                  </a:lnTo>
                  <a:lnTo>
                    <a:pt x="135335" y="1276748"/>
                  </a:lnTo>
                  <a:lnTo>
                    <a:pt x="125413" y="1261667"/>
                  </a:lnTo>
                  <a:lnTo>
                    <a:pt x="115888" y="1245792"/>
                  </a:lnTo>
                  <a:lnTo>
                    <a:pt x="106760" y="1230710"/>
                  </a:lnTo>
                  <a:lnTo>
                    <a:pt x="98425" y="1214835"/>
                  </a:lnTo>
                  <a:lnTo>
                    <a:pt x="90091" y="1198960"/>
                  </a:lnTo>
                  <a:lnTo>
                    <a:pt x="81756" y="1183085"/>
                  </a:lnTo>
                  <a:lnTo>
                    <a:pt x="74216" y="1166416"/>
                  </a:lnTo>
                  <a:lnTo>
                    <a:pt x="66675" y="1150144"/>
                  </a:lnTo>
                  <a:lnTo>
                    <a:pt x="59928" y="1133079"/>
                  </a:lnTo>
                  <a:lnTo>
                    <a:pt x="53578" y="1116410"/>
                  </a:lnTo>
                  <a:lnTo>
                    <a:pt x="46831" y="1098948"/>
                  </a:lnTo>
                  <a:lnTo>
                    <a:pt x="41275" y="1081882"/>
                  </a:lnTo>
                  <a:lnTo>
                    <a:pt x="35719" y="1064419"/>
                  </a:lnTo>
                  <a:lnTo>
                    <a:pt x="30559" y="1046957"/>
                  </a:lnTo>
                  <a:lnTo>
                    <a:pt x="25797" y="1029097"/>
                  </a:lnTo>
                  <a:lnTo>
                    <a:pt x="21431" y="1011635"/>
                  </a:lnTo>
                  <a:lnTo>
                    <a:pt x="17066" y="993379"/>
                  </a:lnTo>
                  <a:lnTo>
                    <a:pt x="13494" y="975122"/>
                  </a:lnTo>
                  <a:lnTo>
                    <a:pt x="10716" y="956469"/>
                  </a:lnTo>
                  <a:lnTo>
                    <a:pt x="7541" y="938610"/>
                  </a:lnTo>
                  <a:lnTo>
                    <a:pt x="5556" y="919957"/>
                  </a:lnTo>
                  <a:lnTo>
                    <a:pt x="3175" y="900907"/>
                  </a:lnTo>
                  <a:lnTo>
                    <a:pt x="1984" y="882254"/>
                  </a:lnTo>
                  <a:lnTo>
                    <a:pt x="794" y="863204"/>
                  </a:lnTo>
                  <a:lnTo>
                    <a:pt x="397" y="844154"/>
                  </a:lnTo>
                  <a:lnTo>
                    <a:pt x="0" y="824707"/>
                  </a:lnTo>
                  <a:lnTo>
                    <a:pt x="397" y="802085"/>
                  </a:lnTo>
                  <a:lnTo>
                    <a:pt x="1191" y="779463"/>
                  </a:lnTo>
                  <a:close/>
                  <a:moveTo>
                    <a:pt x="1314889" y="671513"/>
                  </a:moveTo>
                  <a:lnTo>
                    <a:pt x="1339850" y="701729"/>
                  </a:lnTo>
                  <a:lnTo>
                    <a:pt x="1101725" y="776288"/>
                  </a:lnTo>
                  <a:lnTo>
                    <a:pt x="1116385" y="730768"/>
                  </a:lnTo>
                  <a:lnTo>
                    <a:pt x="1314889" y="671513"/>
                  </a:lnTo>
                  <a:close/>
                  <a:moveTo>
                    <a:pt x="339763" y="668338"/>
                  </a:moveTo>
                  <a:lnTo>
                    <a:pt x="538932" y="730250"/>
                  </a:lnTo>
                  <a:lnTo>
                    <a:pt x="554038" y="776288"/>
                  </a:lnTo>
                  <a:lnTo>
                    <a:pt x="317500" y="698500"/>
                  </a:lnTo>
                  <a:lnTo>
                    <a:pt x="339763" y="668338"/>
                  </a:lnTo>
                  <a:close/>
                  <a:moveTo>
                    <a:pt x="828080" y="554038"/>
                  </a:moveTo>
                  <a:lnTo>
                    <a:pt x="847512" y="567940"/>
                  </a:lnTo>
                  <a:lnTo>
                    <a:pt x="1087438" y="737939"/>
                  </a:lnTo>
                  <a:lnTo>
                    <a:pt x="1086645" y="741117"/>
                  </a:lnTo>
                  <a:lnTo>
                    <a:pt x="1086249" y="742308"/>
                  </a:lnTo>
                  <a:lnTo>
                    <a:pt x="987105" y="1046163"/>
                  </a:lnTo>
                  <a:lnTo>
                    <a:pt x="980364" y="1046163"/>
                  </a:lnTo>
                  <a:lnTo>
                    <a:pt x="935551" y="1046163"/>
                  </a:lnTo>
                  <a:lnTo>
                    <a:pt x="669054" y="1046163"/>
                  </a:lnTo>
                  <a:lnTo>
                    <a:pt x="570308" y="742308"/>
                  </a:lnTo>
                  <a:lnTo>
                    <a:pt x="569911" y="741117"/>
                  </a:lnTo>
                  <a:lnTo>
                    <a:pt x="568325" y="737939"/>
                  </a:lnTo>
                  <a:lnTo>
                    <a:pt x="808648" y="567940"/>
                  </a:lnTo>
                  <a:lnTo>
                    <a:pt x="828080" y="554038"/>
                  </a:lnTo>
                  <a:close/>
                  <a:moveTo>
                    <a:pt x="1360910" y="387350"/>
                  </a:moveTo>
                  <a:lnTo>
                    <a:pt x="1489666" y="409557"/>
                  </a:lnTo>
                  <a:lnTo>
                    <a:pt x="1540533" y="418281"/>
                  </a:lnTo>
                  <a:lnTo>
                    <a:pt x="1550865" y="437316"/>
                  </a:lnTo>
                  <a:lnTo>
                    <a:pt x="1560800" y="456747"/>
                  </a:lnTo>
                  <a:lnTo>
                    <a:pt x="1570337" y="476178"/>
                  </a:lnTo>
                  <a:lnTo>
                    <a:pt x="1579477" y="495213"/>
                  </a:lnTo>
                  <a:lnTo>
                    <a:pt x="1587425" y="515834"/>
                  </a:lnTo>
                  <a:lnTo>
                    <a:pt x="1595373" y="536058"/>
                  </a:lnTo>
                  <a:lnTo>
                    <a:pt x="1602924" y="556282"/>
                  </a:lnTo>
                  <a:lnTo>
                    <a:pt x="1609679" y="577300"/>
                  </a:lnTo>
                  <a:lnTo>
                    <a:pt x="1616038" y="597920"/>
                  </a:lnTo>
                  <a:lnTo>
                    <a:pt x="1621601" y="619731"/>
                  </a:lnTo>
                  <a:lnTo>
                    <a:pt x="1626767" y="640748"/>
                  </a:lnTo>
                  <a:lnTo>
                    <a:pt x="1631536" y="662955"/>
                  </a:lnTo>
                  <a:lnTo>
                    <a:pt x="1635908" y="684369"/>
                  </a:lnTo>
                  <a:lnTo>
                    <a:pt x="1639484" y="706973"/>
                  </a:lnTo>
                  <a:lnTo>
                    <a:pt x="1641868" y="728783"/>
                  </a:lnTo>
                  <a:lnTo>
                    <a:pt x="1644650" y="751387"/>
                  </a:lnTo>
                  <a:lnTo>
                    <a:pt x="1607692" y="786680"/>
                  </a:lnTo>
                  <a:lnTo>
                    <a:pt x="1513510" y="877888"/>
                  </a:lnTo>
                  <a:lnTo>
                    <a:pt x="1508343" y="871543"/>
                  </a:lnTo>
                  <a:lnTo>
                    <a:pt x="1471386" y="825146"/>
                  </a:lnTo>
                  <a:lnTo>
                    <a:pt x="1363691" y="689921"/>
                  </a:lnTo>
                  <a:lnTo>
                    <a:pt x="1341437" y="662559"/>
                  </a:lnTo>
                  <a:lnTo>
                    <a:pt x="1341835" y="656214"/>
                  </a:lnTo>
                  <a:lnTo>
                    <a:pt x="1355743" y="455557"/>
                  </a:lnTo>
                  <a:lnTo>
                    <a:pt x="1360115" y="396074"/>
                  </a:lnTo>
                  <a:lnTo>
                    <a:pt x="1360910" y="387350"/>
                  </a:lnTo>
                  <a:close/>
                  <a:moveTo>
                    <a:pt x="293316" y="387350"/>
                  </a:moveTo>
                  <a:lnTo>
                    <a:pt x="293316" y="388143"/>
                  </a:lnTo>
                  <a:lnTo>
                    <a:pt x="297280" y="446040"/>
                  </a:lnTo>
                  <a:lnTo>
                    <a:pt x="311549" y="656214"/>
                  </a:lnTo>
                  <a:lnTo>
                    <a:pt x="312738" y="662559"/>
                  </a:lnTo>
                  <a:lnTo>
                    <a:pt x="290145" y="689921"/>
                  </a:lnTo>
                  <a:lnTo>
                    <a:pt x="175991" y="833870"/>
                  </a:lnTo>
                  <a:lnTo>
                    <a:pt x="141111" y="877888"/>
                  </a:lnTo>
                  <a:lnTo>
                    <a:pt x="138733" y="875509"/>
                  </a:lnTo>
                  <a:lnTo>
                    <a:pt x="39641" y="779939"/>
                  </a:lnTo>
                  <a:lnTo>
                    <a:pt x="3175" y="744646"/>
                  </a:lnTo>
                  <a:lnTo>
                    <a:pt x="5949" y="722835"/>
                  </a:lnTo>
                  <a:lnTo>
                    <a:pt x="8724" y="701025"/>
                  </a:lnTo>
                  <a:lnTo>
                    <a:pt x="12291" y="679611"/>
                  </a:lnTo>
                  <a:lnTo>
                    <a:pt x="16255" y="658197"/>
                  </a:lnTo>
                  <a:lnTo>
                    <a:pt x="21011" y="636783"/>
                  </a:lnTo>
                  <a:lnTo>
                    <a:pt x="26164" y="616162"/>
                  </a:lnTo>
                  <a:lnTo>
                    <a:pt x="31713" y="595541"/>
                  </a:lnTo>
                  <a:lnTo>
                    <a:pt x="38452" y="574920"/>
                  </a:lnTo>
                  <a:lnTo>
                    <a:pt x="44793" y="554696"/>
                  </a:lnTo>
                  <a:lnTo>
                    <a:pt x="51928" y="534472"/>
                  </a:lnTo>
                  <a:lnTo>
                    <a:pt x="59855" y="514644"/>
                  </a:lnTo>
                  <a:lnTo>
                    <a:pt x="68179" y="495213"/>
                  </a:lnTo>
                  <a:lnTo>
                    <a:pt x="77296" y="476178"/>
                  </a:lnTo>
                  <a:lnTo>
                    <a:pt x="86016" y="457143"/>
                  </a:lnTo>
                  <a:lnTo>
                    <a:pt x="95528" y="438109"/>
                  </a:lnTo>
                  <a:lnTo>
                    <a:pt x="105834" y="419867"/>
                  </a:lnTo>
                  <a:lnTo>
                    <a:pt x="156173" y="410747"/>
                  </a:lnTo>
                  <a:lnTo>
                    <a:pt x="293316" y="387350"/>
                  </a:lnTo>
                  <a:close/>
                  <a:moveTo>
                    <a:pt x="808037" y="298450"/>
                  </a:moveTo>
                  <a:lnTo>
                    <a:pt x="827881" y="306401"/>
                  </a:lnTo>
                  <a:lnTo>
                    <a:pt x="847725" y="298450"/>
                  </a:lnTo>
                  <a:lnTo>
                    <a:pt x="847725" y="536575"/>
                  </a:lnTo>
                  <a:lnTo>
                    <a:pt x="827881" y="522661"/>
                  </a:lnTo>
                  <a:lnTo>
                    <a:pt x="808037" y="536575"/>
                  </a:lnTo>
                  <a:lnTo>
                    <a:pt x="808037" y="298450"/>
                  </a:lnTo>
                  <a:close/>
                  <a:moveTo>
                    <a:pt x="1106341" y="198438"/>
                  </a:moveTo>
                  <a:lnTo>
                    <a:pt x="1122567" y="205965"/>
                  </a:lnTo>
                  <a:lnTo>
                    <a:pt x="1139189" y="214285"/>
                  </a:lnTo>
                  <a:lnTo>
                    <a:pt x="1155020" y="223001"/>
                  </a:lnTo>
                  <a:lnTo>
                    <a:pt x="1170455" y="231717"/>
                  </a:lnTo>
                  <a:lnTo>
                    <a:pt x="1185889" y="241225"/>
                  </a:lnTo>
                  <a:lnTo>
                    <a:pt x="1200928" y="251129"/>
                  </a:lnTo>
                  <a:lnTo>
                    <a:pt x="1216363" y="261034"/>
                  </a:lnTo>
                  <a:lnTo>
                    <a:pt x="1231006" y="271335"/>
                  </a:lnTo>
                  <a:lnTo>
                    <a:pt x="1244858" y="282031"/>
                  </a:lnTo>
                  <a:lnTo>
                    <a:pt x="1258710" y="293520"/>
                  </a:lnTo>
                  <a:lnTo>
                    <a:pt x="1272562" y="305010"/>
                  </a:lnTo>
                  <a:lnTo>
                    <a:pt x="1286018" y="316895"/>
                  </a:lnTo>
                  <a:lnTo>
                    <a:pt x="1299078" y="328780"/>
                  </a:lnTo>
                  <a:lnTo>
                    <a:pt x="1312138" y="341854"/>
                  </a:lnTo>
                  <a:lnTo>
                    <a:pt x="1324407" y="354928"/>
                  </a:lnTo>
                  <a:lnTo>
                    <a:pt x="1336675" y="367606"/>
                  </a:lnTo>
                  <a:lnTo>
                    <a:pt x="1332322" y="423863"/>
                  </a:lnTo>
                  <a:lnTo>
                    <a:pt x="1318470" y="406827"/>
                  </a:lnTo>
                  <a:lnTo>
                    <a:pt x="1304618" y="390584"/>
                  </a:lnTo>
                  <a:lnTo>
                    <a:pt x="1289975" y="374737"/>
                  </a:lnTo>
                  <a:lnTo>
                    <a:pt x="1274145" y="359286"/>
                  </a:lnTo>
                  <a:lnTo>
                    <a:pt x="1258314" y="344231"/>
                  </a:lnTo>
                  <a:lnTo>
                    <a:pt x="1242088" y="329969"/>
                  </a:lnTo>
                  <a:lnTo>
                    <a:pt x="1225070" y="316103"/>
                  </a:lnTo>
                  <a:lnTo>
                    <a:pt x="1208052" y="302633"/>
                  </a:lnTo>
                  <a:lnTo>
                    <a:pt x="1189847" y="290351"/>
                  </a:lnTo>
                  <a:lnTo>
                    <a:pt x="1171642" y="278070"/>
                  </a:lnTo>
                  <a:lnTo>
                    <a:pt x="1153437" y="266580"/>
                  </a:lnTo>
                  <a:lnTo>
                    <a:pt x="1134440" y="255884"/>
                  </a:lnTo>
                  <a:lnTo>
                    <a:pt x="1114652" y="245187"/>
                  </a:lnTo>
                  <a:lnTo>
                    <a:pt x="1094864" y="235679"/>
                  </a:lnTo>
                  <a:lnTo>
                    <a:pt x="1074680" y="227359"/>
                  </a:lnTo>
                  <a:lnTo>
                    <a:pt x="1054100" y="218643"/>
                  </a:lnTo>
                  <a:lnTo>
                    <a:pt x="1106341" y="198438"/>
                  </a:lnTo>
                  <a:close/>
                  <a:moveTo>
                    <a:pt x="545878" y="196850"/>
                  </a:moveTo>
                  <a:lnTo>
                    <a:pt x="598488" y="217164"/>
                  </a:lnTo>
                  <a:lnTo>
                    <a:pt x="577763" y="225130"/>
                  </a:lnTo>
                  <a:lnTo>
                    <a:pt x="557835" y="233495"/>
                  </a:lnTo>
                  <a:lnTo>
                    <a:pt x="538305" y="243055"/>
                  </a:lnTo>
                  <a:lnTo>
                    <a:pt x="518775" y="253013"/>
                  </a:lnTo>
                  <a:lnTo>
                    <a:pt x="500441" y="263369"/>
                  </a:lnTo>
                  <a:lnTo>
                    <a:pt x="481709" y="274522"/>
                  </a:lnTo>
                  <a:lnTo>
                    <a:pt x="463375" y="286471"/>
                  </a:lnTo>
                  <a:lnTo>
                    <a:pt x="446236" y="298421"/>
                  </a:lnTo>
                  <a:lnTo>
                    <a:pt x="428700" y="311566"/>
                  </a:lnTo>
                  <a:lnTo>
                    <a:pt x="411960" y="325108"/>
                  </a:lnTo>
                  <a:lnTo>
                    <a:pt x="395220" y="338651"/>
                  </a:lnTo>
                  <a:lnTo>
                    <a:pt x="379676" y="352991"/>
                  </a:lnTo>
                  <a:lnTo>
                    <a:pt x="364132" y="368127"/>
                  </a:lnTo>
                  <a:lnTo>
                    <a:pt x="349385" y="383263"/>
                  </a:lnTo>
                  <a:lnTo>
                    <a:pt x="335037" y="399594"/>
                  </a:lnTo>
                  <a:lnTo>
                    <a:pt x="321087" y="415925"/>
                  </a:lnTo>
                  <a:lnTo>
                    <a:pt x="317500" y="360957"/>
                  </a:lnTo>
                  <a:lnTo>
                    <a:pt x="329457" y="347812"/>
                  </a:lnTo>
                  <a:lnTo>
                    <a:pt x="341414" y="335465"/>
                  </a:lnTo>
                  <a:lnTo>
                    <a:pt x="354567" y="323117"/>
                  </a:lnTo>
                  <a:lnTo>
                    <a:pt x="367719" y="311566"/>
                  </a:lnTo>
                  <a:lnTo>
                    <a:pt x="380872" y="299616"/>
                  </a:lnTo>
                  <a:lnTo>
                    <a:pt x="394423" y="288463"/>
                  </a:lnTo>
                  <a:lnTo>
                    <a:pt x="408373" y="277708"/>
                  </a:lnTo>
                  <a:lnTo>
                    <a:pt x="422721" y="267352"/>
                  </a:lnTo>
                  <a:lnTo>
                    <a:pt x="437069" y="256996"/>
                  </a:lnTo>
                  <a:lnTo>
                    <a:pt x="451816" y="247436"/>
                  </a:lnTo>
                  <a:lnTo>
                    <a:pt x="466962" y="237877"/>
                  </a:lnTo>
                  <a:lnTo>
                    <a:pt x="482107" y="228715"/>
                  </a:lnTo>
                  <a:lnTo>
                    <a:pt x="497651" y="219952"/>
                  </a:lnTo>
                  <a:lnTo>
                    <a:pt x="513195" y="211986"/>
                  </a:lnTo>
                  <a:lnTo>
                    <a:pt x="529536" y="204020"/>
                  </a:lnTo>
                  <a:lnTo>
                    <a:pt x="545878" y="196850"/>
                  </a:lnTo>
                  <a:close/>
                  <a:moveTo>
                    <a:pt x="1028700" y="25400"/>
                  </a:moveTo>
                  <a:lnTo>
                    <a:pt x="1048147" y="30571"/>
                  </a:lnTo>
                  <a:lnTo>
                    <a:pt x="1067197" y="36139"/>
                  </a:lnTo>
                  <a:lnTo>
                    <a:pt x="1086247" y="42503"/>
                  </a:lnTo>
                  <a:lnTo>
                    <a:pt x="1104900" y="49265"/>
                  </a:lnTo>
                  <a:lnTo>
                    <a:pt x="1123553" y="56026"/>
                  </a:lnTo>
                  <a:lnTo>
                    <a:pt x="1142207" y="63186"/>
                  </a:lnTo>
                  <a:lnTo>
                    <a:pt x="1160066" y="71538"/>
                  </a:lnTo>
                  <a:lnTo>
                    <a:pt x="1177925" y="79891"/>
                  </a:lnTo>
                  <a:lnTo>
                    <a:pt x="1195388" y="88641"/>
                  </a:lnTo>
                  <a:lnTo>
                    <a:pt x="1212850" y="97392"/>
                  </a:lnTo>
                  <a:lnTo>
                    <a:pt x="1230313" y="106937"/>
                  </a:lnTo>
                  <a:lnTo>
                    <a:pt x="1246982" y="116881"/>
                  </a:lnTo>
                  <a:lnTo>
                    <a:pt x="1263650" y="127620"/>
                  </a:lnTo>
                  <a:lnTo>
                    <a:pt x="1280319" y="138359"/>
                  </a:lnTo>
                  <a:lnTo>
                    <a:pt x="1296194" y="149098"/>
                  </a:lnTo>
                  <a:lnTo>
                    <a:pt x="1312069" y="160633"/>
                  </a:lnTo>
                  <a:lnTo>
                    <a:pt x="1327547" y="172565"/>
                  </a:lnTo>
                  <a:lnTo>
                    <a:pt x="1342629" y="184497"/>
                  </a:lnTo>
                  <a:lnTo>
                    <a:pt x="1358107" y="197225"/>
                  </a:lnTo>
                  <a:lnTo>
                    <a:pt x="1372791" y="209953"/>
                  </a:lnTo>
                  <a:lnTo>
                    <a:pt x="1386682" y="223079"/>
                  </a:lnTo>
                  <a:lnTo>
                    <a:pt x="1400572" y="237000"/>
                  </a:lnTo>
                  <a:lnTo>
                    <a:pt x="1414463" y="250921"/>
                  </a:lnTo>
                  <a:lnTo>
                    <a:pt x="1427957" y="264444"/>
                  </a:lnTo>
                  <a:lnTo>
                    <a:pt x="1440657" y="279161"/>
                  </a:lnTo>
                  <a:lnTo>
                    <a:pt x="1453754" y="293877"/>
                  </a:lnTo>
                  <a:lnTo>
                    <a:pt x="1466454" y="309389"/>
                  </a:lnTo>
                  <a:lnTo>
                    <a:pt x="1477963" y="324901"/>
                  </a:lnTo>
                  <a:lnTo>
                    <a:pt x="1489473" y="340413"/>
                  </a:lnTo>
                  <a:lnTo>
                    <a:pt x="1501379" y="356323"/>
                  </a:lnTo>
                  <a:lnTo>
                    <a:pt x="1512094" y="372233"/>
                  </a:lnTo>
                  <a:lnTo>
                    <a:pt x="1522413" y="388938"/>
                  </a:lnTo>
                  <a:lnTo>
                    <a:pt x="1470026" y="380187"/>
                  </a:lnTo>
                  <a:lnTo>
                    <a:pt x="1460501" y="366664"/>
                  </a:lnTo>
                  <a:lnTo>
                    <a:pt x="1451373" y="353539"/>
                  </a:lnTo>
                  <a:lnTo>
                    <a:pt x="1441451" y="340413"/>
                  </a:lnTo>
                  <a:lnTo>
                    <a:pt x="1430735" y="327685"/>
                  </a:lnTo>
                  <a:lnTo>
                    <a:pt x="1420416" y="315355"/>
                  </a:lnTo>
                  <a:lnTo>
                    <a:pt x="1409701" y="302627"/>
                  </a:lnTo>
                  <a:lnTo>
                    <a:pt x="1398985" y="290695"/>
                  </a:lnTo>
                  <a:lnTo>
                    <a:pt x="1387872" y="278763"/>
                  </a:lnTo>
                  <a:lnTo>
                    <a:pt x="1375966" y="267228"/>
                  </a:lnTo>
                  <a:lnTo>
                    <a:pt x="1364457" y="255694"/>
                  </a:lnTo>
                  <a:lnTo>
                    <a:pt x="1352154" y="244557"/>
                  </a:lnTo>
                  <a:lnTo>
                    <a:pt x="1340247" y="233420"/>
                  </a:lnTo>
                  <a:lnTo>
                    <a:pt x="1327944" y="223079"/>
                  </a:lnTo>
                  <a:lnTo>
                    <a:pt x="1315244" y="212737"/>
                  </a:lnTo>
                  <a:lnTo>
                    <a:pt x="1302544" y="202396"/>
                  </a:lnTo>
                  <a:lnTo>
                    <a:pt x="1289844" y="192452"/>
                  </a:lnTo>
                  <a:lnTo>
                    <a:pt x="1276350" y="182906"/>
                  </a:lnTo>
                  <a:lnTo>
                    <a:pt x="1262857" y="173758"/>
                  </a:lnTo>
                  <a:lnTo>
                    <a:pt x="1248966" y="164610"/>
                  </a:lnTo>
                  <a:lnTo>
                    <a:pt x="1235472" y="155462"/>
                  </a:lnTo>
                  <a:lnTo>
                    <a:pt x="1221582" y="147507"/>
                  </a:lnTo>
                  <a:lnTo>
                    <a:pt x="1207294" y="139155"/>
                  </a:lnTo>
                  <a:lnTo>
                    <a:pt x="1192610" y="130802"/>
                  </a:lnTo>
                  <a:lnTo>
                    <a:pt x="1178322" y="123643"/>
                  </a:lnTo>
                  <a:lnTo>
                    <a:pt x="1163241" y="116085"/>
                  </a:lnTo>
                  <a:lnTo>
                    <a:pt x="1148557" y="108926"/>
                  </a:lnTo>
                  <a:lnTo>
                    <a:pt x="1133475" y="102164"/>
                  </a:lnTo>
                  <a:lnTo>
                    <a:pt x="1117997" y="95801"/>
                  </a:lnTo>
                  <a:lnTo>
                    <a:pt x="1102916" y="89834"/>
                  </a:lnTo>
                  <a:lnTo>
                    <a:pt x="1087041" y="84266"/>
                  </a:lnTo>
                  <a:lnTo>
                    <a:pt x="1071166" y="78698"/>
                  </a:lnTo>
                  <a:lnTo>
                    <a:pt x="1055291" y="73527"/>
                  </a:lnTo>
                  <a:lnTo>
                    <a:pt x="1028700" y="25400"/>
                  </a:lnTo>
                  <a:close/>
                  <a:moveTo>
                    <a:pt x="619125" y="25400"/>
                  </a:moveTo>
                  <a:lnTo>
                    <a:pt x="594935" y="72333"/>
                  </a:lnTo>
                  <a:lnTo>
                    <a:pt x="579073" y="77504"/>
                  </a:lnTo>
                  <a:lnTo>
                    <a:pt x="563211" y="82674"/>
                  </a:lnTo>
                  <a:lnTo>
                    <a:pt x="546952" y="89038"/>
                  </a:lnTo>
                  <a:lnTo>
                    <a:pt x="531486" y="95004"/>
                  </a:lnTo>
                  <a:lnTo>
                    <a:pt x="516020" y="101368"/>
                  </a:lnTo>
                  <a:lnTo>
                    <a:pt x="500951" y="108130"/>
                  </a:lnTo>
                  <a:lnTo>
                    <a:pt x="485882" y="115289"/>
                  </a:lnTo>
                  <a:lnTo>
                    <a:pt x="470813" y="122846"/>
                  </a:lnTo>
                  <a:lnTo>
                    <a:pt x="456140" y="130005"/>
                  </a:lnTo>
                  <a:lnTo>
                    <a:pt x="441467" y="138358"/>
                  </a:lnTo>
                  <a:lnTo>
                    <a:pt x="427191" y="146313"/>
                  </a:lnTo>
                  <a:lnTo>
                    <a:pt x="412915" y="155063"/>
                  </a:lnTo>
                  <a:lnTo>
                    <a:pt x="399036" y="163813"/>
                  </a:lnTo>
                  <a:lnTo>
                    <a:pt x="385156" y="172961"/>
                  </a:lnTo>
                  <a:lnTo>
                    <a:pt x="371277" y="182507"/>
                  </a:lnTo>
                  <a:lnTo>
                    <a:pt x="358190" y="192053"/>
                  </a:lnTo>
                  <a:lnTo>
                    <a:pt x="345104" y="201996"/>
                  </a:lnTo>
                  <a:lnTo>
                    <a:pt x="332018" y="212338"/>
                  </a:lnTo>
                  <a:lnTo>
                    <a:pt x="319328" y="222679"/>
                  </a:lnTo>
                  <a:lnTo>
                    <a:pt x="307035" y="233418"/>
                  </a:lnTo>
                  <a:lnTo>
                    <a:pt x="294741" y="244554"/>
                  </a:lnTo>
                  <a:lnTo>
                    <a:pt x="282448" y="256089"/>
                  </a:lnTo>
                  <a:lnTo>
                    <a:pt x="270948" y="267226"/>
                  </a:lnTo>
                  <a:lnTo>
                    <a:pt x="259448" y="278760"/>
                  </a:lnTo>
                  <a:lnTo>
                    <a:pt x="247948" y="291090"/>
                  </a:lnTo>
                  <a:lnTo>
                    <a:pt x="236844" y="303022"/>
                  </a:lnTo>
                  <a:lnTo>
                    <a:pt x="226137" y="315750"/>
                  </a:lnTo>
                  <a:lnTo>
                    <a:pt x="215826" y="328477"/>
                  </a:lnTo>
                  <a:lnTo>
                    <a:pt x="205516" y="341205"/>
                  </a:lnTo>
                  <a:lnTo>
                    <a:pt x="195602" y="354728"/>
                  </a:lnTo>
                  <a:lnTo>
                    <a:pt x="185688" y="367854"/>
                  </a:lnTo>
                  <a:lnTo>
                    <a:pt x="176170" y="381377"/>
                  </a:lnTo>
                  <a:lnTo>
                    <a:pt x="123825" y="390525"/>
                  </a:lnTo>
                  <a:lnTo>
                    <a:pt x="134135" y="373820"/>
                  </a:lnTo>
                  <a:lnTo>
                    <a:pt x="145239" y="357512"/>
                  </a:lnTo>
                  <a:lnTo>
                    <a:pt x="156739" y="341205"/>
                  </a:lnTo>
                  <a:lnTo>
                    <a:pt x="168239" y="325693"/>
                  </a:lnTo>
                  <a:lnTo>
                    <a:pt x="180136" y="310181"/>
                  </a:lnTo>
                  <a:lnTo>
                    <a:pt x="192826" y="295067"/>
                  </a:lnTo>
                  <a:lnTo>
                    <a:pt x="205516" y="280351"/>
                  </a:lnTo>
                  <a:lnTo>
                    <a:pt x="218602" y="265635"/>
                  </a:lnTo>
                  <a:lnTo>
                    <a:pt x="232085" y="251316"/>
                  </a:lnTo>
                  <a:lnTo>
                    <a:pt x="245965" y="237395"/>
                  </a:lnTo>
                  <a:lnTo>
                    <a:pt x="259844" y="223872"/>
                  </a:lnTo>
                  <a:lnTo>
                    <a:pt x="274517" y="210349"/>
                  </a:lnTo>
                  <a:lnTo>
                    <a:pt x="289190" y="197621"/>
                  </a:lnTo>
                  <a:lnTo>
                    <a:pt x="303862" y="184893"/>
                  </a:lnTo>
                  <a:lnTo>
                    <a:pt x="319328" y="172961"/>
                  </a:lnTo>
                  <a:lnTo>
                    <a:pt x="334794" y="160631"/>
                  </a:lnTo>
                  <a:lnTo>
                    <a:pt x="350656" y="149495"/>
                  </a:lnTo>
                  <a:lnTo>
                    <a:pt x="366518" y="138358"/>
                  </a:lnTo>
                  <a:lnTo>
                    <a:pt x="383174" y="127619"/>
                  </a:lnTo>
                  <a:lnTo>
                    <a:pt x="399829" y="116880"/>
                  </a:lnTo>
                  <a:lnTo>
                    <a:pt x="416881" y="106936"/>
                  </a:lnTo>
                  <a:lnTo>
                    <a:pt x="433933" y="97391"/>
                  </a:lnTo>
                  <a:lnTo>
                    <a:pt x="451778" y="88640"/>
                  </a:lnTo>
                  <a:lnTo>
                    <a:pt x="469227" y="79890"/>
                  </a:lnTo>
                  <a:lnTo>
                    <a:pt x="487072" y="71140"/>
                  </a:lnTo>
                  <a:lnTo>
                    <a:pt x="505710" y="63185"/>
                  </a:lnTo>
                  <a:lnTo>
                    <a:pt x="523951" y="56026"/>
                  </a:lnTo>
                  <a:lnTo>
                    <a:pt x="542193" y="48867"/>
                  </a:lnTo>
                  <a:lnTo>
                    <a:pt x="561228" y="42105"/>
                  </a:lnTo>
                  <a:lnTo>
                    <a:pt x="580263" y="36139"/>
                  </a:lnTo>
                  <a:lnTo>
                    <a:pt x="599694" y="30570"/>
                  </a:lnTo>
                  <a:lnTo>
                    <a:pt x="619125" y="25400"/>
                  </a:lnTo>
                  <a:close/>
                  <a:moveTo>
                    <a:pt x="824315" y="0"/>
                  </a:moveTo>
                  <a:lnTo>
                    <a:pt x="846110" y="792"/>
                  </a:lnTo>
                  <a:lnTo>
                    <a:pt x="868300" y="1585"/>
                  </a:lnTo>
                  <a:lnTo>
                    <a:pt x="889699" y="2774"/>
                  </a:lnTo>
                  <a:lnTo>
                    <a:pt x="911097" y="4756"/>
                  </a:lnTo>
                  <a:lnTo>
                    <a:pt x="932495" y="7530"/>
                  </a:lnTo>
                  <a:lnTo>
                    <a:pt x="953497" y="10700"/>
                  </a:lnTo>
                  <a:lnTo>
                    <a:pt x="974499" y="13871"/>
                  </a:lnTo>
                  <a:lnTo>
                    <a:pt x="995500" y="18230"/>
                  </a:lnTo>
                  <a:lnTo>
                    <a:pt x="1020861" y="63806"/>
                  </a:lnTo>
                  <a:lnTo>
                    <a:pt x="1084263" y="178339"/>
                  </a:lnTo>
                  <a:lnTo>
                    <a:pt x="1071187" y="183491"/>
                  </a:lnTo>
                  <a:lnTo>
                    <a:pt x="1015710" y="204892"/>
                  </a:lnTo>
                  <a:lnTo>
                    <a:pt x="847298" y="270679"/>
                  </a:lnTo>
                  <a:lnTo>
                    <a:pt x="827882" y="277813"/>
                  </a:lnTo>
                  <a:lnTo>
                    <a:pt x="808465" y="270679"/>
                  </a:lnTo>
                  <a:lnTo>
                    <a:pt x="636883" y="203703"/>
                  </a:lnTo>
                  <a:lnTo>
                    <a:pt x="581010" y="181906"/>
                  </a:lnTo>
                  <a:lnTo>
                    <a:pt x="571500" y="178339"/>
                  </a:lnTo>
                  <a:lnTo>
                    <a:pt x="630147" y="63409"/>
                  </a:lnTo>
                  <a:lnTo>
                    <a:pt x="653130" y="18230"/>
                  </a:lnTo>
                  <a:lnTo>
                    <a:pt x="673736" y="13871"/>
                  </a:lnTo>
                  <a:lnTo>
                    <a:pt x="694738" y="10700"/>
                  </a:lnTo>
                  <a:lnTo>
                    <a:pt x="716136" y="7530"/>
                  </a:lnTo>
                  <a:lnTo>
                    <a:pt x="737534" y="4756"/>
                  </a:lnTo>
                  <a:lnTo>
                    <a:pt x="758932" y="2774"/>
                  </a:lnTo>
                  <a:lnTo>
                    <a:pt x="780726" y="1585"/>
                  </a:lnTo>
                  <a:lnTo>
                    <a:pt x="802125" y="792"/>
                  </a:lnTo>
                  <a:lnTo>
                    <a:pt x="824315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3463977" y="1846426"/>
              <a:ext cx="6599826" cy="726919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Arial" panose="020B0604020202020204" pitchFamily="34" charset="0"/>
                </a:rPr>
                <a:t>我想魔改算法增强公司App的安全性，会不会适得其反，降低安全性，造成损失？</a:t>
              </a:r>
            </a:p>
          </p:txBody>
        </p:sp>
      </p:grpSp>
      <p:grpSp>
        <p:nvGrpSpPr>
          <p:cNvPr id="17" name="组合 16"/>
          <p:cNvGrpSpPr/>
          <p:nvPr>
            <p:custDataLst>
              <p:tags r:id="rId4"/>
            </p:custDataLst>
          </p:nvPr>
        </p:nvGrpSpPr>
        <p:grpSpPr>
          <a:xfrm>
            <a:off x="838246" y="4699790"/>
            <a:ext cx="7261225" cy="737870"/>
            <a:chOff x="2943498" y="1855184"/>
            <a:chExt cx="7153461" cy="726919"/>
          </a:xfrm>
        </p:grpSpPr>
        <p:sp>
          <p:nvSpPr>
            <p:cNvPr id="18" name="KSO_Shape"/>
            <p:cNvSpPr/>
            <p:nvPr>
              <p:custDataLst>
                <p:tags r:id="rId5"/>
              </p:custDataLst>
            </p:nvPr>
          </p:nvSpPr>
          <p:spPr bwMode="auto">
            <a:xfrm>
              <a:off x="2943498" y="2024744"/>
              <a:ext cx="418010" cy="418010"/>
            </a:xfrm>
            <a:custGeom>
              <a:avLst/>
              <a:gdLst>
                <a:gd name="T0" fmla="*/ 956359 w 1647825"/>
                <a:gd name="T1" fmla="*/ 1636826 h 1647826"/>
                <a:gd name="T2" fmla="*/ 747857 w 1647825"/>
                <a:gd name="T3" fmla="*/ 1644290 h 1647826"/>
                <a:gd name="T4" fmla="*/ 552064 w 1647825"/>
                <a:gd name="T5" fmla="*/ 1602253 h 1647826"/>
                <a:gd name="T6" fmla="*/ 715689 w 1647825"/>
                <a:gd name="T7" fmla="*/ 1601861 h 1647826"/>
                <a:gd name="T8" fmla="*/ 887256 w 1647825"/>
                <a:gd name="T9" fmla="*/ 1606575 h 1647826"/>
                <a:gd name="T10" fmla="*/ 1054454 w 1647825"/>
                <a:gd name="T11" fmla="*/ 1574360 h 1647826"/>
                <a:gd name="T12" fmla="*/ 824299 w 1647825"/>
                <a:gd name="T13" fmla="*/ 1511300 h 1647826"/>
                <a:gd name="T14" fmla="*/ 704546 w 1647825"/>
                <a:gd name="T15" fmla="*/ 1461552 h 1647826"/>
                <a:gd name="T16" fmla="*/ 930127 w 1647825"/>
                <a:gd name="T17" fmla="*/ 1463902 h 1647826"/>
                <a:gd name="T18" fmla="*/ 1356122 w 1647825"/>
                <a:gd name="T19" fmla="*/ 1452828 h 1647826"/>
                <a:gd name="T20" fmla="*/ 1149747 w 1647825"/>
                <a:gd name="T21" fmla="*/ 1581151 h 1647826"/>
                <a:gd name="T22" fmla="*/ 515270 w 1647825"/>
                <a:gd name="T23" fmla="*/ 1266356 h 1647826"/>
                <a:gd name="T24" fmla="*/ 425814 w 1647825"/>
                <a:gd name="T25" fmla="*/ 1545074 h 1647826"/>
                <a:gd name="T26" fmla="*/ 236961 w 1647825"/>
                <a:gd name="T27" fmla="*/ 1401552 h 1647826"/>
                <a:gd name="T28" fmla="*/ 652180 w 1647825"/>
                <a:gd name="T29" fmla="*/ 1071563 h 1647826"/>
                <a:gd name="T30" fmla="*/ 198520 w 1647825"/>
                <a:gd name="T31" fmla="*/ 994251 h 1647826"/>
                <a:gd name="T32" fmla="*/ 228545 w 1647825"/>
                <a:gd name="T33" fmla="*/ 1165580 h 1647826"/>
                <a:gd name="T34" fmla="*/ 158888 w 1647825"/>
                <a:gd name="T35" fmla="*/ 998634 h 1647826"/>
                <a:gd name="T36" fmla="*/ 1499776 w 1647825"/>
                <a:gd name="T37" fmla="*/ 943174 h 1647826"/>
                <a:gd name="T38" fmla="*/ 1443657 w 1647825"/>
                <a:gd name="T39" fmla="*/ 1118941 h 1647826"/>
                <a:gd name="T40" fmla="*/ 1430523 w 1647825"/>
                <a:gd name="T41" fmla="*/ 1050060 h 1647826"/>
                <a:gd name="T42" fmla="*/ 1647825 w 1647825"/>
                <a:gd name="T43" fmla="*/ 804876 h 1647826"/>
                <a:gd name="T44" fmla="*/ 1627188 w 1647825"/>
                <a:gd name="T45" fmla="*/ 1006630 h 1647826"/>
                <a:gd name="T46" fmla="*/ 1562100 w 1647825"/>
                <a:gd name="T47" fmla="*/ 1190116 h 1647826"/>
                <a:gd name="T48" fmla="*/ 1456928 w 1647825"/>
                <a:gd name="T49" fmla="*/ 1350963 h 1647826"/>
                <a:gd name="T50" fmla="*/ 1529556 w 1647825"/>
                <a:gd name="T51" fmla="*/ 1167081 h 1647826"/>
                <a:gd name="T52" fmla="*/ 1588294 w 1647825"/>
                <a:gd name="T53" fmla="*/ 1003056 h 1647826"/>
                <a:gd name="T54" fmla="*/ 1608931 w 1647825"/>
                <a:gd name="T55" fmla="*/ 823940 h 1647826"/>
                <a:gd name="T56" fmla="*/ 45244 w 1647825"/>
                <a:gd name="T57" fmla="*/ 926307 h 1647826"/>
                <a:gd name="T58" fmla="*/ 89297 w 1647825"/>
                <a:gd name="T59" fmla="*/ 1101726 h 1647826"/>
                <a:gd name="T60" fmla="*/ 170260 w 1647825"/>
                <a:gd name="T61" fmla="*/ 1259285 h 1647826"/>
                <a:gd name="T62" fmla="*/ 135335 w 1647825"/>
                <a:gd name="T63" fmla="*/ 1276748 h 1647826"/>
                <a:gd name="T64" fmla="*/ 46831 w 1647825"/>
                <a:gd name="T65" fmla="*/ 1098948 h 1647826"/>
                <a:gd name="T66" fmla="*/ 3175 w 1647825"/>
                <a:gd name="T67" fmla="*/ 900907 h 1647826"/>
                <a:gd name="T68" fmla="*/ 1314889 w 1647825"/>
                <a:gd name="T69" fmla="*/ 671513 h 1647826"/>
                <a:gd name="T70" fmla="*/ 987105 w 1647825"/>
                <a:gd name="T71" fmla="*/ 1046163 h 1647826"/>
                <a:gd name="T72" fmla="*/ 1540533 w 1647825"/>
                <a:gd name="T73" fmla="*/ 418281 h 1647826"/>
                <a:gd name="T74" fmla="*/ 1626767 w 1647825"/>
                <a:gd name="T75" fmla="*/ 640748 h 1647826"/>
                <a:gd name="T76" fmla="*/ 1341437 w 1647825"/>
                <a:gd name="T77" fmla="*/ 662559 h 1647826"/>
                <a:gd name="T78" fmla="*/ 175991 w 1647825"/>
                <a:gd name="T79" fmla="*/ 833870 h 1647826"/>
                <a:gd name="T80" fmla="*/ 31713 w 1647825"/>
                <a:gd name="T81" fmla="*/ 595541 h 1647826"/>
                <a:gd name="T82" fmla="*/ 293316 w 1647825"/>
                <a:gd name="T83" fmla="*/ 387350 h 1647826"/>
                <a:gd name="T84" fmla="*/ 1155020 w 1647825"/>
                <a:gd name="T85" fmla="*/ 223001 h 1647826"/>
                <a:gd name="T86" fmla="*/ 1312138 w 1647825"/>
                <a:gd name="T87" fmla="*/ 341854 h 1647826"/>
                <a:gd name="T88" fmla="*/ 1208052 w 1647825"/>
                <a:gd name="T89" fmla="*/ 302633 h 1647826"/>
                <a:gd name="T90" fmla="*/ 598488 w 1647825"/>
                <a:gd name="T91" fmla="*/ 217164 h 1647826"/>
                <a:gd name="T92" fmla="*/ 395220 w 1647825"/>
                <a:gd name="T93" fmla="*/ 338651 h 1647826"/>
                <a:gd name="T94" fmla="*/ 380872 w 1647825"/>
                <a:gd name="T95" fmla="*/ 299616 h 1647826"/>
                <a:gd name="T96" fmla="*/ 545878 w 1647825"/>
                <a:gd name="T97" fmla="*/ 196850 h 1647826"/>
                <a:gd name="T98" fmla="*/ 1212850 w 1647825"/>
                <a:gd name="T99" fmla="*/ 97392 h 1647826"/>
                <a:gd name="T100" fmla="*/ 1386682 w 1647825"/>
                <a:gd name="T101" fmla="*/ 223079 h 1647826"/>
                <a:gd name="T102" fmla="*/ 1522413 w 1647825"/>
                <a:gd name="T103" fmla="*/ 388938 h 1647826"/>
                <a:gd name="T104" fmla="*/ 1364457 w 1647825"/>
                <a:gd name="T105" fmla="*/ 255694 h 1647826"/>
                <a:gd name="T106" fmla="*/ 1221582 w 1647825"/>
                <a:gd name="T107" fmla="*/ 147507 h 1647826"/>
                <a:gd name="T108" fmla="*/ 1055291 w 1647825"/>
                <a:gd name="T109" fmla="*/ 73527 h 1647826"/>
                <a:gd name="T110" fmla="*/ 470813 w 1647825"/>
                <a:gd name="T111" fmla="*/ 122846 h 1647826"/>
                <a:gd name="T112" fmla="*/ 319328 w 1647825"/>
                <a:gd name="T113" fmla="*/ 222679 h 1647826"/>
                <a:gd name="T114" fmla="*/ 195602 w 1647825"/>
                <a:gd name="T115" fmla="*/ 354728 h 1647826"/>
                <a:gd name="T116" fmla="*/ 218602 w 1647825"/>
                <a:gd name="T117" fmla="*/ 265635 h 1647826"/>
                <a:gd name="T118" fmla="*/ 383174 w 1647825"/>
                <a:gd name="T119" fmla="*/ 127619 h 1647826"/>
                <a:gd name="T120" fmla="*/ 580263 w 1647825"/>
                <a:gd name="T121" fmla="*/ 36139 h 1647826"/>
                <a:gd name="T122" fmla="*/ 995500 w 1647825"/>
                <a:gd name="T123" fmla="*/ 18230 h 1647826"/>
                <a:gd name="T124" fmla="*/ 630147 w 1647825"/>
                <a:gd name="T125" fmla="*/ 63409 h 164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825" h="1647826">
                  <a:moveTo>
                    <a:pt x="1069148" y="1570038"/>
                  </a:moveTo>
                  <a:lnTo>
                    <a:pt x="1117600" y="1593610"/>
                  </a:lnTo>
                  <a:lnTo>
                    <a:pt x="1100126" y="1600289"/>
                  </a:lnTo>
                  <a:lnTo>
                    <a:pt x="1082651" y="1606182"/>
                  </a:lnTo>
                  <a:lnTo>
                    <a:pt x="1065177" y="1611682"/>
                  </a:lnTo>
                  <a:lnTo>
                    <a:pt x="1047305" y="1616790"/>
                  </a:lnTo>
                  <a:lnTo>
                    <a:pt x="1029831" y="1621504"/>
                  </a:lnTo>
                  <a:lnTo>
                    <a:pt x="1011562" y="1626218"/>
                  </a:lnTo>
                  <a:lnTo>
                    <a:pt x="993293" y="1630147"/>
                  </a:lnTo>
                  <a:lnTo>
                    <a:pt x="974628" y="1634076"/>
                  </a:lnTo>
                  <a:lnTo>
                    <a:pt x="956359" y="1636826"/>
                  </a:lnTo>
                  <a:lnTo>
                    <a:pt x="937693" y="1639969"/>
                  </a:lnTo>
                  <a:lnTo>
                    <a:pt x="919027" y="1641933"/>
                  </a:lnTo>
                  <a:lnTo>
                    <a:pt x="899964" y="1644290"/>
                  </a:lnTo>
                  <a:lnTo>
                    <a:pt x="880901" y="1645469"/>
                  </a:lnTo>
                  <a:lnTo>
                    <a:pt x="862235" y="1646648"/>
                  </a:lnTo>
                  <a:lnTo>
                    <a:pt x="842775" y="1647826"/>
                  </a:lnTo>
                  <a:lnTo>
                    <a:pt x="823315" y="1647826"/>
                  </a:lnTo>
                  <a:lnTo>
                    <a:pt x="804252" y="1647826"/>
                  </a:lnTo>
                  <a:lnTo>
                    <a:pt x="785586" y="1646648"/>
                  </a:lnTo>
                  <a:lnTo>
                    <a:pt x="766523" y="1645862"/>
                  </a:lnTo>
                  <a:lnTo>
                    <a:pt x="747857" y="1644290"/>
                  </a:lnTo>
                  <a:lnTo>
                    <a:pt x="729986" y="1642326"/>
                  </a:lnTo>
                  <a:lnTo>
                    <a:pt x="711320" y="1640362"/>
                  </a:lnTo>
                  <a:lnTo>
                    <a:pt x="693051" y="1637219"/>
                  </a:lnTo>
                  <a:lnTo>
                    <a:pt x="674782" y="1634469"/>
                  </a:lnTo>
                  <a:lnTo>
                    <a:pt x="656911" y="1630933"/>
                  </a:lnTo>
                  <a:lnTo>
                    <a:pt x="639039" y="1627004"/>
                  </a:lnTo>
                  <a:lnTo>
                    <a:pt x="621168" y="1622683"/>
                  </a:lnTo>
                  <a:lnTo>
                    <a:pt x="603693" y="1617968"/>
                  </a:lnTo>
                  <a:lnTo>
                    <a:pt x="586219" y="1613254"/>
                  </a:lnTo>
                  <a:lnTo>
                    <a:pt x="569142" y="1607754"/>
                  </a:lnTo>
                  <a:lnTo>
                    <a:pt x="552064" y="1602253"/>
                  </a:lnTo>
                  <a:lnTo>
                    <a:pt x="534987" y="1596360"/>
                  </a:lnTo>
                  <a:lnTo>
                    <a:pt x="583439" y="1572003"/>
                  </a:lnTo>
                  <a:lnTo>
                    <a:pt x="597736" y="1576324"/>
                  </a:lnTo>
                  <a:lnTo>
                    <a:pt x="612033" y="1580646"/>
                  </a:lnTo>
                  <a:lnTo>
                    <a:pt x="626728" y="1584182"/>
                  </a:lnTo>
                  <a:lnTo>
                    <a:pt x="640628" y="1587717"/>
                  </a:lnTo>
                  <a:lnTo>
                    <a:pt x="655322" y="1591253"/>
                  </a:lnTo>
                  <a:lnTo>
                    <a:pt x="670811" y="1594396"/>
                  </a:lnTo>
                  <a:lnTo>
                    <a:pt x="685505" y="1597146"/>
                  </a:lnTo>
                  <a:lnTo>
                    <a:pt x="700597" y="1599896"/>
                  </a:lnTo>
                  <a:lnTo>
                    <a:pt x="715689" y="1601861"/>
                  </a:lnTo>
                  <a:lnTo>
                    <a:pt x="730780" y="1603432"/>
                  </a:lnTo>
                  <a:lnTo>
                    <a:pt x="745872" y="1605396"/>
                  </a:lnTo>
                  <a:lnTo>
                    <a:pt x="760963" y="1606575"/>
                  </a:lnTo>
                  <a:lnTo>
                    <a:pt x="776452" y="1607754"/>
                  </a:lnTo>
                  <a:lnTo>
                    <a:pt x="791941" y="1608932"/>
                  </a:lnTo>
                  <a:lnTo>
                    <a:pt x="807429" y="1609325"/>
                  </a:lnTo>
                  <a:lnTo>
                    <a:pt x="823315" y="1609325"/>
                  </a:lnTo>
                  <a:lnTo>
                    <a:pt x="839201" y="1609325"/>
                  </a:lnTo>
                  <a:lnTo>
                    <a:pt x="855087" y="1608147"/>
                  </a:lnTo>
                  <a:lnTo>
                    <a:pt x="870973" y="1607754"/>
                  </a:lnTo>
                  <a:lnTo>
                    <a:pt x="887256" y="1606575"/>
                  </a:lnTo>
                  <a:lnTo>
                    <a:pt x="902744" y="1605396"/>
                  </a:lnTo>
                  <a:lnTo>
                    <a:pt x="918233" y="1603432"/>
                  </a:lnTo>
                  <a:lnTo>
                    <a:pt x="933722" y="1601468"/>
                  </a:lnTo>
                  <a:lnTo>
                    <a:pt x="949210" y="1598718"/>
                  </a:lnTo>
                  <a:lnTo>
                    <a:pt x="964699" y="1596360"/>
                  </a:lnTo>
                  <a:lnTo>
                    <a:pt x="980188" y="1593218"/>
                  </a:lnTo>
                  <a:lnTo>
                    <a:pt x="995279" y="1590467"/>
                  </a:lnTo>
                  <a:lnTo>
                    <a:pt x="1010371" y="1586932"/>
                  </a:lnTo>
                  <a:lnTo>
                    <a:pt x="1025065" y="1583003"/>
                  </a:lnTo>
                  <a:lnTo>
                    <a:pt x="1039760" y="1578681"/>
                  </a:lnTo>
                  <a:lnTo>
                    <a:pt x="1054454" y="1574360"/>
                  </a:lnTo>
                  <a:lnTo>
                    <a:pt x="1069148" y="1570038"/>
                  </a:lnTo>
                  <a:close/>
                  <a:moveTo>
                    <a:pt x="990600" y="1450975"/>
                  </a:moveTo>
                  <a:lnTo>
                    <a:pt x="960761" y="1497590"/>
                  </a:lnTo>
                  <a:lnTo>
                    <a:pt x="944450" y="1500332"/>
                  </a:lnTo>
                  <a:lnTo>
                    <a:pt x="927740" y="1503466"/>
                  </a:lnTo>
                  <a:lnTo>
                    <a:pt x="910632" y="1505424"/>
                  </a:lnTo>
                  <a:lnTo>
                    <a:pt x="893923" y="1507775"/>
                  </a:lnTo>
                  <a:lnTo>
                    <a:pt x="876417" y="1508950"/>
                  </a:lnTo>
                  <a:lnTo>
                    <a:pt x="859310" y="1510125"/>
                  </a:lnTo>
                  <a:lnTo>
                    <a:pt x="841804" y="1510909"/>
                  </a:lnTo>
                  <a:lnTo>
                    <a:pt x="824299" y="1511300"/>
                  </a:lnTo>
                  <a:lnTo>
                    <a:pt x="807589" y="1510909"/>
                  </a:lnTo>
                  <a:lnTo>
                    <a:pt x="791675" y="1510125"/>
                  </a:lnTo>
                  <a:lnTo>
                    <a:pt x="775363" y="1508950"/>
                  </a:lnTo>
                  <a:lnTo>
                    <a:pt x="759051" y="1507775"/>
                  </a:lnTo>
                  <a:lnTo>
                    <a:pt x="743137" y="1506208"/>
                  </a:lnTo>
                  <a:lnTo>
                    <a:pt x="727223" y="1503858"/>
                  </a:lnTo>
                  <a:lnTo>
                    <a:pt x="711707" y="1501899"/>
                  </a:lnTo>
                  <a:lnTo>
                    <a:pt x="695395" y="1498765"/>
                  </a:lnTo>
                  <a:lnTo>
                    <a:pt x="666750" y="1453326"/>
                  </a:lnTo>
                  <a:lnTo>
                    <a:pt x="685449" y="1458026"/>
                  </a:lnTo>
                  <a:lnTo>
                    <a:pt x="704546" y="1461552"/>
                  </a:lnTo>
                  <a:lnTo>
                    <a:pt x="724041" y="1465077"/>
                  </a:lnTo>
                  <a:lnTo>
                    <a:pt x="743933" y="1467819"/>
                  </a:lnTo>
                  <a:lnTo>
                    <a:pt x="763428" y="1469778"/>
                  </a:lnTo>
                  <a:lnTo>
                    <a:pt x="783718" y="1471345"/>
                  </a:lnTo>
                  <a:lnTo>
                    <a:pt x="803611" y="1472520"/>
                  </a:lnTo>
                  <a:lnTo>
                    <a:pt x="824299" y="1472520"/>
                  </a:lnTo>
                  <a:lnTo>
                    <a:pt x="845783" y="1472520"/>
                  </a:lnTo>
                  <a:lnTo>
                    <a:pt x="866869" y="1470953"/>
                  </a:lnTo>
                  <a:lnTo>
                    <a:pt x="888353" y="1469386"/>
                  </a:lnTo>
                  <a:lnTo>
                    <a:pt x="909439" y="1467428"/>
                  </a:lnTo>
                  <a:lnTo>
                    <a:pt x="930127" y="1463902"/>
                  </a:lnTo>
                  <a:lnTo>
                    <a:pt x="950417" y="1460377"/>
                  </a:lnTo>
                  <a:lnTo>
                    <a:pt x="970708" y="1456068"/>
                  </a:lnTo>
                  <a:lnTo>
                    <a:pt x="990600" y="1450975"/>
                  </a:lnTo>
                  <a:close/>
                  <a:moveTo>
                    <a:pt x="1402556" y="1195388"/>
                  </a:moveTo>
                  <a:lnTo>
                    <a:pt x="1425972" y="1326889"/>
                  </a:lnTo>
                  <a:lnTo>
                    <a:pt x="1435100" y="1376153"/>
                  </a:lnTo>
                  <a:lnTo>
                    <a:pt x="1420019" y="1392044"/>
                  </a:lnTo>
                  <a:lnTo>
                    <a:pt x="1404541" y="1408333"/>
                  </a:lnTo>
                  <a:lnTo>
                    <a:pt x="1389063" y="1423429"/>
                  </a:lnTo>
                  <a:lnTo>
                    <a:pt x="1372394" y="1438526"/>
                  </a:lnTo>
                  <a:lnTo>
                    <a:pt x="1356122" y="1452828"/>
                  </a:lnTo>
                  <a:lnTo>
                    <a:pt x="1339056" y="1467131"/>
                  </a:lnTo>
                  <a:lnTo>
                    <a:pt x="1321594" y="1480241"/>
                  </a:lnTo>
                  <a:lnTo>
                    <a:pt x="1303734" y="1493749"/>
                  </a:lnTo>
                  <a:lnTo>
                    <a:pt x="1285875" y="1506462"/>
                  </a:lnTo>
                  <a:lnTo>
                    <a:pt x="1267619" y="1518380"/>
                  </a:lnTo>
                  <a:lnTo>
                    <a:pt x="1248569" y="1529902"/>
                  </a:lnTo>
                  <a:lnTo>
                    <a:pt x="1229519" y="1541423"/>
                  </a:lnTo>
                  <a:lnTo>
                    <a:pt x="1210072" y="1552149"/>
                  </a:lnTo>
                  <a:lnTo>
                    <a:pt x="1190228" y="1562082"/>
                  </a:lnTo>
                  <a:lnTo>
                    <a:pt x="1170384" y="1572014"/>
                  </a:lnTo>
                  <a:lnTo>
                    <a:pt x="1149747" y="1581151"/>
                  </a:lnTo>
                  <a:lnTo>
                    <a:pt x="1103709" y="1557711"/>
                  </a:lnTo>
                  <a:lnTo>
                    <a:pt x="989012" y="1500503"/>
                  </a:lnTo>
                  <a:lnTo>
                    <a:pt x="996553" y="1489379"/>
                  </a:lnTo>
                  <a:lnTo>
                    <a:pt x="1027906" y="1439321"/>
                  </a:lnTo>
                  <a:lnTo>
                    <a:pt x="1136253" y="1267694"/>
                  </a:lnTo>
                  <a:lnTo>
                    <a:pt x="1342628" y="1211279"/>
                  </a:lnTo>
                  <a:lnTo>
                    <a:pt x="1400969" y="1195785"/>
                  </a:lnTo>
                  <a:lnTo>
                    <a:pt x="1402556" y="1195388"/>
                  </a:lnTo>
                  <a:close/>
                  <a:moveTo>
                    <a:pt x="252864" y="1195388"/>
                  </a:moveTo>
                  <a:lnTo>
                    <a:pt x="302960" y="1209265"/>
                  </a:lnTo>
                  <a:lnTo>
                    <a:pt x="515270" y="1266356"/>
                  </a:lnTo>
                  <a:lnTo>
                    <a:pt x="518849" y="1267545"/>
                  </a:lnTo>
                  <a:lnTo>
                    <a:pt x="537137" y="1295695"/>
                  </a:lnTo>
                  <a:lnTo>
                    <a:pt x="629775" y="1441992"/>
                  </a:lnTo>
                  <a:lnTo>
                    <a:pt x="660786" y="1491154"/>
                  </a:lnTo>
                  <a:lnTo>
                    <a:pt x="666750" y="1500669"/>
                  </a:lnTo>
                  <a:lnTo>
                    <a:pt x="550655" y="1559743"/>
                  </a:lnTo>
                  <a:lnTo>
                    <a:pt x="504138" y="1582738"/>
                  </a:lnTo>
                  <a:lnTo>
                    <a:pt x="484259" y="1574412"/>
                  </a:lnTo>
                  <a:lnTo>
                    <a:pt x="464379" y="1564897"/>
                  </a:lnTo>
                  <a:lnTo>
                    <a:pt x="444898" y="1555382"/>
                  </a:lnTo>
                  <a:lnTo>
                    <a:pt x="425814" y="1545074"/>
                  </a:lnTo>
                  <a:lnTo>
                    <a:pt x="407127" y="1533973"/>
                  </a:lnTo>
                  <a:lnTo>
                    <a:pt x="388441" y="1522871"/>
                  </a:lnTo>
                  <a:lnTo>
                    <a:pt x="370152" y="1511374"/>
                  </a:lnTo>
                  <a:lnTo>
                    <a:pt x="352260" y="1498687"/>
                  </a:lnTo>
                  <a:lnTo>
                    <a:pt x="334767" y="1486396"/>
                  </a:lnTo>
                  <a:lnTo>
                    <a:pt x="317671" y="1473313"/>
                  </a:lnTo>
                  <a:lnTo>
                    <a:pt x="300972" y="1459833"/>
                  </a:lnTo>
                  <a:lnTo>
                    <a:pt x="284671" y="1445560"/>
                  </a:lnTo>
                  <a:lnTo>
                    <a:pt x="267972" y="1431287"/>
                  </a:lnTo>
                  <a:lnTo>
                    <a:pt x="252467" y="1416618"/>
                  </a:lnTo>
                  <a:lnTo>
                    <a:pt x="236961" y="1401552"/>
                  </a:lnTo>
                  <a:lnTo>
                    <a:pt x="222250" y="1386090"/>
                  </a:lnTo>
                  <a:lnTo>
                    <a:pt x="230202" y="1336531"/>
                  </a:lnTo>
                  <a:lnTo>
                    <a:pt x="251671" y="1203318"/>
                  </a:lnTo>
                  <a:lnTo>
                    <a:pt x="252864" y="1195388"/>
                  </a:lnTo>
                  <a:close/>
                  <a:moveTo>
                    <a:pt x="950912" y="1071563"/>
                  </a:moveTo>
                  <a:lnTo>
                    <a:pt x="998316" y="1071563"/>
                  </a:lnTo>
                  <a:lnTo>
                    <a:pt x="1120775" y="1245264"/>
                  </a:lnTo>
                  <a:lnTo>
                    <a:pt x="1119590" y="1245662"/>
                  </a:lnTo>
                  <a:lnTo>
                    <a:pt x="1095888" y="1279526"/>
                  </a:lnTo>
                  <a:lnTo>
                    <a:pt x="950912" y="1071563"/>
                  </a:lnTo>
                  <a:close/>
                  <a:moveTo>
                    <a:pt x="652180" y="1071563"/>
                  </a:moveTo>
                  <a:lnTo>
                    <a:pt x="700087" y="1071563"/>
                  </a:lnTo>
                  <a:lnTo>
                    <a:pt x="554783" y="1276351"/>
                  </a:lnTo>
                  <a:lnTo>
                    <a:pt x="534987" y="1244662"/>
                  </a:lnTo>
                  <a:lnTo>
                    <a:pt x="652180" y="1071563"/>
                  </a:lnTo>
                  <a:close/>
                  <a:moveTo>
                    <a:pt x="177703" y="873125"/>
                  </a:moveTo>
                  <a:lnTo>
                    <a:pt x="179305" y="893844"/>
                  </a:lnTo>
                  <a:lnTo>
                    <a:pt x="182107" y="914164"/>
                  </a:lnTo>
                  <a:lnTo>
                    <a:pt x="185710" y="934485"/>
                  </a:lnTo>
                  <a:lnTo>
                    <a:pt x="188913" y="954805"/>
                  </a:lnTo>
                  <a:lnTo>
                    <a:pt x="193716" y="974727"/>
                  </a:lnTo>
                  <a:lnTo>
                    <a:pt x="198520" y="994251"/>
                  </a:lnTo>
                  <a:lnTo>
                    <a:pt x="204125" y="1013774"/>
                  </a:lnTo>
                  <a:lnTo>
                    <a:pt x="210931" y="1032899"/>
                  </a:lnTo>
                  <a:lnTo>
                    <a:pt x="217336" y="1052025"/>
                  </a:lnTo>
                  <a:lnTo>
                    <a:pt x="224942" y="1070751"/>
                  </a:lnTo>
                  <a:lnTo>
                    <a:pt x="232949" y="1089478"/>
                  </a:lnTo>
                  <a:lnTo>
                    <a:pt x="241356" y="1107009"/>
                  </a:lnTo>
                  <a:lnTo>
                    <a:pt x="250563" y="1124939"/>
                  </a:lnTo>
                  <a:lnTo>
                    <a:pt x="260171" y="1142470"/>
                  </a:lnTo>
                  <a:lnTo>
                    <a:pt x="270179" y="1159603"/>
                  </a:lnTo>
                  <a:lnTo>
                    <a:pt x="280988" y="1176338"/>
                  </a:lnTo>
                  <a:lnTo>
                    <a:pt x="228545" y="1165580"/>
                  </a:lnTo>
                  <a:lnTo>
                    <a:pt x="220538" y="1151236"/>
                  </a:lnTo>
                  <a:lnTo>
                    <a:pt x="212532" y="1136494"/>
                  </a:lnTo>
                  <a:lnTo>
                    <a:pt x="205326" y="1121752"/>
                  </a:lnTo>
                  <a:lnTo>
                    <a:pt x="198120" y="1107009"/>
                  </a:lnTo>
                  <a:lnTo>
                    <a:pt x="191315" y="1091869"/>
                  </a:lnTo>
                  <a:lnTo>
                    <a:pt x="185310" y="1076728"/>
                  </a:lnTo>
                  <a:lnTo>
                    <a:pt x="178904" y="1061587"/>
                  </a:lnTo>
                  <a:lnTo>
                    <a:pt x="173300" y="1046048"/>
                  </a:lnTo>
                  <a:lnTo>
                    <a:pt x="168096" y="1030509"/>
                  </a:lnTo>
                  <a:lnTo>
                    <a:pt x="163292" y="1014571"/>
                  </a:lnTo>
                  <a:lnTo>
                    <a:pt x="158888" y="998634"/>
                  </a:lnTo>
                  <a:lnTo>
                    <a:pt x="154885" y="982297"/>
                  </a:lnTo>
                  <a:lnTo>
                    <a:pt x="151282" y="966360"/>
                  </a:lnTo>
                  <a:lnTo>
                    <a:pt x="148079" y="949227"/>
                  </a:lnTo>
                  <a:lnTo>
                    <a:pt x="144877" y="932492"/>
                  </a:lnTo>
                  <a:lnTo>
                    <a:pt x="142875" y="915360"/>
                  </a:lnTo>
                  <a:lnTo>
                    <a:pt x="143275" y="915758"/>
                  </a:lnTo>
                  <a:lnTo>
                    <a:pt x="177703" y="873125"/>
                  </a:lnTo>
                  <a:close/>
                  <a:moveTo>
                    <a:pt x="1469926" y="865188"/>
                  </a:moveTo>
                  <a:lnTo>
                    <a:pt x="1504950" y="909130"/>
                  </a:lnTo>
                  <a:lnTo>
                    <a:pt x="1502960" y="925756"/>
                  </a:lnTo>
                  <a:lnTo>
                    <a:pt x="1499776" y="943174"/>
                  </a:lnTo>
                  <a:lnTo>
                    <a:pt x="1496990" y="959801"/>
                  </a:lnTo>
                  <a:lnTo>
                    <a:pt x="1493408" y="976428"/>
                  </a:lnTo>
                  <a:lnTo>
                    <a:pt x="1489428" y="993054"/>
                  </a:lnTo>
                  <a:lnTo>
                    <a:pt x="1484652" y="1009285"/>
                  </a:lnTo>
                  <a:lnTo>
                    <a:pt x="1479876" y="1025516"/>
                  </a:lnTo>
                  <a:lnTo>
                    <a:pt x="1474702" y="1041350"/>
                  </a:lnTo>
                  <a:lnTo>
                    <a:pt x="1469528" y="1057185"/>
                  </a:lnTo>
                  <a:lnTo>
                    <a:pt x="1463558" y="1073020"/>
                  </a:lnTo>
                  <a:lnTo>
                    <a:pt x="1457190" y="1088855"/>
                  </a:lnTo>
                  <a:lnTo>
                    <a:pt x="1450423" y="1103898"/>
                  </a:lnTo>
                  <a:lnTo>
                    <a:pt x="1443657" y="1118941"/>
                  </a:lnTo>
                  <a:lnTo>
                    <a:pt x="1435697" y="1133984"/>
                  </a:lnTo>
                  <a:lnTo>
                    <a:pt x="1428533" y="1148631"/>
                  </a:lnTo>
                  <a:lnTo>
                    <a:pt x="1420175" y="1162883"/>
                  </a:lnTo>
                  <a:lnTo>
                    <a:pt x="1365250" y="1177926"/>
                  </a:lnTo>
                  <a:lnTo>
                    <a:pt x="1376394" y="1160508"/>
                  </a:lnTo>
                  <a:lnTo>
                    <a:pt x="1386743" y="1143089"/>
                  </a:lnTo>
                  <a:lnTo>
                    <a:pt x="1396693" y="1124879"/>
                  </a:lnTo>
                  <a:lnTo>
                    <a:pt x="1405847" y="1106669"/>
                  </a:lnTo>
                  <a:lnTo>
                    <a:pt x="1414603" y="1088063"/>
                  </a:lnTo>
                  <a:lnTo>
                    <a:pt x="1422961" y="1069457"/>
                  </a:lnTo>
                  <a:lnTo>
                    <a:pt x="1430523" y="1050060"/>
                  </a:lnTo>
                  <a:lnTo>
                    <a:pt x="1437687" y="1030662"/>
                  </a:lnTo>
                  <a:lnTo>
                    <a:pt x="1444055" y="1010868"/>
                  </a:lnTo>
                  <a:lnTo>
                    <a:pt x="1449627" y="990283"/>
                  </a:lnTo>
                  <a:lnTo>
                    <a:pt x="1454802" y="970094"/>
                  </a:lnTo>
                  <a:lnTo>
                    <a:pt x="1459180" y="949508"/>
                  </a:lnTo>
                  <a:lnTo>
                    <a:pt x="1463160" y="928923"/>
                  </a:lnTo>
                  <a:lnTo>
                    <a:pt x="1466344" y="907942"/>
                  </a:lnTo>
                  <a:lnTo>
                    <a:pt x="1468334" y="886565"/>
                  </a:lnTo>
                  <a:lnTo>
                    <a:pt x="1469926" y="865188"/>
                  </a:lnTo>
                  <a:close/>
                  <a:moveTo>
                    <a:pt x="1646635" y="785813"/>
                  </a:moveTo>
                  <a:lnTo>
                    <a:pt x="1647825" y="804876"/>
                  </a:lnTo>
                  <a:lnTo>
                    <a:pt x="1647825" y="823940"/>
                  </a:lnTo>
                  <a:lnTo>
                    <a:pt x="1647825" y="842606"/>
                  </a:lnTo>
                  <a:lnTo>
                    <a:pt x="1646635" y="861669"/>
                  </a:lnTo>
                  <a:lnTo>
                    <a:pt x="1645841" y="879938"/>
                  </a:lnTo>
                  <a:lnTo>
                    <a:pt x="1644650" y="898605"/>
                  </a:lnTo>
                  <a:lnTo>
                    <a:pt x="1642269" y="916477"/>
                  </a:lnTo>
                  <a:lnTo>
                    <a:pt x="1640285" y="934746"/>
                  </a:lnTo>
                  <a:lnTo>
                    <a:pt x="1637506" y="953015"/>
                  </a:lnTo>
                  <a:lnTo>
                    <a:pt x="1634728" y="970887"/>
                  </a:lnTo>
                  <a:lnTo>
                    <a:pt x="1631156" y="988759"/>
                  </a:lnTo>
                  <a:lnTo>
                    <a:pt x="1627188" y="1006630"/>
                  </a:lnTo>
                  <a:lnTo>
                    <a:pt x="1623616" y="1023708"/>
                  </a:lnTo>
                  <a:lnTo>
                    <a:pt x="1618853" y="1041183"/>
                  </a:lnTo>
                  <a:lnTo>
                    <a:pt x="1614091" y="1058260"/>
                  </a:lnTo>
                  <a:lnTo>
                    <a:pt x="1608931" y="1075735"/>
                  </a:lnTo>
                  <a:lnTo>
                    <a:pt x="1602978" y="1092416"/>
                  </a:lnTo>
                  <a:lnTo>
                    <a:pt x="1597025" y="1109096"/>
                  </a:lnTo>
                  <a:lnTo>
                    <a:pt x="1590675" y="1125777"/>
                  </a:lnTo>
                  <a:lnTo>
                    <a:pt x="1584325" y="1142060"/>
                  </a:lnTo>
                  <a:lnTo>
                    <a:pt x="1576785" y="1158343"/>
                  </a:lnTo>
                  <a:lnTo>
                    <a:pt x="1569641" y="1174229"/>
                  </a:lnTo>
                  <a:lnTo>
                    <a:pt x="1562100" y="1190116"/>
                  </a:lnTo>
                  <a:lnTo>
                    <a:pt x="1553766" y="1205605"/>
                  </a:lnTo>
                  <a:lnTo>
                    <a:pt x="1545828" y="1221094"/>
                  </a:lnTo>
                  <a:lnTo>
                    <a:pt x="1537097" y="1236980"/>
                  </a:lnTo>
                  <a:lnTo>
                    <a:pt x="1527969" y="1251675"/>
                  </a:lnTo>
                  <a:lnTo>
                    <a:pt x="1518841" y="1266767"/>
                  </a:lnTo>
                  <a:lnTo>
                    <a:pt x="1508919" y="1281461"/>
                  </a:lnTo>
                  <a:lnTo>
                    <a:pt x="1499394" y="1295759"/>
                  </a:lnTo>
                  <a:lnTo>
                    <a:pt x="1489075" y="1309659"/>
                  </a:lnTo>
                  <a:lnTo>
                    <a:pt x="1478756" y="1323560"/>
                  </a:lnTo>
                  <a:lnTo>
                    <a:pt x="1468041" y="1337460"/>
                  </a:lnTo>
                  <a:lnTo>
                    <a:pt x="1456928" y="1350963"/>
                  </a:lnTo>
                  <a:lnTo>
                    <a:pt x="1447800" y="1300525"/>
                  </a:lnTo>
                  <a:lnTo>
                    <a:pt x="1457325" y="1287816"/>
                  </a:lnTo>
                  <a:lnTo>
                    <a:pt x="1466453" y="1274710"/>
                  </a:lnTo>
                  <a:lnTo>
                    <a:pt x="1474788" y="1262398"/>
                  </a:lnTo>
                  <a:lnTo>
                    <a:pt x="1483519" y="1248895"/>
                  </a:lnTo>
                  <a:lnTo>
                    <a:pt x="1492250" y="1235789"/>
                  </a:lnTo>
                  <a:lnTo>
                    <a:pt x="1499791" y="1222682"/>
                  </a:lnTo>
                  <a:lnTo>
                    <a:pt x="1508125" y="1208782"/>
                  </a:lnTo>
                  <a:lnTo>
                    <a:pt x="1515666" y="1195279"/>
                  </a:lnTo>
                  <a:lnTo>
                    <a:pt x="1522810" y="1180981"/>
                  </a:lnTo>
                  <a:lnTo>
                    <a:pt x="1529556" y="1167081"/>
                  </a:lnTo>
                  <a:lnTo>
                    <a:pt x="1536700" y="1153180"/>
                  </a:lnTo>
                  <a:lnTo>
                    <a:pt x="1543050" y="1138883"/>
                  </a:lnTo>
                  <a:lnTo>
                    <a:pt x="1549003" y="1124188"/>
                  </a:lnTo>
                  <a:lnTo>
                    <a:pt x="1555353" y="1109493"/>
                  </a:lnTo>
                  <a:lnTo>
                    <a:pt x="1560910" y="1094799"/>
                  </a:lnTo>
                  <a:lnTo>
                    <a:pt x="1566069" y="1079707"/>
                  </a:lnTo>
                  <a:lnTo>
                    <a:pt x="1571228" y="1064218"/>
                  </a:lnTo>
                  <a:lnTo>
                    <a:pt x="1575991" y="1049126"/>
                  </a:lnTo>
                  <a:lnTo>
                    <a:pt x="1580356" y="1034034"/>
                  </a:lnTo>
                  <a:lnTo>
                    <a:pt x="1584722" y="1018545"/>
                  </a:lnTo>
                  <a:lnTo>
                    <a:pt x="1588294" y="1003056"/>
                  </a:lnTo>
                  <a:lnTo>
                    <a:pt x="1591866" y="987170"/>
                  </a:lnTo>
                  <a:lnTo>
                    <a:pt x="1595041" y="971681"/>
                  </a:lnTo>
                  <a:lnTo>
                    <a:pt x="1597819" y="955398"/>
                  </a:lnTo>
                  <a:lnTo>
                    <a:pt x="1600597" y="939511"/>
                  </a:lnTo>
                  <a:lnTo>
                    <a:pt x="1602581" y="923228"/>
                  </a:lnTo>
                  <a:lnTo>
                    <a:pt x="1604566" y="906945"/>
                  </a:lnTo>
                  <a:lnTo>
                    <a:pt x="1606153" y="890662"/>
                  </a:lnTo>
                  <a:lnTo>
                    <a:pt x="1606947" y="874378"/>
                  </a:lnTo>
                  <a:lnTo>
                    <a:pt x="1607741" y="857301"/>
                  </a:lnTo>
                  <a:lnTo>
                    <a:pt x="1608931" y="841017"/>
                  </a:lnTo>
                  <a:lnTo>
                    <a:pt x="1608931" y="823940"/>
                  </a:lnTo>
                  <a:lnTo>
                    <a:pt x="1608931" y="822351"/>
                  </a:lnTo>
                  <a:lnTo>
                    <a:pt x="1646635" y="785813"/>
                  </a:lnTo>
                  <a:close/>
                  <a:moveTo>
                    <a:pt x="1191" y="779463"/>
                  </a:moveTo>
                  <a:lnTo>
                    <a:pt x="39291" y="816372"/>
                  </a:lnTo>
                  <a:lnTo>
                    <a:pt x="38894" y="824707"/>
                  </a:lnTo>
                  <a:lnTo>
                    <a:pt x="39291" y="842169"/>
                  </a:lnTo>
                  <a:lnTo>
                    <a:pt x="39687" y="858838"/>
                  </a:lnTo>
                  <a:lnTo>
                    <a:pt x="40481" y="876300"/>
                  </a:lnTo>
                  <a:lnTo>
                    <a:pt x="41672" y="892969"/>
                  </a:lnTo>
                  <a:lnTo>
                    <a:pt x="43656" y="910035"/>
                  </a:lnTo>
                  <a:lnTo>
                    <a:pt x="45244" y="926307"/>
                  </a:lnTo>
                  <a:lnTo>
                    <a:pt x="47625" y="943372"/>
                  </a:lnTo>
                  <a:lnTo>
                    <a:pt x="50403" y="959644"/>
                  </a:lnTo>
                  <a:lnTo>
                    <a:pt x="53578" y="975519"/>
                  </a:lnTo>
                  <a:lnTo>
                    <a:pt x="56753" y="992188"/>
                  </a:lnTo>
                  <a:lnTo>
                    <a:pt x="60325" y="1008063"/>
                  </a:lnTo>
                  <a:lnTo>
                    <a:pt x="64691" y="1023938"/>
                  </a:lnTo>
                  <a:lnTo>
                    <a:pt x="69056" y="1039813"/>
                  </a:lnTo>
                  <a:lnTo>
                    <a:pt x="73819" y="1055688"/>
                  </a:lnTo>
                  <a:lnTo>
                    <a:pt x="78581" y="1071166"/>
                  </a:lnTo>
                  <a:lnTo>
                    <a:pt x="83741" y="1086644"/>
                  </a:lnTo>
                  <a:lnTo>
                    <a:pt x="89297" y="1101726"/>
                  </a:lnTo>
                  <a:lnTo>
                    <a:pt x="95250" y="1116807"/>
                  </a:lnTo>
                  <a:lnTo>
                    <a:pt x="101203" y="1131888"/>
                  </a:lnTo>
                  <a:lnTo>
                    <a:pt x="108347" y="1146573"/>
                  </a:lnTo>
                  <a:lnTo>
                    <a:pt x="114697" y="1161257"/>
                  </a:lnTo>
                  <a:lnTo>
                    <a:pt x="122238" y="1175941"/>
                  </a:lnTo>
                  <a:lnTo>
                    <a:pt x="129381" y="1190229"/>
                  </a:lnTo>
                  <a:lnTo>
                    <a:pt x="137319" y="1204517"/>
                  </a:lnTo>
                  <a:lnTo>
                    <a:pt x="144860" y="1218407"/>
                  </a:lnTo>
                  <a:lnTo>
                    <a:pt x="153194" y="1232298"/>
                  </a:lnTo>
                  <a:lnTo>
                    <a:pt x="161925" y="1245792"/>
                  </a:lnTo>
                  <a:lnTo>
                    <a:pt x="170260" y="1259285"/>
                  </a:lnTo>
                  <a:lnTo>
                    <a:pt x="179388" y="1272382"/>
                  </a:lnTo>
                  <a:lnTo>
                    <a:pt x="188913" y="1285479"/>
                  </a:lnTo>
                  <a:lnTo>
                    <a:pt x="198438" y="1298179"/>
                  </a:lnTo>
                  <a:lnTo>
                    <a:pt x="207963" y="1311276"/>
                  </a:lnTo>
                  <a:lnTo>
                    <a:pt x="199628" y="1362076"/>
                  </a:lnTo>
                  <a:lnTo>
                    <a:pt x="188516" y="1348186"/>
                  </a:lnTo>
                  <a:lnTo>
                    <a:pt x="177403" y="1334295"/>
                  </a:lnTo>
                  <a:lnTo>
                    <a:pt x="166291" y="1320404"/>
                  </a:lnTo>
                  <a:lnTo>
                    <a:pt x="155575" y="1306117"/>
                  </a:lnTo>
                  <a:lnTo>
                    <a:pt x="145256" y="1291432"/>
                  </a:lnTo>
                  <a:lnTo>
                    <a:pt x="135335" y="1276748"/>
                  </a:lnTo>
                  <a:lnTo>
                    <a:pt x="125413" y="1261667"/>
                  </a:lnTo>
                  <a:lnTo>
                    <a:pt x="115888" y="1245792"/>
                  </a:lnTo>
                  <a:lnTo>
                    <a:pt x="106760" y="1230710"/>
                  </a:lnTo>
                  <a:lnTo>
                    <a:pt x="98425" y="1214835"/>
                  </a:lnTo>
                  <a:lnTo>
                    <a:pt x="90091" y="1198960"/>
                  </a:lnTo>
                  <a:lnTo>
                    <a:pt x="81756" y="1183085"/>
                  </a:lnTo>
                  <a:lnTo>
                    <a:pt x="74216" y="1166416"/>
                  </a:lnTo>
                  <a:lnTo>
                    <a:pt x="66675" y="1150144"/>
                  </a:lnTo>
                  <a:lnTo>
                    <a:pt x="59928" y="1133079"/>
                  </a:lnTo>
                  <a:lnTo>
                    <a:pt x="53578" y="1116410"/>
                  </a:lnTo>
                  <a:lnTo>
                    <a:pt x="46831" y="1098948"/>
                  </a:lnTo>
                  <a:lnTo>
                    <a:pt x="41275" y="1081882"/>
                  </a:lnTo>
                  <a:lnTo>
                    <a:pt x="35719" y="1064419"/>
                  </a:lnTo>
                  <a:lnTo>
                    <a:pt x="30559" y="1046957"/>
                  </a:lnTo>
                  <a:lnTo>
                    <a:pt x="25797" y="1029097"/>
                  </a:lnTo>
                  <a:lnTo>
                    <a:pt x="21431" y="1011635"/>
                  </a:lnTo>
                  <a:lnTo>
                    <a:pt x="17066" y="993379"/>
                  </a:lnTo>
                  <a:lnTo>
                    <a:pt x="13494" y="975122"/>
                  </a:lnTo>
                  <a:lnTo>
                    <a:pt x="10716" y="956469"/>
                  </a:lnTo>
                  <a:lnTo>
                    <a:pt x="7541" y="938610"/>
                  </a:lnTo>
                  <a:lnTo>
                    <a:pt x="5556" y="919957"/>
                  </a:lnTo>
                  <a:lnTo>
                    <a:pt x="3175" y="900907"/>
                  </a:lnTo>
                  <a:lnTo>
                    <a:pt x="1984" y="882254"/>
                  </a:lnTo>
                  <a:lnTo>
                    <a:pt x="794" y="863204"/>
                  </a:lnTo>
                  <a:lnTo>
                    <a:pt x="397" y="844154"/>
                  </a:lnTo>
                  <a:lnTo>
                    <a:pt x="0" y="824707"/>
                  </a:lnTo>
                  <a:lnTo>
                    <a:pt x="397" y="802085"/>
                  </a:lnTo>
                  <a:lnTo>
                    <a:pt x="1191" y="779463"/>
                  </a:lnTo>
                  <a:close/>
                  <a:moveTo>
                    <a:pt x="1314889" y="671513"/>
                  </a:moveTo>
                  <a:lnTo>
                    <a:pt x="1339850" y="701729"/>
                  </a:lnTo>
                  <a:lnTo>
                    <a:pt x="1101725" y="776288"/>
                  </a:lnTo>
                  <a:lnTo>
                    <a:pt x="1116385" y="730768"/>
                  </a:lnTo>
                  <a:lnTo>
                    <a:pt x="1314889" y="671513"/>
                  </a:lnTo>
                  <a:close/>
                  <a:moveTo>
                    <a:pt x="339763" y="668338"/>
                  </a:moveTo>
                  <a:lnTo>
                    <a:pt x="538932" y="730250"/>
                  </a:lnTo>
                  <a:lnTo>
                    <a:pt x="554038" y="776288"/>
                  </a:lnTo>
                  <a:lnTo>
                    <a:pt x="317500" y="698500"/>
                  </a:lnTo>
                  <a:lnTo>
                    <a:pt x="339763" y="668338"/>
                  </a:lnTo>
                  <a:close/>
                  <a:moveTo>
                    <a:pt x="828080" y="554038"/>
                  </a:moveTo>
                  <a:lnTo>
                    <a:pt x="847512" y="567940"/>
                  </a:lnTo>
                  <a:lnTo>
                    <a:pt x="1087438" y="737939"/>
                  </a:lnTo>
                  <a:lnTo>
                    <a:pt x="1086645" y="741117"/>
                  </a:lnTo>
                  <a:lnTo>
                    <a:pt x="1086249" y="742308"/>
                  </a:lnTo>
                  <a:lnTo>
                    <a:pt x="987105" y="1046163"/>
                  </a:lnTo>
                  <a:lnTo>
                    <a:pt x="980364" y="1046163"/>
                  </a:lnTo>
                  <a:lnTo>
                    <a:pt x="935551" y="1046163"/>
                  </a:lnTo>
                  <a:lnTo>
                    <a:pt x="669054" y="1046163"/>
                  </a:lnTo>
                  <a:lnTo>
                    <a:pt x="570308" y="742308"/>
                  </a:lnTo>
                  <a:lnTo>
                    <a:pt x="569911" y="741117"/>
                  </a:lnTo>
                  <a:lnTo>
                    <a:pt x="568325" y="737939"/>
                  </a:lnTo>
                  <a:lnTo>
                    <a:pt x="808648" y="567940"/>
                  </a:lnTo>
                  <a:lnTo>
                    <a:pt x="828080" y="554038"/>
                  </a:lnTo>
                  <a:close/>
                  <a:moveTo>
                    <a:pt x="1360910" y="387350"/>
                  </a:moveTo>
                  <a:lnTo>
                    <a:pt x="1489666" y="409557"/>
                  </a:lnTo>
                  <a:lnTo>
                    <a:pt x="1540533" y="418281"/>
                  </a:lnTo>
                  <a:lnTo>
                    <a:pt x="1550865" y="437316"/>
                  </a:lnTo>
                  <a:lnTo>
                    <a:pt x="1560800" y="456747"/>
                  </a:lnTo>
                  <a:lnTo>
                    <a:pt x="1570337" y="476178"/>
                  </a:lnTo>
                  <a:lnTo>
                    <a:pt x="1579477" y="495213"/>
                  </a:lnTo>
                  <a:lnTo>
                    <a:pt x="1587425" y="515834"/>
                  </a:lnTo>
                  <a:lnTo>
                    <a:pt x="1595373" y="536058"/>
                  </a:lnTo>
                  <a:lnTo>
                    <a:pt x="1602924" y="556282"/>
                  </a:lnTo>
                  <a:lnTo>
                    <a:pt x="1609679" y="577300"/>
                  </a:lnTo>
                  <a:lnTo>
                    <a:pt x="1616038" y="597920"/>
                  </a:lnTo>
                  <a:lnTo>
                    <a:pt x="1621601" y="619731"/>
                  </a:lnTo>
                  <a:lnTo>
                    <a:pt x="1626767" y="640748"/>
                  </a:lnTo>
                  <a:lnTo>
                    <a:pt x="1631536" y="662955"/>
                  </a:lnTo>
                  <a:lnTo>
                    <a:pt x="1635908" y="684369"/>
                  </a:lnTo>
                  <a:lnTo>
                    <a:pt x="1639484" y="706973"/>
                  </a:lnTo>
                  <a:lnTo>
                    <a:pt x="1641868" y="728783"/>
                  </a:lnTo>
                  <a:lnTo>
                    <a:pt x="1644650" y="751387"/>
                  </a:lnTo>
                  <a:lnTo>
                    <a:pt x="1607692" y="786680"/>
                  </a:lnTo>
                  <a:lnTo>
                    <a:pt x="1513510" y="877888"/>
                  </a:lnTo>
                  <a:lnTo>
                    <a:pt x="1508343" y="871543"/>
                  </a:lnTo>
                  <a:lnTo>
                    <a:pt x="1471386" y="825146"/>
                  </a:lnTo>
                  <a:lnTo>
                    <a:pt x="1363691" y="689921"/>
                  </a:lnTo>
                  <a:lnTo>
                    <a:pt x="1341437" y="662559"/>
                  </a:lnTo>
                  <a:lnTo>
                    <a:pt x="1341835" y="656214"/>
                  </a:lnTo>
                  <a:lnTo>
                    <a:pt x="1355743" y="455557"/>
                  </a:lnTo>
                  <a:lnTo>
                    <a:pt x="1360115" y="396074"/>
                  </a:lnTo>
                  <a:lnTo>
                    <a:pt x="1360910" y="387350"/>
                  </a:lnTo>
                  <a:close/>
                  <a:moveTo>
                    <a:pt x="293316" y="387350"/>
                  </a:moveTo>
                  <a:lnTo>
                    <a:pt x="293316" y="388143"/>
                  </a:lnTo>
                  <a:lnTo>
                    <a:pt x="297280" y="446040"/>
                  </a:lnTo>
                  <a:lnTo>
                    <a:pt x="311549" y="656214"/>
                  </a:lnTo>
                  <a:lnTo>
                    <a:pt x="312738" y="662559"/>
                  </a:lnTo>
                  <a:lnTo>
                    <a:pt x="290145" y="689921"/>
                  </a:lnTo>
                  <a:lnTo>
                    <a:pt x="175991" y="833870"/>
                  </a:lnTo>
                  <a:lnTo>
                    <a:pt x="141111" y="877888"/>
                  </a:lnTo>
                  <a:lnTo>
                    <a:pt x="138733" y="875509"/>
                  </a:lnTo>
                  <a:lnTo>
                    <a:pt x="39641" y="779939"/>
                  </a:lnTo>
                  <a:lnTo>
                    <a:pt x="3175" y="744646"/>
                  </a:lnTo>
                  <a:lnTo>
                    <a:pt x="5949" y="722835"/>
                  </a:lnTo>
                  <a:lnTo>
                    <a:pt x="8724" y="701025"/>
                  </a:lnTo>
                  <a:lnTo>
                    <a:pt x="12291" y="679611"/>
                  </a:lnTo>
                  <a:lnTo>
                    <a:pt x="16255" y="658197"/>
                  </a:lnTo>
                  <a:lnTo>
                    <a:pt x="21011" y="636783"/>
                  </a:lnTo>
                  <a:lnTo>
                    <a:pt x="26164" y="616162"/>
                  </a:lnTo>
                  <a:lnTo>
                    <a:pt x="31713" y="595541"/>
                  </a:lnTo>
                  <a:lnTo>
                    <a:pt x="38452" y="574920"/>
                  </a:lnTo>
                  <a:lnTo>
                    <a:pt x="44793" y="554696"/>
                  </a:lnTo>
                  <a:lnTo>
                    <a:pt x="51928" y="534472"/>
                  </a:lnTo>
                  <a:lnTo>
                    <a:pt x="59855" y="514644"/>
                  </a:lnTo>
                  <a:lnTo>
                    <a:pt x="68179" y="495213"/>
                  </a:lnTo>
                  <a:lnTo>
                    <a:pt x="77296" y="476178"/>
                  </a:lnTo>
                  <a:lnTo>
                    <a:pt x="86016" y="457143"/>
                  </a:lnTo>
                  <a:lnTo>
                    <a:pt x="95528" y="438109"/>
                  </a:lnTo>
                  <a:lnTo>
                    <a:pt x="105834" y="419867"/>
                  </a:lnTo>
                  <a:lnTo>
                    <a:pt x="156173" y="410747"/>
                  </a:lnTo>
                  <a:lnTo>
                    <a:pt x="293316" y="387350"/>
                  </a:lnTo>
                  <a:close/>
                  <a:moveTo>
                    <a:pt x="808037" y="298450"/>
                  </a:moveTo>
                  <a:lnTo>
                    <a:pt x="827881" y="306401"/>
                  </a:lnTo>
                  <a:lnTo>
                    <a:pt x="847725" y="298450"/>
                  </a:lnTo>
                  <a:lnTo>
                    <a:pt x="847725" y="536575"/>
                  </a:lnTo>
                  <a:lnTo>
                    <a:pt x="827881" y="522661"/>
                  </a:lnTo>
                  <a:lnTo>
                    <a:pt x="808037" y="536575"/>
                  </a:lnTo>
                  <a:lnTo>
                    <a:pt x="808037" y="298450"/>
                  </a:lnTo>
                  <a:close/>
                  <a:moveTo>
                    <a:pt x="1106341" y="198438"/>
                  </a:moveTo>
                  <a:lnTo>
                    <a:pt x="1122567" y="205965"/>
                  </a:lnTo>
                  <a:lnTo>
                    <a:pt x="1139189" y="214285"/>
                  </a:lnTo>
                  <a:lnTo>
                    <a:pt x="1155020" y="223001"/>
                  </a:lnTo>
                  <a:lnTo>
                    <a:pt x="1170455" y="231717"/>
                  </a:lnTo>
                  <a:lnTo>
                    <a:pt x="1185889" y="241225"/>
                  </a:lnTo>
                  <a:lnTo>
                    <a:pt x="1200928" y="251129"/>
                  </a:lnTo>
                  <a:lnTo>
                    <a:pt x="1216363" y="261034"/>
                  </a:lnTo>
                  <a:lnTo>
                    <a:pt x="1231006" y="271335"/>
                  </a:lnTo>
                  <a:lnTo>
                    <a:pt x="1244858" y="282031"/>
                  </a:lnTo>
                  <a:lnTo>
                    <a:pt x="1258710" y="293520"/>
                  </a:lnTo>
                  <a:lnTo>
                    <a:pt x="1272562" y="305010"/>
                  </a:lnTo>
                  <a:lnTo>
                    <a:pt x="1286018" y="316895"/>
                  </a:lnTo>
                  <a:lnTo>
                    <a:pt x="1299078" y="328780"/>
                  </a:lnTo>
                  <a:lnTo>
                    <a:pt x="1312138" y="341854"/>
                  </a:lnTo>
                  <a:lnTo>
                    <a:pt x="1324407" y="354928"/>
                  </a:lnTo>
                  <a:lnTo>
                    <a:pt x="1336675" y="367606"/>
                  </a:lnTo>
                  <a:lnTo>
                    <a:pt x="1332322" y="423863"/>
                  </a:lnTo>
                  <a:lnTo>
                    <a:pt x="1318470" y="406827"/>
                  </a:lnTo>
                  <a:lnTo>
                    <a:pt x="1304618" y="390584"/>
                  </a:lnTo>
                  <a:lnTo>
                    <a:pt x="1289975" y="374737"/>
                  </a:lnTo>
                  <a:lnTo>
                    <a:pt x="1274145" y="359286"/>
                  </a:lnTo>
                  <a:lnTo>
                    <a:pt x="1258314" y="344231"/>
                  </a:lnTo>
                  <a:lnTo>
                    <a:pt x="1242088" y="329969"/>
                  </a:lnTo>
                  <a:lnTo>
                    <a:pt x="1225070" y="316103"/>
                  </a:lnTo>
                  <a:lnTo>
                    <a:pt x="1208052" y="302633"/>
                  </a:lnTo>
                  <a:lnTo>
                    <a:pt x="1189847" y="290351"/>
                  </a:lnTo>
                  <a:lnTo>
                    <a:pt x="1171642" y="278070"/>
                  </a:lnTo>
                  <a:lnTo>
                    <a:pt x="1153437" y="266580"/>
                  </a:lnTo>
                  <a:lnTo>
                    <a:pt x="1134440" y="255884"/>
                  </a:lnTo>
                  <a:lnTo>
                    <a:pt x="1114652" y="245187"/>
                  </a:lnTo>
                  <a:lnTo>
                    <a:pt x="1094864" y="235679"/>
                  </a:lnTo>
                  <a:lnTo>
                    <a:pt x="1074680" y="227359"/>
                  </a:lnTo>
                  <a:lnTo>
                    <a:pt x="1054100" y="218643"/>
                  </a:lnTo>
                  <a:lnTo>
                    <a:pt x="1106341" y="198438"/>
                  </a:lnTo>
                  <a:close/>
                  <a:moveTo>
                    <a:pt x="545878" y="196850"/>
                  </a:moveTo>
                  <a:lnTo>
                    <a:pt x="598488" y="217164"/>
                  </a:lnTo>
                  <a:lnTo>
                    <a:pt x="577763" y="225130"/>
                  </a:lnTo>
                  <a:lnTo>
                    <a:pt x="557835" y="233495"/>
                  </a:lnTo>
                  <a:lnTo>
                    <a:pt x="538305" y="243055"/>
                  </a:lnTo>
                  <a:lnTo>
                    <a:pt x="518775" y="253013"/>
                  </a:lnTo>
                  <a:lnTo>
                    <a:pt x="500441" y="263369"/>
                  </a:lnTo>
                  <a:lnTo>
                    <a:pt x="481709" y="274522"/>
                  </a:lnTo>
                  <a:lnTo>
                    <a:pt x="463375" y="286471"/>
                  </a:lnTo>
                  <a:lnTo>
                    <a:pt x="446236" y="298421"/>
                  </a:lnTo>
                  <a:lnTo>
                    <a:pt x="428700" y="311566"/>
                  </a:lnTo>
                  <a:lnTo>
                    <a:pt x="411960" y="325108"/>
                  </a:lnTo>
                  <a:lnTo>
                    <a:pt x="395220" y="338651"/>
                  </a:lnTo>
                  <a:lnTo>
                    <a:pt x="379676" y="352991"/>
                  </a:lnTo>
                  <a:lnTo>
                    <a:pt x="364132" y="368127"/>
                  </a:lnTo>
                  <a:lnTo>
                    <a:pt x="349385" y="383263"/>
                  </a:lnTo>
                  <a:lnTo>
                    <a:pt x="335037" y="399594"/>
                  </a:lnTo>
                  <a:lnTo>
                    <a:pt x="321087" y="415925"/>
                  </a:lnTo>
                  <a:lnTo>
                    <a:pt x="317500" y="360957"/>
                  </a:lnTo>
                  <a:lnTo>
                    <a:pt x="329457" y="347812"/>
                  </a:lnTo>
                  <a:lnTo>
                    <a:pt x="341414" y="335465"/>
                  </a:lnTo>
                  <a:lnTo>
                    <a:pt x="354567" y="323117"/>
                  </a:lnTo>
                  <a:lnTo>
                    <a:pt x="367719" y="311566"/>
                  </a:lnTo>
                  <a:lnTo>
                    <a:pt x="380872" y="299616"/>
                  </a:lnTo>
                  <a:lnTo>
                    <a:pt x="394423" y="288463"/>
                  </a:lnTo>
                  <a:lnTo>
                    <a:pt x="408373" y="277708"/>
                  </a:lnTo>
                  <a:lnTo>
                    <a:pt x="422721" y="267352"/>
                  </a:lnTo>
                  <a:lnTo>
                    <a:pt x="437069" y="256996"/>
                  </a:lnTo>
                  <a:lnTo>
                    <a:pt x="451816" y="247436"/>
                  </a:lnTo>
                  <a:lnTo>
                    <a:pt x="466962" y="237877"/>
                  </a:lnTo>
                  <a:lnTo>
                    <a:pt x="482107" y="228715"/>
                  </a:lnTo>
                  <a:lnTo>
                    <a:pt x="497651" y="219952"/>
                  </a:lnTo>
                  <a:lnTo>
                    <a:pt x="513195" y="211986"/>
                  </a:lnTo>
                  <a:lnTo>
                    <a:pt x="529536" y="204020"/>
                  </a:lnTo>
                  <a:lnTo>
                    <a:pt x="545878" y="196850"/>
                  </a:lnTo>
                  <a:close/>
                  <a:moveTo>
                    <a:pt x="1028700" y="25400"/>
                  </a:moveTo>
                  <a:lnTo>
                    <a:pt x="1048147" y="30571"/>
                  </a:lnTo>
                  <a:lnTo>
                    <a:pt x="1067197" y="36139"/>
                  </a:lnTo>
                  <a:lnTo>
                    <a:pt x="1086247" y="42503"/>
                  </a:lnTo>
                  <a:lnTo>
                    <a:pt x="1104900" y="49265"/>
                  </a:lnTo>
                  <a:lnTo>
                    <a:pt x="1123553" y="56026"/>
                  </a:lnTo>
                  <a:lnTo>
                    <a:pt x="1142207" y="63186"/>
                  </a:lnTo>
                  <a:lnTo>
                    <a:pt x="1160066" y="71538"/>
                  </a:lnTo>
                  <a:lnTo>
                    <a:pt x="1177925" y="79891"/>
                  </a:lnTo>
                  <a:lnTo>
                    <a:pt x="1195388" y="88641"/>
                  </a:lnTo>
                  <a:lnTo>
                    <a:pt x="1212850" y="97392"/>
                  </a:lnTo>
                  <a:lnTo>
                    <a:pt x="1230313" y="106937"/>
                  </a:lnTo>
                  <a:lnTo>
                    <a:pt x="1246982" y="116881"/>
                  </a:lnTo>
                  <a:lnTo>
                    <a:pt x="1263650" y="127620"/>
                  </a:lnTo>
                  <a:lnTo>
                    <a:pt x="1280319" y="138359"/>
                  </a:lnTo>
                  <a:lnTo>
                    <a:pt x="1296194" y="149098"/>
                  </a:lnTo>
                  <a:lnTo>
                    <a:pt x="1312069" y="160633"/>
                  </a:lnTo>
                  <a:lnTo>
                    <a:pt x="1327547" y="172565"/>
                  </a:lnTo>
                  <a:lnTo>
                    <a:pt x="1342629" y="184497"/>
                  </a:lnTo>
                  <a:lnTo>
                    <a:pt x="1358107" y="197225"/>
                  </a:lnTo>
                  <a:lnTo>
                    <a:pt x="1372791" y="209953"/>
                  </a:lnTo>
                  <a:lnTo>
                    <a:pt x="1386682" y="223079"/>
                  </a:lnTo>
                  <a:lnTo>
                    <a:pt x="1400572" y="237000"/>
                  </a:lnTo>
                  <a:lnTo>
                    <a:pt x="1414463" y="250921"/>
                  </a:lnTo>
                  <a:lnTo>
                    <a:pt x="1427957" y="264444"/>
                  </a:lnTo>
                  <a:lnTo>
                    <a:pt x="1440657" y="279161"/>
                  </a:lnTo>
                  <a:lnTo>
                    <a:pt x="1453754" y="293877"/>
                  </a:lnTo>
                  <a:lnTo>
                    <a:pt x="1466454" y="309389"/>
                  </a:lnTo>
                  <a:lnTo>
                    <a:pt x="1477963" y="324901"/>
                  </a:lnTo>
                  <a:lnTo>
                    <a:pt x="1489473" y="340413"/>
                  </a:lnTo>
                  <a:lnTo>
                    <a:pt x="1501379" y="356323"/>
                  </a:lnTo>
                  <a:lnTo>
                    <a:pt x="1512094" y="372233"/>
                  </a:lnTo>
                  <a:lnTo>
                    <a:pt x="1522413" y="388938"/>
                  </a:lnTo>
                  <a:lnTo>
                    <a:pt x="1470026" y="380187"/>
                  </a:lnTo>
                  <a:lnTo>
                    <a:pt x="1460501" y="366664"/>
                  </a:lnTo>
                  <a:lnTo>
                    <a:pt x="1451373" y="353539"/>
                  </a:lnTo>
                  <a:lnTo>
                    <a:pt x="1441451" y="340413"/>
                  </a:lnTo>
                  <a:lnTo>
                    <a:pt x="1430735" y="327685"/>
                  </a:lnTo>
                  <a:lnTo>
                    <a:pt x="1420416" y="315355"/>
                  </a:lnTo>
                  <a:lnTo>
                    <a:pt x="1409701" y="302627"/>
                  </a:lnTo>
                  <a:lnTo>
                    <a:pt x="1398985" y="290695"/>
                  </a:lnTo>
                  <a:lnTo>
                    <a:pt x="1387872" y="278763"/>
                  </a:lnTo>
                  <a:lnTo>
                    <a:pt x="1375966" y="267228"/>
                  </a:lnTo>
                  <a:lnTo>
                    <a:pt x="1364457" y="255694"/>
                  </a:lnTo>
                  <a:lnTo>
                    <a:pt x="1352154" y="244557"/>
                  </a:lnTo>
                  <a:lnTo>
                    <a:pt x="1340247" y="233420"/>
                  </a:lnTo>
                  <a:lnTo>
                    <a:pt x="1327944" y="223079"/>
                  </a:lnTo>
                  <a:lnTo>
                    <a:pt x="1315244" y="212737"/>
                  </a:lnTo>
                  <a:lnTo>
                    <a:pt x="1302544" y="202396"/>
                  </a:lnTo>
                  <a:lnTo>
                    <a:pt x="1289844" y="192452"/>
                  </a:lnTo>
                  <a:lnTo>
                    <a:pt x="1276350" y="182906"/>
                  </a:lnTo>
                  <a:lnTo>
                    <a:pt x="1262857" y="173758"/>
                  </a:lnTo>
                  <a:lnTo>
                    <a:pt x="1248966" y="164610"/>
                  </a:lnTo>
                  <a:lnTo>
                    <a:pt x="1235472" y="155462"/>
                  </a:lnTo>
                  <a:lnTo>
                    <a:pt x="1221582" y="147507"/>
                  </a:lnTo>
                  <a:lnTo>
                    <a:pt x="1207294" y="139155"/>
                  </a:lnTo>
                  <a:lnTo>
                    <a:pt x="1192610" y="130802"/>
                  </a:lnTo>
                  <a:lnTo>
                    <a:pt x="1178322" y="123643"/>
                  </a:lnTo>
                  <a:lnTo>
                    <a:pt x="1163241" y="116085"/>
                  </a:lnTo>
                  <a:lnTo>
                    <a:pt x="1148557" y="108926"/>
                  </a:lnTo>
                  <a:lnTo>
                    <a:pt x="1133475" y="102164"/>
                  </a:lnTo>
                  <a:lnTo>
                    <a:pt x="1117997" y="95801"/>
                  </a:lnTo>
                  <a:lnTo>
                    <a:pt x="1102916" y="89834"/>
                  </a:lnTo>
                  <a:lnTo>
                    <a:pt x="1087041" y="84266"/>
                  </a:lnTo>
                  <a:lnTo>
                    <a:pt x="1071166" y="78698"/>
                  </a:lnTo>
                  <a:lnTo>
                    <a:pt x="1055291" y="73527"/>
                  </a:lnTo>
                  <a:lnTo>
                    <a:pt x="1028700" y="25400"/>
                  </a:lnTo>
                  <a:close/>
                  <a:moveTo>
                    <a:pt x="619125" y="25400"/>
                  </a:moveTo>
                  <a:lnTo>
                    <a:pt x="594935" y="72333"/>
                  </a:lnTo>
                  <a:lnTo>
                    <a:pt x="579073" y="77504"/>
                  </a:lnTo>
                  <a:lnTo>
                    <a:pt x="563211" y="82674"/>
                  </a:lnTo>
                  <a:lnTo>
                    <a:pt x="546952" y="89038"/>
                  </a:lnTo>
                  <a:lnTo>
                    <a:pt x="531486" y="95004"/>
                  </a:lnTo>
                  <a:lnTo>
                    <a:pt x="516020" y="101368"/>
                  </a:lnTo>
                  <a:lnTo>
                    <a:pt x="500951" y="108130"/>
                  </a:lnTo>
                  <a:lnTo>
                    <a:pt x="485882" y="115289"/>
                  </a:lnTo>
                  <a:lnTo>
                    <a:pt x="470813" y="122846"/>
                  </a:lnTo>
                  <a:lnTo>
                    <a:pt x="456140" y="130005"/>
                  </a:lnTo>
                  <a:lnTo>
                    <a:pt x="441467" y="138358"/>
                  </a:lnTo>
                  <a:lnTo>
                    <a:pt x="427191" y="146313"/>
                  </a:lnTo>
                  <a:lnTo>
                    <a:pt x="412915" y="155063"/>
                  </a:lnTo>
                  <a:lnTo>
                    <a:pt x="399036" y="163813"/>
                  </a:lnTo>
                  <a:lnTo>
                    <a:pt x="385156" y="172961"/>
                  </a:lnTo>
                  <a:lnTo>
                    <a:pt x="371277" y="182507"/>
                  </a:lnTo>
                  <a:lnTo>
                    <a:pt x="358190" y="192053"/>
                  </a:lnTo>
                  <a:lnTo>
                    <a:pt x="345104" y="201996"/>
                  </a:lnTo>
                  <a:lnTo>
                    <a:pt x="332018" y="212338"/>
                  </a:lnTo>
                  <a:lnTo>
                    <a:pt x="319328" y="222679"/>
                  </a:lnTo>
                  <a:lnTo>
                    <a:pt x="307035" y="233418"/>
                  </a:lnTo>
                  <a:lnTo>
                    <a:pt x="294741" y="244554"/>
                  </a:lnTo>
                  <a:lnTo>
                    <a:pt x="282448" y="256089"/>
                  </a:lnTo>
                  <a:lnTo>
                    <a:pt x="270948" y="267226"/>
                  </a:lnTo>
                  <a:lnTo>
                    <a:pt x="259448" y="278760"/>
                  </a:lnTo>
                  <a:lnTo>
                    <a:pt x="247948" y="291090"/>
                  </a:lnTo>
                  <a:lnTo>
                    <a:pt x="236844" y="303022"/>
                  </a:lnTo>
                  <a:lnTo>
                    <a:pt x="226137" y="315750"/>
                  </a:lnTo>
                  <a:lnTo>
                    <a:pt x="215826" y="328477"/>
                  </a:lnTo>
                  <a:lnTo>
                    <a:pt x="205516" y="341205"/>
                  </a:lnTo>
                  <a:lnTo>
                    <a:pt x="195602" y="354728"/>
                  </a:lnTo>
                  <a:lnTo>
                    <a:pt x="185688" y="367854"/>
                  </a:lnTo>
                  <a:lnTo>
                    <a:pt x="176170" y="381377"/>
                  </a:lnTo>
                  <a:lnTo>
                    <a:pt x="123825" y="390525"/>
                  </a:lnTo>
                  <a:lnTo>
                    <a:pt x="134135" y="373820"/>
                  </a:lnTo>
                  <a:lnTo>
                    <a:pt x="145239" y="357512"/>
                  </a:lnTo>
                  <a:lnTo>
                    <a:pt x="156739" y="341205"/>
                  </a:lnTo>
                  <a:lnTo>
                    <a:pt x="168239" y="325693"/>
                  </a:lnTo>
                  <a:lnTo>
                    <a:pt x="180136" y="310181"/>
                  </a:lnTo>
                  <a:lnTo>
                    <a:pt x="192826" y="295067"/>
                  </a:lnTo>
                  <a:lnTo>
                    <a:pt x="205516" y="280351"/>
                  </a:lnTo>
                  <a:lnTo>
                    <a:pt x="218602" y="265635"/>
                  </a:lnTo>
                  <a:lnTo>
                    <a:pt x="232085" y="251316"/>
                  </a:lnTo>
                  <a:lnTo>
                    <a:pt x="245965" y="237395"/>
                  </a:lnTo>
                  <a:lnTo>
                    <a:pt x="259844" y="223872"/>
                  </a:lnTo>
                  <a:lnTo>
                    <a:pt x="274517" y="210349"/>
                  </a:lnTo>
                  <a:lnTo>
                    <a:pt x="289190" y="197621"/>
                  </a:lnTo>
                  <a:lnTo>
                    <a:pt x="303862" y="184893"/>
                  </a:lnTo>
                  <a:lnTo>
                    <a:pt x="319328" y="172961"/>
                  </a:lnTo>
                  <a:lnTo>
                    <a:pt x="334794" y="160631"/>
                  </a:lnTo>
                  <a:lnTo>
                    <a:pt x="350656" y="149495"/>
                  </a:lnTo>
                  <a:lnTo>
                    <a:pt x="366518" y="138358"/>
                  </a:lnTo>
                  <a:lnTo>
                    <a:pt x="383174" y="127619"/>
                  </a:lnTo>
                  <a:lnTo>
                    <a:pt x="399829" y="116880"/>
                  </a:lnTo>
                  <a:lnTo>
                    <a:pt x="416881" y="106936"/>
                  </a:lnTo>
                  <a:lnTo>
                    <a:pt x="433933" y="97391"/>
                  </a:lnTo>
                  <a:lnTo>
                    <a:pt x="451778" y="88640"/>
                  </a:lnTo>
                  <a:lnTo>
                    <a:pt x="469227" y="79890"/>
                  </a:lnTo>
                  <a:lnTo>
                    <a:pt x="487072" y="71140"/>
                  </a:lnTo>
                  <a:lnTo>
                    <a:pt x="505710" y="63185"/>
                  </a:lnTo>
                  <a:lnTo>
                    <a:pt x="523951" y="56026"/>
                  </a:lnTo>
                  <a:lnTo>
                    <a:pt x="542193" y="48867"/>
                  </a:lnTo>
                  <a:lnTo>
                    <a:pt x="561228" y="42105"/>
                  </a:lnTo>
                  <a:lnTo>
                    <a:pt x="580263" y="36139"/>
                  </a:lnTo>
                  <a:lnTo>
                    <a:pt x="599694" y="30570"/>
                  </a:lnTo>
                  <a:lnTo>
                    <a:pt x="619125" y="25400"/>
                  </a:lnTo>
                  <a:close/>
                  <a:moveTo>
                    <a:pt x="824315" y="0"/>
                  </a:moveTo>
                  <a:lnTo>
                    <a:pt x="846110" y="792"/>
                  </a:lnTo>
                  <a:lnTo>
                    <a:pt x="868300" y="1585"/>
                  </a:lnTo>
                  <a:lnTo>
                    <a:pt x="889699" y="2774"/>
                  </a:lnTo>
                  <a:lnTo>
                    <a:pt x="911097" y="4756"/>
                  </a:lnTo>
                  <a:lnTo>
                    <a:pt x="932495" y="7530"/>
                  </a:lnTo>
                  <a:lnTo>
                    <a:pt x="953497" y="10700"/>
                  </a:lnTo>
                  <a:lnTo>
                    <a:pt x="974499" y="13871"/>
                  </a:lnTo>
                  <a:lnTo>
                    <a:pt x="995500" y="18230"/>
                  </a:lnTo>
                  <a:lnTo>
                    <a:pt x="1020861" y="63806"/>
                  </a:lnTo>
                  <a:lnTo>
                    <a:pt x="1084263" y="178339"/>
                  </a:lnTo>
                  <a:lnTo>
                    <a:pt x="1071187" y="183491"/>
                  </a:lnTo>
                  <a:lnTo>
                    <a:pt x="1015710" y="204892"/>
                  </a:lnTo>
                  <a:lnTo>
                    <a:pt x="847298" y="270679"/>
                  </a:lnTo>
                  <a:lnTo>
                    <a:pt x="827882" y="277813"/>
                  </a:lnTo>
                  <a:lnTo>
                    <a:pt x="808465" y="270679"/>
                  </a:lnTo>
                  <a:lnTo>
                    <a:pt x="636883" y="203703"/>
                  </a:lnTo>
                  <a:lnTo>
                    <a:pt x="581010" y="181906"/>
                  </a:lnTo>
                  <a:lnTo>
                    <a:pt x="571500" y="178339"/>
                  </a:lnTo>
                  <a:lnTo>
                    <a:pt x="630147" y="63409"/>
                  </a:lnTo>
                  <a:lnTo>
                    <a:pt x="653130" y="18230"/>
                  </a:lnTo>
                  <a:lnTo>
                    <a:pt x="673736" y="13871"/>
                  </a:lnTo>
                  <a:lnTo>
                    <a:pt x="694738" y="10700"/>
                  </a:lnTo>
                  <a:lnTo>
                    <a:pt x="716136" y="7530"/>
                  </a:lnTo>
                  <a:lnTo>
                    <a:pt x="737534" y="4756"/>
                  </a:lnTo>
                  <a:lnTo>
                    <a:pt x="758932" y="2774"/>
                  </a:lnTo>
                  <a:lnTo>
                    <a:pt x="780726" y="1585"/>
                  </a:lnTo>
                  <a:lnTo>
                    <a:pt x="802125" y="792"/>
                  </a:lnTo>
                  <a:lnTo>
                    <a:pt x="824315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3463977" y="1855184"/>
              <a:ext cx="6632982" cy="726919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Arial" panose="020B0604020202020204" pitchFamily="34" charset="0"/>
                </a:rPr>
                <a:t>我在逆向分析算法的时候，样本看着像md5，但验证后结果对不上，这是怎么回事呢。。我该如何排查问题？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830,&quot;width&quot;:4622.49921259842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60126_3*l_h_f*1_3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60,&quot;width&quot;:14353.98267716535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23.7118110236215,&quot;width&quot;:12995.90866141732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20,&quot;width&quot;:9847.05826771653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8.5574803149607,&quot;width&quot;:9535.67086614173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69_3*i*3"/>
  <p:tag name="KSO_WM_TEMPLATE_CATEGORY" val="diagram"/>
  <p:tag name="KSO_WM_TEMPLATE_INDEX" val="160569"/>
  <p:tag name="KSO_WM_UNIT_INDEX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69_3*i*8"/>
  <p:tag name="KSO_WM_TEMPLATE_CATEGORY" val="diagram"/>
  <p:tag name="KSO_WM_TEMPLATE_INDEX" val="160569"/>
  <p:tag name="KSO_WM_UNIT_INDEX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69_3*i*13"/>
  <p:tag name="KSO_WM_TEMPLATE_CATEGORY" val="diagram"/>
  <p:tag name="KSO_WM_TEMPLATE_INDEX" val="160569"/>
  <p:tag name="KSO_WM_UNIT_INDEX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69_3*i*18"/>
  <p:tag name="KSO_WM_TEMPLATE_CATEGORY" val="diagram"/>
  <p:tag name="KSO_WM_TEMPLATE_INDEX" val="160569"/>
  <p:tag name="KSO_WM_UNIT_INDEX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69"/>
  <p:tag name="KSO_WM_UNIT_TYPE" val="l_i"/>
  <p:tag name="KSO_WM_UNIT_INDEX" val="1_6"/>
  <p:tag name="KSO_WM_UNIT_ID" val="diagram160569_3*l_i*1_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126_3*l_h_i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69"/>
  <p:tag name="KSO_WM_UNIT_TYPE" val="l_h_f"/>
  <p:tag name="KSO_WM_UNIT_INDEX" val="1_4_1"/>
  <p:tag name="KSO_WM_UNIT_ID" val="diagram160569_3*l_h_f*1_4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UNIT_PRESET_TEXT_INDEX" val="4"/>
  <p:tag name="KSO_WM_UNIT_PRESET_TEXT_LEN" val="85"/>
  <p:tag name="KSO_WM_TAG_VERSION" val="1.0"/>
  <p:tag name="KSO_WM_DIAGRAM_GROUP_CODE" val="l1-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69"/>
  <p:tag name="KSO_WM_UNIT_TYPE" val="l_i"/>
  <p:tag name="KSO_WM_UNIT_INDEX" val="1_5"/>
  <p:tag name="KSO_WM_UNIT_ID" val="diagram160569_3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69"/>
  <p:tag name="KSO_WM_UNIT_TYPE" val="l_h_f"/>
  <p:tag name="KSO_WM_UNIT_INDEX" val="1_3_1"/>
  <p:tag name="KSO_WM_UNIT_ID" val="diagram160569_3*l_h_f*1_3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UNIT_PRESET_TEXT_INDEX" val="4"/>
  <p:tag name="KSO_WM_UNIT_PRESET_TEXT_LEN" val="85"/>
  <p:tag name="KSO_WM_TAG_VERSION" val="1.0"/>
  <p:tag name="KSO_WM_DIAGRAM_GROUP_CODE" val="l1-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69"/>
  <p:tag name="KSO_WM_UNIT_TYPE" val="l_i"/>
  <p:tag name="KSO_WM_UNIT_INDEX" val="1_4"/>
  <p:tag name="KSO_WM_UNIT_ID" val="diagram160569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69"/>
  <p:tag name="KSO_WM_UNIT_TYPE" val="l_h_f"/>
  <p:tag name="KSO_WM_UNIT_INDEX" val="1_2_1"/>
  <p:tag name="KSO_WM_UNIT_ID" val="diagram160569_3*l_h_f*1_2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UNIT_PRESET_TEXT_INDEX" val="4"/>
  <p:tag name="KSO_WM_UNIT_PRESET_TEXT_LEN" val="85"/>
  <p:tag name="KSO_WM_TAG_VERSION" val="1.0"/>
  <p:tag name="KSO_WM_DIAGRAM_GROUP_CODE" val="l1-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69"/>
  <p:tag name="KSO_WM_UNIT_TYPE" val="l_i"/>
  <p:tag name="KSO_WM_UNIT_INDEX" val="1_3"/>
  <p:tag name="KSO_WM_UNIT_ID" val="diagram160569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69"/>
  <p:tag name="KSO_WM_UNIT_TYPE" val="l_h_f"/>
  <p:tag name="KSO_WM_UNIT_INDEX" val="1_1_1"/>
  <p:tag name="KSO_WM_UNIT_ID" val="diagram160569_3*l_h_f*1_1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UNIT_PRESET_TEXT_INDEX" val="4"/>
  <p:tag name="KSO_WM_UNIT_PRESET_TEXT_LEN" val="85"/>
  <p:tag name="KSO_WM_TAG_VERSION" val="1.0"/>
  <p:tag name="KSO_WM_DIAGRAM_GROUP_CODE" val="l1-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10,&quot;width&quot;:11759.9984251968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10,&quot;width&quot;:2280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67_1*i*0"/>
  <p:tag name="KSO_WM_TEMPLATE_CATEGORY" val="diagram"/>
  <p:tag name="KSO_WM_TEMPLATE_INDEX" val="160267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126_3*l_h_i*1_1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67"/>
  <p:tag name="KSO_WM_UNIT_TYPE" val="l_i"/>
  <p:tag name="KSO_WM_UNIT_INDEX" val="1_1"/>
  <p:tag name="KSO_WM_UNIT_ID" val="diagram160267_1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67"/>
  <p:tag name="KSO_WM_UNIT_TYPE" val="l_h_f"/>
  <p:tag name="KSO_WM_UNIT_INDEX" val="1_1_1"/>
  <p:tag name="KSO_WM_UNIT_ID" val="diagram160267_1*l_h_f*1_1_1"/>
  <p:tag name="KSO_WM_UNIT_CLEAR" val="1"/>
  <p:tag name="KSO_WM_UNIT_LAYERLEVEL" val="1_1_1"/>
  <p:tag name="KSO_WM_UNIT_VALUE" val="98"/>
  <p:tag name="KSO_WM_UNIT_HIGHLIGHT" val="0"/>
  <p:tag name="KSO_WM_UNIT_COMPATIBLE" val="0"/>
  <p:tag name="KSO_WM_BEAUTIFY_FLAG" val="#wm#"/>
  <p:tag name="KSO_WM_DIAGRAM_GROUP_CODE" val="l1-1"/>
  <p:tag name="KSO_WM_UNIT_PRESET_TEXT" val="Lorem ipsum&#10;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89"/>
  <p:tag name="KSO_WM_UNIT_TYPE" val="l_i"/>
  <p:tag name="KSO_WM_UNIT_INDEX" val="1_1"/>
  <p:tag name="KSO_WM_UNIT_ID" val="diagram160389_2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89"/>
  <p:tag name="KSO_WM_UNIT_TYPE" val="l_h_f"/>
  <p:tag name="KSO_WM_UNIT_INDEX" val="1_1_1"/>
  <p:tag name="KSO_WM_UNIT_ID" val="diagram160389_2*l_h_f*1_1_1"/>
  <p:tag name="KSO_WM_UNIT_CLEAR" val="1"/>
  <p:tag name="KSO_WM_UNIT_LAYERLEVEL" val="1_1_1"/>
  <p:tag name="KSO_WM_UNIT_VALUE" val="4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89"/>
  <p:tag name="KSO_WM_UNIT_TYPE" val="l_i"/>
  <p:tag name="KSO_WM_UNIT_INDEX" val="1_2"/>
  <p:tag name="KSO_WM_UNIT_ID" val="diagram160389_2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89"/>
  <p:tag name="KSO_WM_UNIT_TYPE" val="l_i"/>
  <p:tag name="KSO_WM_UNIT_INDEX" val="1_3"/>
  <p:tag name="KSO_WM_UNIT_ID" val="diagram160389_2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89"/>
  <p:tag name="KSO_WM_UNIT_TYPE" val="l_h_f"/>
  <p:tag name="KSO_WM_UNIT_INDEX" val="1_2_1"/>
  <p:tag name="KSO_WM_UNIT_ID" val="diagram160389_2*l_h_f*1_2_1"/>
  <p:tag name="KSO_WM_UNIT_CLEAR" val="1"/>
  <p:tag name="KSO_WM_UNIT_LAYERLEVEL" val="1_1_1"/>
  <p:tag name="KSO_WM_UNIT_VALUE" val="4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389"/>
  <p:tag name="KSO_WM_UNIT_TYPE" val="l_i"/>
  <p:tag name="KSO_WM_UNIT_INDEX" val="1_4"/>
  <p:tag name="KSO_WM_UNIT_ID" val="diagram160389_2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67_1*i*0"/>
  <p:tag name="KSO_WM_TEMPLATE_CATEGORY" val="diagram"/>
  <p:tag name="KSO_WM_TEMPLATE_INDEX" val="160267"/>
  <p:tag name="KSO_WM_UNIT_INDEX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67"/>
  <p:tag name="KSO_WM_UNIT_TYPE" val="l_i"/>
  <p:tag name="KSO_WM_UNIT_INDEX" val="1_1"/>
  <p:tag name="KSO_WM_UNIT_ID" val="diagram160267_1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126_3*l_h_f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67"/>
  <p:tag name="KSO_WM_UNIT_TYPE" val="l_h_f"/>
  <p:tag name="KSO_WM_UNIT_INDEX" val="1_1_1"/>
  <p:tag name="KSO_WM_UNIT_ID" val="diagram160267_1*l_h_f*1_1_1"/>
  <p:tag name="KSO_WM_UNIT_CLEAR" val="1"/>
  <p:tag name="KSO_WM_UNIT_LAYERLEVEL" val="1_1_1"/>
  <p:tag name="KSO_WM_UNIT_VALUE" val="98"/>
  <p:tag name="KSO_WM_UNIT_HIGHLIGHT" val="0"/>
  <p:tag name="KSO_WM_UNIT_COMPATIBLE" val="0"/>
  <p:tag name="KSO_WM_BEAUTIFY_FLAG" val="#wm#"/>
  <p:tag name="KSO_WM_DIAGRAM_GROUP_CODE" val="l1-1"/>
  <p:tag name="KSO_WM_UNIT_PRESET_TEXT" val="Lorem ipsum&#10;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415,&quot;width&quot;:12630.927559055119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54.885039370079,&quot;width&quot;:1266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12.500787401575,&quot;width&quot;:12282.379527559055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bb2df2-0805-4739-8ae4-754825174a2f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258.179527559055,&quot;width&quot;:13684.062992125984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2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2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126_3*l_h_i*1_2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2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2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2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2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2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2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2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2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24_1*i*0"/>
  <p:tag name="KSO_WM_TEMPLATE_CATEGORY" val="diagram"/>
  <p:tag name="KSO_WM_TEMPLATE_INDEX" val="160224"/>
  <p:tag name="KSO_WM_UNIT_INDEX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24"/>
  <p:tag name="KSO_WM_UNIT_TYPE" val="l_h_f"/>
  <p:tag name="KSO_WM_UNIT_INDEX" val="1_1_1"/>
  <p:tag name="KSO_WM_UNIT_ID" val="diagram160224_1*l_h_f*1_1_1"/>
  <p:tag name="KSO_WM_UNIT_CLEAR" val="1"/>
  <p:tag name="KSO_WM_UNIT_LAYERLEVEL" val="1_1_1"/>
  <p:tag name="KSO_WM_UNIT_VALUE" val="84"/>
  <p:tag name="KSO_WM_UNIT_HIGHLIGHT" val="0"/>
  <p:tag name="KSO_WM_UNIT_COMPATIBLE" val="0"/>
  <p:tag name="KSO_WM_BEAUTIFY_FLAG" val="#wm#"/>
  <p:tag name="KSO_WM_UNIT_PRESET_TEXT_INDEX" val="4"/>
  <p:tag name="KSO_WM_UNIT_PRESET_TEXT_LEN" val="56"/>
  <p:tag name="KSO_WM_DIAGRAM_GROUP_CODE" val="l1-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160126_3*l_h_i*1_2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24"/>
  <p:tag name="KSO_WM_UNIT_TYPE" val="l_i"/>
  <p:tag name="KSO_WM_UNIT_INDEX" val="1_1"/>
  <p:tag name="KSO_WM_UNIT_ID" val="diagram160224_1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24"/>
  <p:tag name="KSO_WM_UNIT_TYPE" val="l_i"/>
  <p:tag name="KSO_WM_UNIT_INDEX" val="1_2"/>
  <p:tag name="KSO_WM_UNIT_ID" val="diagram160224_1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24"/>
  <p:tag name="KSO_WM_UNIT_TYPE" val="l_i"/>
  <p:tag name="KSO_WM_UNIT_INDEX" val="1_3"/>
  <p:tag name="KSO_WM_UNIT_ID" val="diagram160224_1*l_i*1_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70_1*i*0"/>
  <p:tag name="KSO_WM_TEMPLATE_CATEGORY" val="diagram"/>
  <p:tag name="KSO_WM_TEMPLATE_INDEX" val="160670"/>
  <p:tag name="KSO_WM_UNIT_INDEX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1"/>
  <p:tag name="KSO_WM_UNIT_ID" val="diagram160670_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h_f"/>
  <p:tag name="KSO_WM_UNIT_INDEX" val="1_1_1"/>
  <p:tag name="KSO_WM_UNIT_ID" val="diagram160670_1*l_h_f*1_1_1"/>
  <p:tag name="KSO_WM_UNIT_CLEAR" val="1"/>
  <p:tag name="KSO_WM_UNIT_LAYERLEVEL" val="1_1_1"/>
  <p:tag name="KSO_WM_UNIT_VALUE" val="8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2"/>
  <p:tag name="KSO_WM_UNIT_ID" val="diagram160670_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1"/>
  <p:tag name="KSO_WM_UNIT_ID" val="diagram16063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30_6*i*1"/>
  <p:tag name="KSO_WM_TEMPLATE_CATEGORY" val="diagram"/>
  <p:tag name="KSO_WM_TEMPLATE_INDEX" val="160630"/>
  <p:tag name="KSO_WM_UNIT_INDEX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6"/>
  <p:tag name="KSO_WM_UNIT_ID" val="diagram160630_6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126_3*l_h_f*1_2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h_f"/>
  <p:tag name="KSO_WM_UNIT_INDEX" val="1_1_1"/>
  <p:tag name="KSO_WM_UNIT_ID" val="diagram160630_6*l_h_f*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30_3*i*1"/>
  <p:tag name="KSO_WM_TEMPLATE_CATEGORY" val="diagram"/>
  <p:tag name="KSO_WM_TEMPLATE_INDEX" val="160230"/>
  <p:tag name="KSO_WM_UNIT_INDEX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30_3*i*8"/>
  <p:tag name="KSO_WM_TEMPLATE_CATEGORY" val="diagram"/>
  <p:tag name="KSO_WM_TEMPLATE_INDEX" val="160230"/>
  <p:tag name="KSO_WM_UNIT_INDEX" val="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30_3*i*15"/>
  <p:tag name="KSO_WM_TEMPLATE_CATEGORY" val="diagram"/>
  <p:tag name="KSO_WM_TEMPLATE_INDEX" val="160230"/>
  <p:tag name="KSO_WM_UNIT_INDEX" val="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18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18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126_3*l_h_i*1_3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18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2"/>
  <p:tag name="KSO_WM_UNIT_ID" val="diagram160630_6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3"/>
  <p:tag name="KSO_WM_UNIT_ID" val="diagram160630_6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4"/>
  <p:tag name="KSO_WM_UNIT_ID" val="diagram160630_6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5"/>
  <p:tag name="KSO_WM_UNIT_ID" val="diagram160630_6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99"/>
  <p:tag name="KSO_WM_UNIT_TYPE" val="l_h_a"/>
  <p:tag name="KSO_WM_UNIT_INDEX" val="1_1_1"/>
  <p:tag name="KSO_WM_UNIT_ID" val="diagram160099_6*l_h_a*1_1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3"/>
  <p:tag name="KSO_WM_UNIT_PRESET_TEXT_LEN" val="17"/>
  <p:tag name="KSO_WM_TAG_VERSION" val="1.0"/>
  <p:tag name="KSO_WM_DIAGRAM_GROUP_CODE" val="l1-1"/>
  <p:tag name="KSO_WM_UNIT_TEXT_FILL_FORE_SCHEMECOLOR_INDEX" val="5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99"/>
  <p:tag name="KSO_WM_UNIT_TYPE" val="l_i"/>
  <p:tag name="KSO_WM_UNIT_INDEX" val="1_1"/>
  <p:tag name="KSO_WM_UNIT_ID" val="diagram160099_6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3"/>
  <p:tag name="KSO_WM_UNI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99"/>
  <p:tag name="KSO_WM_UNIT_TYPE" val="l_i"/>
  <p:tag name="KSO_WM_UNIT_INDEX" val="1_2"/>
  <p:tag name="KSO_WM_UNIT_ID" val="diagram160099_6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3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160126_3*l_h_i*1_3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620.1401574803149,&quot;width&quot;:10224.886614173229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548.1338582677165,&quot;width&quot;:10128.87716535433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76.1275590551181,&quot;width&quot;:10200.883464566929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0,&quot;width&quot;:14274.987401574803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76.2062992125984,&quot;width&quot;:5928.513385826772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44.48031496063,&quot;width&quot;:11857.026771653544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32.453543307087,&quot;width&quot;:10332.896062992126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4389</TotalTime>
  <Words>1975</Words>
  <Application>Microsoft Office PowerPoint</Application>
  <PresentationFormat>全屏显示(4:3)</PresentationFormat>
  <Paragraphs>262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-apple-system</vt:lpstr>
      <vt:lpstr>黑体</vt:lpstr>
      <vt:lpstr>华文细黑</vt:lpstr>
      <vt:lpstr>微软雅黑</vt:lpstr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Wingdings 3</vt:lpstr>
      <vt:lpstr>都市</vt:lpstr>
      <vt:lpstr>哈希算法</vt:lpstr>
      <vt:lpstr>教学大纲</vt:lpstr>
      <vt:lpstr>一、为什么SO基础课要学习密码学</vt:lpstr>
      <vt:lpstr>PowerPoint 演示文稿</vt:lpstr>
      <vt:lpstr>PowerPoint 演示文稿</vt:lpstr>
      <vt:lpstr>加解密算法识别困难加大</vt:lpstr>
      <vt:lpstr>SO层</vt:lpstr>
      <vt:lpstr>存在魔改算法的情况</vt:lpstr>
      <vt:lpstr>Questions</vt:lpstr>
      <vt:lpstr>帮助减少对SO的恐惧感</vt:lpstr>
      <vt:lpstr>PowerPoint 演示文稿</vt:lpstr>
      <vt:lpstr>PowerPoint 演示文稿</vt:lpstr>
      <vt:lpstr>MD5 算法描述</vt:lpstr>
      <vt:lpstr>PowerPoint 演示文稿</vt:lpstr>
      <vt:lpstr>流程图）</vt:lpstr>
      <vt:lpstr>第零步</vt:lpstr>
      <vt:lpstr>PowerPoint 演示文稿</vt:lpstr>
      <vt:lpstr>第一步——附加填充</vt:lpstr>
      <vt:lpstr>第二步——附加长度信息</vt:lpstr>
      <vt:lpstr>第三步——初始化链接变量</vt:lpstr>
      <vt:lpstr>第四步——运算</vt:lpstr>
      <vt:lpstr>PowerPoint 演示文稿</vt:lpstr>
      <vt:lpstr>F 函数</vt:lpstr>
      <vt:lpstr>位运算</vt:lpstr>
      <vt:lpstr>PowerPoint 演示文稿</vt:lpstr>
      <vt:lpstr>PowerPoint 演示文稿</vt:lpstr>
      <vt:lpstr>运算细节</vt:lpstr>
      <vt:lpstr>运算细节</vt:lpstr>
      <vt:lpstr>运算细节</vt:lpstr>
      <vt:lpstr>运算细节</vt:lpstr>
      <vt:lpstr>三、哈希算法的工程实现</vt:lpstr>
      <vt:lpstr>查表法</vt:lpstr>
      <vt:lpstr>流加密</vt:lpstr>
      <vt:lpstr>封装</vt:lpstr>
      <vt:lpstr>常见加解密库</vt:lpstr>
      <vt:lpstr>Openssl实战</vt:lpstr>
      <vt:lpstr>MD5的安全性</vt:lpstr>
      <vt:lpstr>question</vt:lpstr>
      <vt:lpstr>PowerPoint 演示文稿</vt:lpstr>
      <vt:lpstr>2.MD5抗碰撞性较差  </vt:lpstr>
      <vt:lpstr>PowerPoint 演示文稿</vt:lpstr>
      <vt:lpstr>3.MD5以及基于MD5的算法在真实世界中仍然广泛使用</vt:lpstr>
      <vt:lpstr>1-4都是开发</vt:lpstr>
      <vt:lpstr>逆向分析</vt:lpstr>
      <vt:lpstr>识别插件核心原理</vt:lpstr>
      <vt:lpstr>测试用例</vt:lpstr>
      <vt:lpstr>测试</vt:lpstr>
      <vt:lpstr>五、识别插件核心原理</vt:lpstr>
      <vt:lpstr>算法识别插件</vt:lpstr>
      <vt:lpstr>算法识别原理</vt:lpstr>
      <vt:lpstr>检测哈希算法的原理</vt:lpstr>
      <vt:lpstr>算法识别的原理</vt:lpstr>
      <vt:lpstr>静态检测的优劣</vt:lpstr>
      <vt:lpstr>失灵的算法检测工具</vt:lpstr>
      <vt:lpstr>“失灵”的原因</vt:lpstr>
      <vt:lpstr>“失灵”的原因</vt:lpstr>
      <vt:lpstr>“失灵”的原因</vt:lpstr>
      <vt:lpstr>更好的检测方法</vt:lpstr>
      <vt:lpstr>算法动态监测理论</vt:lpstr>
      <vt:lpstr>PowerPoint 演示文稿</vt:lpstr>
      <vt:lpstr>Findcrypt——更强的版本。</vt:lpstr>
      <vt:lpstr>实践中的MD5</vt:lpstr>
      <vt:lpstr>right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伟杰 刘</cp:lastModifiedBy>
  <cp:revision>705</cp:revision>
  <dcterms:created xsi:type="dcterms:W3CDTF">2016-07-18T02:29:00Z</dcterms:created>
  <dcterms:modified xsi:type="dcterms:W3CDTF">2021-04-23T12:49:42Z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96902B764BB84ADA9BF95CEB83081D51</vt:lpwstr>
  </property>
  <property fmtid="{D5CDD505-2E9C-101B-9397-08002B2CF9AE}" pid="4" name="KSOProductBuildVer">
    <vt:lpwstr>2052-11.1.0.10356</vt:lpwstr>
  </property>
</Properties>
</file>