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263" r:id="rId4"/>
    <p:sldId id="257" r:id="rId5"/>
    <p:sldId id="258" r:id="rId6"/>
    <p:sldId id="261" r:id="rId7"/>
    <p:sldId id="264" r:id="rId8"/>
    <p:sldId id="265" r:id="rId9"/>
    <p:sldId id="266" r:id="rId10"/>
    <p:sldId id="259" r:id="rId11"/>
    <p:sldId id="267" r:id="rId12"/>
    <p:sldId id="268" r:id="rId13"/>
    <p:sldId id="281" r:id="rId14"/>
    <p:sldId id="280" r:id="rId15"/>
    <p:sldId id="270" r:id="rId16"/>
    <p:sldId id="269" r:id="rId17"/>
    <p:sldId id="272" r:id="rId18"/>
    <p:sldId id="273" r:id="rId19"/>
    <p:sldId id="274" r:id="rId20"/>
    <p:sldId id="275" r:id="rId21"/>
    <p:sldId id="277" r:id="rId22"/>
    <p:sldId id="276" r:id="rId23"/>
    <p:sldId id="271" r:id="rId24"/>
    <p:sldId id="284" r:id="rId25"/>
    <p:sldId id="286" r:id="rId26"/>
    <p:sldId id="289" r:id="rId27"/>
    <p:sldId id="287" r:id="rId28"/>
    <p:sldId id="290" r:id="rId29"/>
    <p:sldId id="291" r:id="rId30"/>
    <p:sldId id="294" r:id="rId31"/>
    <p:sldId id="295" r:id="rId32"/>
    <p:sldId id="297" r:id="rId33"/>
    <p:sldId id="293" r:id="rId34"/>
    <p:sldId id="298" r:id="rId35"/>
    <p:sldId id="296" r:id="rId36"/>
    <p:sldId id="299" r:id="rId37"/>
    <p:sldId id="301" r:id="rId38"/>
    <p:sldId id="300" r:id="rId39"/>
    <p:sldId id="303" r:id="rId40"/>
    <p:sldId id="304" r:id="rId41"/>
    <p:sldId id="305" r:id="rId42"/>
    <p:sldId id="307" r:id="rId43"/>
    <p:sldId id="308" r:id="rId44"/>
    <p:sldId id="309" r:id="rId45"/>
    <p:sldId id="310" r:id="rId46"/>
    <p:sldId id="311" r:id="rId47"/>
    <p:sldId id="353" r:id="rId48"/>
    <p:sldId id="312" r:id="rId49"/>
    <p:sldId id="313" r:id="rId50"/>
    <p:sldId id="288" r:id="rId51"/>
    <p:sldId id="337" r:id="rId52"/>
    <p:sldId id="338" r:id="rId53"/>
    <p:sldId id="339" r:id="rId54"/>
    <p:sldId id="340" r:id="rId55"/>
    <p:sldId id="341" r:id="rId56"/>
    <p:sldId id="342" r:id="rId57"/>
    <p:sldId id="343" r:id="rId58"/>
    <p:sldId id="344" r:id="rId59"/>
    <p:sldId id="345" r:id="rId60"/>
    <p:sldId id="346" r:id="rId61"/>
    <p:sldId id="347" r:id="rId62"/>
    <p:sldId id="348" r:id="rId63"/>
    <p:sldId id="349" r:id="rId64"/>
    <p:sldId id="354" r:id="rId65"/>
    <p:sldId id="314" r:id="rId66"/>
    <p:sldId id="315" r:id="rId67"/>
    <p:sldId id="283" r:id="rId68"/>
    <p:sldId id="316" r:id="rId69"/>
    <p:sldId id="317" r:id="rId70"/>
    <p:sldId id="318" r:id="rId71"/>
    <p:sldId id="320" r:id="rId72"/>
    <p:sldId id="319" r:id="rId73"/>
    <p:sldId id="333" r:id="rId74"/>
    <p:sldId id="351" r:id="rId75"/>
    <p:sldId id="352" r:id="rId76"/>
    <p:sldId id="335" r:id="rId77"/>
    <p:sldId id="336" r:id="rId78"/>
    <p:sldId id="350" r:id="rId79"/>
    <p:sldId id="356" r:id="rId80"/>
    <p:sldId id="321" r:id="rId81"/>
    <p:sldId id="322" r:id="rId82"/>
    <p:sldId id="323" r:id="rId83"/>
    <p:sldId id="324" r:id="rId84"/>
    <p:sldId id="325" r:id="rId85"/>
    <p:sldId id="326" r:id="rId86"/>
    <p:sldId id="327" r:id="rId87"/>
    <p:sldId id="328" r:id="rId88"/>
    <p:sldId id="329" r:id="rId89"/>
    <p:sldId id="330" r:id="rId90"/>
    <p:sldId id="279" r:id="rId91"/>
    <p:sldId id="331" r:id="rId92"/>
    <p:sldId id="332" r:id="rId93"/>
    <p:sldId id="358" r:id="rId9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AAAE99-D3D4-47A6-ABC4-94BFAE073335}" v="4510" dt="2020-01-09T17:33:35.378"/>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78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Charlie" userId="4aff97beb3da4f95" providerId="LiveId" clId="{1BAAAE99-D3D4-47A6-ABC4-94BFAE073335}"/>
    <pc:docChg chg="undo redo custSel mod addSld delSld modSld sldOrd">
      <pc:chgData name="ZHANG Charlie" userId="4aff97beb3da4f95" providerId="LiveId" clId="{1BAAAE99-D3D4-47A6-ABC4-94BFAE073335}" dt="2020-01-09T17:33:35.378" v="16599"/>
      <pc:docMkLst>
        <pc:docMk/>
      </pc:docMkLst>
      <pc:sldChg chg="addSp delSp modSp mod modTransition setBg setClrOvrMap">
        <pc:chgData name="ZHANG Charlie" userId="4aff97beb3da4f95" providerId="LiveId" clId="{1BAAAE99-D3D4-47A6-ABC4-94BFAE073335}" dt="2020-01-09T16:50:40.548" v="16494"/>
        <pc:sldMkLst>
          <pc:docMk/>
          <pc:sldMk cId="1269164772" sldId="256"/>
        </pc:sldMkLst>
        <pc:spChg chg="mod">
          <ac:chgData name="ZHANG Charlie" userId="4aff97beb3da4f95" providerId="LiveId" clId="{1BAAAE99-D3D4-47A6-ABC4-94BFAE073335}" dt="2020-01-08T19:22:14.066" v="12203" actId="26606"/>
          <ac:spMkLst>
            <pc:docMk/>
            <pc:sldMk cId="1269164772" sldId="256"/>
            <ac:spMk id="2" creationId="{A0017F33-9FC1-47E8-A891-A3660C6EC444}"/>
          </ac:spMkLst>
        </pc:spChg>
        <pc:spChg chg="mod">
          <ac:chgData name="ZHANG Charlie" userId="4aff97beb3da4f95" providerId="LiveId" clId="{1BAAAE99-D3D4-47A6-ABC4-94BFAE073335}" dt="2020-01-08T19:23:01.158" v="12219" actId="113"/>
          <ac:spMkLst>
            <pc:docMk/>
            <pc:sldMk cId="1269164772" sldId="256"/>
            <ac:spMk id="3" creationId="{B2F04F25-A839-4736-9DAF-0406F6154AC9}"/>
          </ac:spMkLst>
        </pc:spChg>
        <pc:spChg chg="add del">
          <ac:chgData name="ZHANG Charlie" userId="4aff97beb3da4f95" providerId="LiveId" clId="{1BAAAE99-D3D4-47A6-ABC4-94BFAE073335}" dt="2020-01-08T19:21:54.216" v="12176" actId="26606"/>
          <ac:spMkLst>
            <pc:docMk/>
            <pc:sldMk cId="1269164772" sldId="256"/>
            <ac:spMk id="7" creationId="{FA4CEF08-110E-499B-B092-904BE3B7D88F}"/>
          </ac:spMkLst>
        </pc:spChg>
        <pc:spChg chg="add del">
          <ac:chgData name="ZHANG Charlie" userId="4aff97beb3da4f95" providerId="LiveId" clId="{1BAAAE99-D3D4-47A6-ABC4-94BFAE073335}" dt="2020-01-08T19:22:08.970" v="12194" actId="26606"/>
          <ac:spMkLst>
            <pc:docMk/>
            <pc:sldMk cId="1269164772" sldId="256"/>
            <ac:spMk id="8" creationId="{FA4CEF08-110E-499B-B092-904BE3B7D88F}"/>
          </ac:spMkLst>
        </pc:spChg>
        <pc:spChg chg="add del">
          <ac:chgData name="ZHANG Charlie" userId="4aff97beb3da4f95" providerId="LiveId" clId="{1BAAAE99-D3D4-47A6-ABC4-94BFAE073335}" dt="2020-01-08T19:21:56.688" v="12178" actId="26606"/>
          <ac:spMkLst>
            <pc:docMk/>
            <pc:sldMk cId="1269164772" sldId="256"/>
            <ac:spMk id="9" creationId="{C475749F-F487-4EFB-ABC7-C1359590EB76}"/>
          </ac:spMkLst>
        </pc:spChg>
        <pc:spChg chg="add del">
          <ac:chgData name="ZHANG Charlie" userId="4aff97beb3da4f95" providerId="LiveId" clId="{1BAAAE99-D3D4-47A6-ABC4-94BFAE073335}" dt="2020-01-08T19:21:48.395" v="12164" actId="26606"/>
          <ac:spMkLst>
            <pc:docMk/>
            <pc:sldMk cId="1269164772" sldId="256"/>
            <ac:spMk id="10" creationId="{23962611-DFD5-4092-AAFD-559E3DFCE2C9}"/>
          </ac:spMkLst>
        </pc:spChg>
        <pc:spChg chg="add del">
          <ac:chgData name="ZHANG Charlie" userId="4aff97beb3da4f95" providerId="LiveId" clId="{1BAAAE99-D3D4-47A6-ABC4-94BFAE073335}" dt="2020-01-08T19:21:56.688" v="12178" actId="26606"/>
          <ac:spMkLst>
            <pc:docMk/>
            <pc:sldMk cId="1269164772" sldId="256"/>
            <ac:spMk id="11" creationId="{F6285A5F-6712-47A0-8A11-F0DFF60D0D20}"/>
          </ac:spMkLst>
        </pc:spChg>
        <pc:spChg chg="add del">
          <ac:chgData name="ZHANG Charlie" userId="4aff97beb3da4f95" providerId="LiveId" clId="{1BAAAE99-D3D4-47A6-ABC4-94BFAE073335}" dt="2020-01-08T19:21:56.688" v="12178" actId="26606"/>
          <ac:spMkLst>
            <pc:docMk/>
            <pc:sldMk cId="1269164772" sldId="256"/>
            <ac:spMk id="13" creationId="{FA6F8ABB-6C5D-4349-9E1B-198D1ABFA804}"/>
          </ac:spMkLst>
        </pc:spChg>
        <pc:spChg chg="add del">
          <ac:chgData name="ZHANG Charlie" userId="4aff97beb3da4f95" providerId="LiveId" clId="{1BAAAE99-D3D4-47A6-ABC4-94BFAE073335}" dt="2020-01-08T19:21:49.634" v="12166" actId="26606"/>
          <ac:spMkLst>
            <pc:docMk/>
            <pc:sldMk cId="1269164772" sldId="256"/>
            <ac:spMk id="15" creationId="{2A8AA5BC-4F7A-4226-8F99-6D824B226A97}"/>
          </ac:spMkLst>
        </pc:spChg>
        <pc:spChg chg="add del">
          <ac:chgData name="ZHANG Charlie" userId="4aff97beb3da4f95" providerId="LiveId" clId="{1BAAAE99-D3D4-47A6-ABC4-94BFAE073335}" dt="2020-01-08T19:21:49.634" v="12166" actId="26606"/>
          <ac:spMkLst>
            <pc:docMk/>
            <pc:sldMk cId="1269164772" sldId="256"/>
            <ac:spMk id="16" creationId="{3E5445C6-DD42-4979-86FF-03730E8C6DB0}"/>
          </ac:spMkLst>
        </pc:spChg>
        <pc:spChg chg="add del">
          <ac:chgData name="ZHANG Charlie" userId="4aff97beb3da4f95" providerId="LiveId" clId="{1BAAAE99-D3D4-47A6-ABC4-94BFAE073335}" dt="2020-01-08T19:21:56.688" v="12178" actId="26606"/>
          <ac:spMkLst>
            <pc:docMk/>
            <pc:sldMk cId="1269164772" sldId="256"/>
            <ac:spMk id="17" creationId="{B971ABA8-4CDB-4EEE-8C48-AA4FDB650782}"/>
          </ac:spMkLst>
        </pc:spChg>
        <pc:spChg chg="add del">
          <ac:chgData name="ZHANG Charlie" userId="4aff97beb3da4f95" providerId="LiveId" clId="{1BAAAE99-D3D4-47A6-ABC4-94BFAE073335}" dt="2020-01-08T19:21:51.061" v="12168" actId="26606"/>
          <ac:spMkLst>
            <pc:docMk/>
            <pc:sldMk cId="1269164772" sldId="256"/>
            <ac:spMk id="18" creationId="{AB84D7E8-4ECB-42D7-ADBF-01689B0F24AE}"/>
          </ac:spMkLst>
        </pc:spChg>
        <pc:spChg chg="add del">
          <ac:chgData name="ZHANG Charlie" userId="4aff97beb3da4f95" providerId="LiveId" clId="{1BAAAE99-D3D4-47A6-ABC4-94BFAE073335}" dt="2020-01-08T19:21:51.061" v="12168" actId="26606"/>
          <ac:spMkLst>
            <pc:docMk/>
            <pc:sldMk cId="1269164772" sldId="256"/>
            <ac:spMk id="19" creationId="{559AE206-7EBA-4D33-8BC9-9D8158553F0E}"/>
          </ac:spMkLst>
        </pc:spChg>
        <pc:spChg chg="add del">
          <ac:chgData name="ZHANG Charlie" userId="4aff97beb3da4f95" providerId="LiveId" clId="{1BAAAE99-D3D4-47A6-ABC4-94BFAE073335}" dt="2020-01-08T19:21:51.061" v="12168" actId="26606"/>
          <ac:spMkLst>
            <pc:docMk/>
            <pc:sldMk cId="1269164772" sldId="256"/>
            <ac:spMk id="21" creationId="{6437D937-A7F1-4011-92B4-328E5BE1B166}"/>
          </ac:spMkLst>
        </pc:spChg>
        <pc:spChg chg="add del">
          <ac:chgData name="ZHANG Charlie" userId="4aff97beb3da4f95" providerId="LiveId" clId="{1BAAAE99-D3D4-47A6-ABC4-94BFAE073335}" dt="2020-01-08T19:21:51.061" v="12168" actId="26606"/>
          <ac:spMkLst>
            <pc:docMk/>
            <pc:sldMk cId="1269164772" sldId="256"/>
            <ac:spMk id="22" creationId="{B672F332-AF08-46C6-94F0-77684310D7B7}"/>
          </ac:spMkLst>
        </pc:spChg>
        <pc:spChg chg="add del">
          <ac:chgData name="ZHANG Charlie" userId="4aff97beb3da4f95" providerId="LiveId" clId="{1BAAAE99-D3D4-47A6-ABC4-94BFAE073335}" dt="2020-01-08T19:21:51.061" v="12168" actId="26606"/>
          <ac:spMkLst>
            <pc:docMk/>
            <pc:sldMk cId="1269164772" sldId="256"/>
            <ac:spMk id="23" creationId="{34244EF8-D73A-40E1-BE73-D46E6B4B04ED}"/>
          </ac:spMkLst>
        </pc:spChg>
        <pc:spChg chg="add del">
          <ac:chgData name="ZHANG Charlie" userId="4aff97beb3da4f95" providerId="LiveId" clId="{1BAAAE99-D3D4-47A6-ABC4-94BFAE073335}" dt="2020-01-08T19:21:51.972" v="12170" actId="26606"/>
          <ac:spMkLst>
            <pc:docMk/>
            <pc:sldMk cId="1269164772" sldId="256"/>
            <ac:spMk id="25" creationId="{51D98CAC-3EFF-4342-BD5A-6C0E8CAB4C1A}"/>
          </ac:spMkLst>
        </pc:spChg>
        <pc:spChg chg="add del">
          <ac:chgData name="ZHANG Charlie" userId="4aff97beb3da4f95" providerId="LiveId" clId="{1BAAAE99-D3D4-47A6-ABC4-94BFAE073335}" dt="2020-01-08T19:21:53.100" v="12172" actId="26606"/>
          <ac:spMkLst>
            <pc:docMk/>
            <pc:sldMk cId="1269164772" sldId="256"/>
            <ac:spMk id="29" creationId="{053FB2EE-284F-4C87-AB3D-BBF87A9FAB97}"/>
          </ac:spMkLst>
        </pc:spChg>
        <pc:spChg chg="add del">
          <ac:chgData name="ZHANG Charlie" userId="4aff97beb3da4f95" providerId="LiveId" clId="{1BAAAE99-D3D4-47A6-ABC4-94BFAE073335}" dt="2020-01-08T19:21:57.266" v="12180" actId="26606"/>
          <ac:spMkLst>
            <pc:docMk/>
            <pc:sldMk cId="1269164772" sldId="256"/>
            <ac:spMk id="30" creationId="{CDA1A2E9-63FE-408D-A803-8E306ECAB4B3}"/>
          </ac:spMkLst>
        </pc:spChg>
        <pc:spChg chg="add del">
          <ac:chgData name="ZHANG Charlie" userId="4aff97beb3da4f95" providerId="LiveId" clId="{1BAAAE99-D3D4-47A6-ABC4-94BFAE073335}" dt="2020-01-08T19:21:57.266" v="12180" actId="26606"/>
          <ac:spMkLst>
            <pc:docMk/>
            <pc:sldMk cId="1269164772" sldId="256"/>
            <ac:spMk id="31" creationId="{927CAFC9-A675-4314-84EF-236FFA58A3F2}"/>
          </ac:spMkLst>
        </pc:spChg>
        <pc:spChg chg="add del">
          <ac:chgData name="ZHANG Charlie" userId="4aff97beb3da4f95" providerId="LiveId" clId="{1BAAAE99-D3D4-47A6-ABC4-94BFAE073335}" dt="2020-01-08T19:21:57.266" v="12180" actId="26606"/>
          <ac:spMkLst>
            <pc:docMk/>
            <pc:sldMk cId="1269164772" sldId="256"/>
            <ac:spMk id="32" creationId="{FBE9F90C-C163-435B-9A68-D15C92D1CF2B}"/>
          </ac:spMkLst>
        </pc:spChg>
        <pc:spChg chg="add del">
          <ac:chgData name="ZHANG Charlie" userId="4aff97beb3da4f95" providerId="LiveId" clId="{1BAAAE99-D3D4-47A6-ABC4-94BFAE073335}" dt="2020-01-08T19:21:57.266" v="12180" actId="26606"/>
          <ac:spMkLst>
            <pc:docMk/>
            <pc:sldMk cId="1269164772" sldId="256"/>
            <ac:spMk id="33" creationId="{1A882A9F-F4E9-4E23-8F0B-20B5DF42EAA9}"/>
          </ac:spMkLst>
        </pc:spChg>
        <pc:spChg chg="add del">
          <ac:chgData name="ZHANG Charlie" userId="4aff97beb3da4f95" providerId="LiveId" clId="{1BAAAE99-D3D4-47A6-ABC4-94BFAE073335}" dt="2020-01-08T19:22:02.655" v="12182" actId="26606"/>
          <ac:spMkLst>
            <pc:docMk/>
            <pc:sldMk cId="1269164772" sldId="256"/>
            <ac:spMk id="36" creationId="{C475749F-F487-4EFB-ABC7-C1359590EB76}"/>
          </ac:spMkLst>
        </pc:spChg>
        <pc:spChg chg="add del">
          <ac:chgData name="ZHANG Charlie" userId="4aff97beb3da4f95" providerId="LiveId" clId="{1BAAAE99-D3D4-47A6-ABC4-94BFAE073335}" dt="2020-01-08T19:22:02.655" v="12182" actId="26606"/>
          <ac:spMkLst>
            <pc:docMk/>
            <pc:sldMk cId="1269164772" sldId="256"/>
            <ac:spMk id="37" creationId="{F6285A5F-6712-47A0-8A11-F0DFF60D0D20}"/>
          </ac:spMkLst>
        </pc:spChg>
        <pc:spChg chg="add del">
          <ac:chgData name="ZHANG Charlie" userId="4aff97beb3da4f95" providerId="LiveId" clId="{1BAAAE99-D3D4-47A6-ABC4-94BFAE073335}" dt="2020-01-08T19:22:02.655" v="12182" actId="26606"/>
          <ac:spMkLst>
            <pc:docMk/>
            <pc:sldMk cId="1269164772" sldId="256"/>
            <ac:spMk id="38" creationId="{FA6F8ABB-6C5D-4349-9E1B-198D1ABFA804}"/>
          </ac:spMkLst>
        </pc:spChg>
        <pc:spChg chg="add del">
          <ac:chgData name="ZHANG Charlie" userId="4aff97beb3da4f95" providerId="LiveId" clId="{1BAAAE99-D3D4-47A6-ABC4-94BFAE073335}" dt="2020-01-08T19:22:02.655" v="12182" actId="26606"/>
          <ac:spMkLst>
            <pc:docMk/>
            <pc:sldMk cId="1269164772" sldId="256"/>
            <ac:spMk id="39" creationId="{B971ABA8-4CDB-4EEE-8C48-AA4FDB650782}"/>
          </ac:spMkLst>
        </pc:spChg>
        <pc:spChg chg="add del">
          <ac:chgData name="ZHANG Charlie" userId="4aff97beb3da4f95" providerId="LiveId" clId="{1BAAAE99-D3D4-47A6-ABC4-94BFAE073335}" dt="2020-01-08T19:22:10.134" v="12196" actId="26606"/>
          <ac:spMkLst>
            <pc:docMk/>
            <pc:sldMk cId="1269164772" sldId="256"/>
            <ac:spMk id="42" creationId="{053FB2EE-284F-4C87-AB3D-BBF87A9FAB97}"/>
          </ac:spMkLst>
        </pc:spChg>
        <pc:spChg chg="add del">
          <ac:chgData name="ZHANG Charlie" userId="4aff97beb3da4f95" providerId="LiveId" clId="{1BAAAE99-D3D4-47A6-ABC4-94BFAE073335}" dt="2020-01-08T19:22:03.815" v="12184" actId="26606"/>
          <ac:spMkLst>
            <pc:docMk/>
            <pc:sldMk cId="1269164772" sldId="256"/>
            <ac:spMk id="44" creationId="{CDA1A2E9-63FE-408D-A803-8E306ECAB4B3}"/>
          </ac:spMkLst>
        </pc:spChg>
        <pc:spChg chg="add del">
          <ac:chgData name="ZHANG Charlie" userId="4aff97beb3da4f95" providerId="LiveId" clId="{1BAAAE99-D3D4-47A6-ABC4-94BFAE073335}" dt="2020-01-08T19:22:03.815" v="12184" actId="26606"/>
          <ac:spMkLst>
            <pc:docMk/>
            <pc:sldMk cId="1269164772" sldId="256"/>
            <ac:spMk id="45" creationId="{FBE9F90C-C163-435B-9A68-D15C92D1CF2B}"/>
          </ac:spMkLst>
        </pc:spChg>
        <pc:spChg chg="add del">
          <ac:chgData name="ZHANG Charlie" userId="4aff97beb3da4f95" providerId="LiveId" clId="{1BAAAE99-D3D4-47A6-ABC4-94BFAE073335}" dt="2020-01-08T19:22:03.815" v="12184" actId="26606"/>
          <ac:spMkLst>
            <pc:docMk/>
            <pc:sldMk cId="1269164772" sldId="256"/>
            <ac:spMk id="46" creationId="{1A882A9F-F4E9-4E23-8F0B-20B5DF42EAA9}"/>
          </ac:spMkLst>
        </pc:spChg>
        <pc:spChg chg="add del">
          <ac:chgData name="ZHANG Charlie" userId="4aff97beb3da4f95" providerId="LiveId" clId="{1BAAAE99-D3D4-47A6-ABC4-94BFAE073335}" dt="2020-01-08T19:22:11.187" v="12198" actId="26606"/>
          <ac:spMkLst>
            <pc:docMk/>
            <pc:sldMk cId="1269164772" sldId="256"/>
            <ac:spMk id="48" creationId="{51D98CAC-3EFF-4342-BD5A-6C0E8CAB4C1A}"/>
          </ac:spMkLst>
        </pc:spChg>
        <pc:spChg chg="add del">
          <ac:chgData name="ZHANG Charlie" userId="4aff97beb3da4f95" providerId="LiveId" clId="{1BAAAE99-D3D4-47A6-ABC4-94BFAE073335}" dt="2020-01-08T19:22:04.707" v="12186" actId="26606"/>
          <ac:spMkLst>
            <pc:docMk/>
            <pc:sldMk cId="1269164772" sldId="256"/>
            <ac:spMk id="49" creationId="{C475749F-F487-4EFB-ABC7-C1359590EB76}"/>
          </ac:spMkLst>
        </pc:spChg>
        <pc:spChg chg="add del">
          <ac:chgData name="ZHANG Charlie" userId="4aff97beb3da4f95" providerId="LiveId" clId="{1BAAAE99-D3D4-47A6-ABC4-94BFAE073335}" dt="2020-01-08T19:22:04.707" v="12186" actId="26606"/>
          <ac:spMkLst>
            <pc:docMk/>
            <pc:sldMk cId="1269164772" sldId="256"/>
            <ac:spMk id="50" creationId="{F6285A5F-6712-47A0-8A11-F0DFF60D0D20}"/>
          </ac:spMkLst>
        </pc:spChg>
        <pc:spChg chg="add del">
          <ac:chgData name="ZHANG Charlie" userId="4aff97beb3da4f95" providerId="LiveId" clId="{1BAAAE99-D3D4-47A6-ABC4-94BFAE073335}" dt="2020-01-08T19:22:04.707" v="12186" actId="26606"/>
          <ac:spMkLst>
            <pc:docMk/>
            <pc:sldMk cId="1269164772" sldId="256"/>
            <ac:spMk id="51" creationId="{FA6F8ABB-6C5D-4349-9E1B-198D1ABFA804}"/>
          </ac:spMkLst>
        </pc:spChg>
        <pc:spChg chg="add del">
          <ac:chgData name="ZHANG Charlie" userId="4aff97beb3da4f95" providerId="LiveId" clId="{1BAAAE99-D3D4-47A6-ABC4-94BFAE073335}" dt="2020-01-08T19:22:04.707" v="12186" actId="26606"/>
          <ac:spMkLst>
            <pc:docMk/>
            <pc:sldMk cId="1269164772" sldId="256"/>
            <ac:spMk id="52" creationId="{B971ABA8-4CDB-4EEE-8C48-AA4FDB650782}"/>
          </ac:spMkLst>
        </pc:spChg>
        <pc:spChg chg="add del">
          <ac:chgData name="ZHANG Charlie" userId="4aff97beb3da4f95" providerId="LiveId" clId="{1BAAAE99-D3D4-47A6-ABC4-94BFAE073335}" dt="2020-01-08T19:22:13.524" v="12200" actId="26606"/>
          <ac:spMkLst>
            <pc:docMk/>
            <pc:sldMk cId="1269164772" sldId="256"/>
            <ac:spMk id="54" creationId="{559AE206-7EBA-4D33-8BC9-9D8158553F0E}"/>
          </ac:spMkLst>
        </pc:spChg>
        <pc:spChg chg="add del">
          <ac:chgData name="ZHANG Charlie" userId="4aff97beb3da4f95" providerId="LiveId" clId="{1BAAAE99-D3D4-47A6-ABC4-94BFAE073335}" dt="2020-01-08T19:22:13.524" v="12200" actId="26606"/>
          <ac:spMkLst>
            <pc:docMk/>
            <pc:sldMk cId="1269164772" sldId="256"/>
            <ac:spMk id="55" creationId="{6437D937-A7F1-4011-92B4-328E5BE1B166}"/>
          </ac:spMkLst>
        </pc:spChg>
        <pc:spChg chg="add del">
          <ac:chgData name="ZHANG Charlie" userId="4aff97beb3da4f95" providerId="LiveId" clId="{1BAAAE99-D3D4-47A6-ABC4-94BFAE073335}" dt="2020-01-08T19:22:13.524" v="12200" actId="26606"/>
          <ac:spMkLst>
            <pc:docMk/>
            <pc:sldMk cId="1269164772" sldId="256"/>
            <ac:spMk id="56" creationId="{B672F332-AF08-46C6-94F0-77684310D7B7}"/>
          </ac:spMkLst>
        </pc:spChg>
        <pc:spChg chg="add del">
          <ac:chgData name="ZHANG Charlie" userId="4aff97beb3da4f95" providerId="LiveId" clId="{1BAAAE99-D3D4-47A6-ABC4-94BFAE073335}" dt="2020-01-08T19:22:05.960" v="12188" actId="26606"/>
          <ac:spMkLst>
            <pc:docMk/>
            <pc:sldMk cId="1269164772" sldId="256"/>
            <ac:spMk id="57" creationId="{CDA1A2E9-63FE-408D-A803-8E306ECAB4B3}"/>
          </ac:spMkLst>
        </pc:spChg>
        <pc:spChg chg="add del">
          <ac:chgData name="ZHANG Charlie" userId="4aff97beb3da4f95" providerId="LiveId" clId="{1BAAAE99-D3D4-47A6-ABC4-94BFAE073335}" dt="2020-01-08T19:22:05.960" v="12188" actId="26606"/>
          <ac:spMkLst>
            <pc:docMk/>
            <pc:sldMk cId="1269164772" sldId="256"/>
            <ac:spMk id="58" creationId="{927CAFC9-A675-4314-84EF-236FFA58A3F2}"/>
          </ac:spMkLst>
        </pc:spChg>
        <pc:spChg chg="add del">
          <ac:chgData name="ZHANG Charlie" userId="4aff97beb3da4f95" providerId="LiveId" clId="{1BAAAE99-D3D4-47A6-ABC4-94BFAE073335}" dt="2020-01-08T19:22:05.960" v="12188" actId="26606"/>
          <ac:spMkLst>
            <pc:docMk/>
            <pc:sldMk cId="1269164772" sldId="256"/>
            <ac:spMk id="59" creationId="{FBE9F90C-C163-435B-9A68-D15C92D1CF2B}"/>
          </ac:spMkLst>
        </pc:spChg>
        <pc:spChg chg="add del">
          <ac:chgData name="ZHANG Charlie" userId="4aff97beb3da4f95" providerId="LiveId" clId="{1BAAAE99-D3D4-47A6-ABC4-94BFAE073335}" dt="2020-01-08T19:22:05.960" v="12188" actId="26606"/>
          <ac:spMkLst>
            <pc:docMk/>
            <pc:sldMk cId="1269164772" sldId="256"/>
            <ac:spMk id="60" creationId="{1A882A9F-F4E9-4E23-8F0B-20B5DF42EAA9}"/>
          </ac:spMkLst>
        </pc:spChg>
        <pc:spChg chg="add del">
          <ac:chgData name="ZHANG Charlie" userId="4aff97beb3da4f95" providerId="LiveId" clId="{1BAAAE99-D3D4-47A6-ABC4-94BFAE073335}" dt="2020-01-08T19:22:13.524" v="12200" actId="26606"/>
          <ac:spMkLst>
            <pc:docMk/>
            <pc:sldMk cId="1269164772" sldId="256"/>
            <ac:spMk id="62" creationId="{34244EF8-D73A-40E1-BE73-D46E6B4B04ED}"/>
          </ac:spMkLst>
        </pc:spChg>
        <pc:spChg chg="add del">
          <ac:chgData name="ZHANG Charlie" userId="4aff97beb3da4f95" providerId="LiveId" clId="{1BAAAE99-D3D4-47A6-ABC4-94BFAE073335}" dt="2020-01-08T19:22:07.030" v="12190" actId="26606"/>
          <ac:spMkLst>
            <pc:docMk/>
            <pc:sldMk cId="1269164772" sldId="256"/>
            <ac:spMk id="63" creationId="{C475749F-F487-4EFB-ABC7-C1359590EB76}"/>
          </ac:spMkLst>
        </pc:spChg>
        <pc:spChg chg="add del">
          <ac:chgData name="ZHANG Charlie" userId="4aff97beb3da4f95" providerId="LiveId" clId="{1BAAAE99-D3D4-47A6-ABC4-94BFAE073335}" dt="2020-01-08T19:22:07.030" v="12190" actId="26606"/>
          <ac:spMkLst>
            <pc:docMk/>
            <pc:sldMk cId="1269164772" sldId="256"/>
            <ac:spMk id="64" creationId="{F6285A5F-6712-47A0-8A11-F0DFF60D0D20}"/>
          </ac:spMkLst>
        </pc:spChg>
        <pc:spChg chg="add del">
          <ac:chgData name="ZHANG Charlie" userId="4aff97beb3da4f95" providerId="LiveId" clId="{1BAAAE99-D3D4-47A6-ABC4-94BFAE073335}" dt="2020-01-08T19:22:07.030" v="12190" actId="26606"/>
          <ac:spMkLst>
            <pc:docMk/>
            <pc:sldMk cId="1269164772" sldId="256"/>
            <ac:spMk id="65" creationId="{FA6F8ABB-6C5D-4349-9E1B-198D1ABFA804}"/>
          </ac:spMkLst>
        </pc:spChg>
        <pc:spChg chg="add del">
          <ac:chgData name="ZHANG Charlie" userId="4aff97beb3da4f95" providerId="LiveId" clId="{1BAAAE99-D3D4-47A6-ABC4-94BFAE073335}" dt="2020-01-08T19:22:07.030" v="12190" actId="26606"/>
          <ac:spMkLst>
            <pc:docMk/>
            <pc:sldMk cId="1269164772" sldId="256"/>
            <ac:spMk id="66" creationId="{B971ABA8-4CDB-4EEE-8C48-AA4FDB650782}"/>
          </ac:spMkLst>
        </pc:spChg>
        <pc:spChg chg="add del">
          <ac:chgData name="ZHANG Charlie" userId="4aff97beb3da4f95" providerId="LiveId" clId="{1BAAAE99-D3D4-47A6-ABC4-94BFAE073335}" dt="2020-01-08T19:22:13.524" v="12200" actId="26606"/>
          <ac:spMkLst>
            <pc:docMk/>
            <pc:sldMk cId="1269164772" sldId="256"/>
            <ac:spMk id="68" creationId="{AB84D7E8-4ECB-42D7-ADBF-01689B0F24AE}"/>
          </ac:spMkLst>
        </pc:spChg>
        <pc:spChg chg="add del">
          <ac:chgData name="ZHANG Charlie" userId="4aff97beb3da4f95" providerId="LiveId" clId="{1BAAAE99-D3D4-47A6-ABC4-94BFAE073335}" dt="2020-01-08T19:22:14.045" v="12202" actId="26606"/>
          <ac:spMkLst>
            <pc:docMk/>
            <pc:sldMk cId="1269164772" sldId="256"/>
            <ac:spMk id="71" creationId="{2A8AA5BC-4F7A-4226-8F99-6D824B226A97}"/>
          </ac:spMkLst>
        </pc:spChg>
        <pc:spChg chg="add del">
          <ac:chgData name="ZHANG Charlie" userId="4aff97beb3da4f95" providerId="LiveId" clId="{1BAAAE99-D3D4-47A6-ABC4-94BFAE073335}" dt="2020-01-08T19:22:14.045" v="12202" actId="26606"/>
          <ac:spMkLst>
            <pc:docMk/>
            <pc:sldMk cId="1269164772" sldId="256"/>
            <ac:spMk id="72" creationId="{3E5445C6-DD42-4979-86FF-03730E8C6DB0}"/>
          </ac:spMkLst>
        </pc:spChg>
        <pc:spChg chg="add">
          <ac:chgData name="ZHANG Charlie" userId="4aff97beb3da4f95" providerId="LiveId" clId="{1BAAAE99-D3D4-47A6-ABC4-94BFAE073335}" dt="2020-01-08T19:22:14.066" v="12203" actId="26606"/>
          <ac:spMkLst>
            <pc:docMk/>
            <pc:sldMk cId="1269164772" sldId="256"/>
            <ac:spMk id="75" creationId="{559AE206-7EBA-4D33-8BC9-9D8158553F0E}"/>
          </ac:spMkLst>
        </pc:spChg>
        <pc:spChg chg="add">
          <ac:chgData name="ZHANG Charlie" userId="4aff97beb3da4f95" providerId="LiveId" clId="{1BAAAE99-D3D4-47A6-ABC4-94BFAE073335}" dt="2020-01-08T19:22:14.066" v="12203" actId="26606"/>
          <ac:spMkLst>
            <pc:docMk/>
            <pc:sldMk cId="1269164772" sldId="256"/>
            <ac:spMk id="76" creationId="{6437D937-A7F1-4011-92B4-328E5BE1B166}"/>
          </ac:spMkLst>
        </pc:spChg>
        <pc:spChg chg="add">
          <ac:chgData name="ZHANG Charlie" userId="4aff97beb3da4f95" providerId="LiveId" clId="{1BAAAE99-D3D4-47A6-ABC4-94BFAE073335}" dt="2020-01-08T19:22:14.066" v="12203" actId="26606"/>
          <ac:spMkLst>
            <pc:docMk/>
            <pc:sldMk cId="1269164772" sldId="256"/>
            <ac:spMk id="77" creationId="{B672F332-AF08-46C6-94F0-77684310D7B7}"/>
          </ac:spMkLst>
        </pc:spChg>
        <pc:spChg chg="add">
          <ac:chgData name="ZHANG Charlie" userId="4aff97beb3da4f95" providerId="LiveId" clId="{1BAAAE99-D3D4-47A6-ABC4-94BFAE073335}" dt="2020-01-08T19:22:14.066" v="12203" actId="26606"/>
          <ac:spMkLst>
            <pc:docMk/>
            <pc:sldMk cId="1269164772" sldId="256"/>
            <ac:spMk id="78" creationId="{34244EF8-D73A-40E1-BE73-D46E6B4B04ED}"/>
          </ac:spMkLst>
        </pc:spChg>
        <pc:spChg chg="add">
          <ac:chgData name="ZHANG Charlie" userId="4aff97beb3da4f95" providerId="LiveId" clId="{1BAAAE99-D3D4-47A6-ABC4-94BFAE073335}" dt="2020-01-08T19:22:14.066" v="12203" actId="26606"/>
          <ac:spMkLst>
            <pc:docMk/>
            <pc:sldMk cId="1269164772" sldId="256"/>
            <ac:spMk id="79" creationId="{AB84D7E8-4ECB-42D7-ADBF-01689B0F24AE}"/>
          </ac:spMkLst>
        </pc:spChg>
        <pc:grpChg chg="add del">
          <ac:chgData name="ZHANG Charlie" userId="4aff97beb3da4f95" providerId="LiveId" clId="{1BAAAE99-D3D4-47A6-ABC4-94BFAE073335}" dt="2020-01-08T19:21:56.688" v="12178" actId="26606"/>
          <ac:grpSpMkLst>
            <pc:docMk/>
            <pc:sldMk cId="1269164772" sldId="256"/>
            <ac:grpSpMk id="24" creationId="{DAD463E1-6621-44B4-A995-C70A4631D388}"/>
          </ac:grpSpMkLst>
        </pc:grpChg>
        <pc:grpChg chg="add del">
          <ac:chgData name="ZHANG Charlie" userId="4aff97beb3da4f95" providerId="LiveId" clId="{1BAAAE99-D3D4-47A6-ABC4-94BFAE073335}" dt="2020-01-08T19:22:10.134" v="12196" actId="26606"/>
          <ac:grpSpMkLst>
            <pc:docMk/>
            <pc:sldMk cId="1269164772" sldId="256"/>
            <ac:grpSpMk id="26" creationId="{D2C4BFA1-2075-4901-9E24-E41D1FDD51FD}"/>
          </ac:grpSpMkLst>
        </pc:grpChg>
        <pc:grpChg chg="add del">
          <ac:chgData name="ZHANG Charlie" userId="4aff97beb3da4f95" providerId="LiveId" clId="{1BAAAE99-D3D4-47A6-ABC4-94BFAE073335}" dt="2020-01-08T19:21:53.100" v="12172" actId="26606"/>
          <ac:grpSpMkLst>
            <pc:docMk/>
            <pc:sldMk cId="1269164772" sldId="256"/>
            <ac:grpSpMk id="27" creationId="{D2C4BFA1-2075-4901-9E24-E41D1FDD51FD}"/>
          </ac:grpSpMkLst>
        </pc:grpChg>
        <pc:grpChg chg="add del">
          <ac:chgData name="ZHANG Charlie" userId="4aff97beb3da4f95" providerId="LiveId" clId="{1BAAAE99-D3D4-47A6-ABC4-94BFAE073335}" dt="2020-01-08T19:22:02.655" v="12182" actId="26606"/>
          <ac:grpSpMkLst>
            <pc:docMk/>
            <pc:sldMk cId="1269164772" sldId="256"/>
            <ac:grpSpMk id="40" creationId="{DAD463E1-6621-44B4-A995-C70A4631D388}"/>
          </ac:grpSpMkLst>
        </pc:grpChg>
        <pc:grpChg chg="add del">
          <ac:chgData name="ZHANG Charlie" userId="4aff97beb3da4f95" providerId="LiveId" clId="{1BAAAE99-D3D4-47A6-ABC4-94BFAE073335}" dt="2020-01-08T19:22:04.707" v="12186" actId="26606"/>
          <ac:grpSpMkLst>
            <pc:docMk/>
            <pc:sldMk cId="1269164772" sldId="256"/>
            <ac:grpSpMk id="53" creationId="{DAD463E1-6621-44B4-A995-C70A4631D388}"/>
          </ac:grpSpMkLst>
        </pc:grpChg>
        <pc:grpChg chg="add del">
          <ac:chgData name="ZHANG Charlie" userId="4aff97beb3da4f95" providerId="LiveId" clId="{1BAAAE99-D3D4-47A6-ABC4-94BFAE073335}" dt="2020-01-08T19:22:07.030" v="12190" actId="26606"/>
          <ac:grpSpMkLst>
            <pc:docMk/>
            <pc:sldMk cId="1269164772" sldId="256"/>
            <ac:grpSpMk id="67" creationId="{DAD463E1-6621-44B4-A995-C70A4631D388}"/>
          </ac:grpSpMkLst>
        </pc:grpChg>
        <pc:picChg chg="add del">
          <ac:chgData name="ZHANG Charlie" userId="4aff97beb3da4f95" providerId="LiveId" clId="{1BAAAE99-D3D4-47A6-ABC4-94BFAE073335}" dt="2020-01-08T19:21:48.395" v="12164" actId="26606"/>
          <ac:picMkLst>
            <pc:docMk/>
            <pc:sldMk cId="1269164772" sldId="256"/>
            <ac:picMk id="12" creationId="{2270F1FA-0425-408F-9861-80BF5AFB276D}"/>
          </ac:picMkLst>
        </pc:picChg>
        <pc:picChg chg="add del">
          <ac:chgData name="ZHANG Charlie" userId="4aff97beb3da4f95" providerId="LiveId" clId="{1BAAAE99-D3D4-47A6-ABC4-94BFAE073335}" dt="2020-01-08T19:21:57.266" v="12180" actId="26606"/>
          <ac:picMkLst>
            <pc:docMk/>
            <pc:sldMk cId="1269164772" sldId="256"/>
            <ac:picMk id="34" creationId="{3079B953-6D68-410C-9B27-0E0D733338B3}"/>
          </ac:picMkLst>
        </pc:picChg>
        <pc:picChg chg="add del">
          <ac:chgData name="ZHANG Charlie" userId="4aff97beb3da4f95" providerId="LiveId" clId="{1BAAAE99-D3D4-47A6-ABC4-94BFAE073335}" dt="2020-01-08T19:22:03.815" v="12184" actId="26606"/>
          <ac:picMkLst>
            <pc:docMk/>
            <pc:sldMk cId="1269164772" sldId="256"/>
            <ac:picMk id="47" creationId="{D63B6E7E-C233-4559-B592-3C30E65D88F2}"/>
          </ac:picMkLst>
        </pc:picChg>
        <pc:picChg chg="add del">
          <ac:chgData name="ZHANG Charlie" userId="4aff97beb3da4f95" providerId="LiveId" clId="{1BAAAE99-D3D4-47A6-ABC4-94BFAE073335}" dt="2020-01-08T19:22:05.960" v="12188" actId="26606"/>
          <ac:picMkLst>
            <pc:docMk/>
            <pc:sldMk cId="1269164772" sldId="256"/>
            <ac:picMk id="61" creationId="{3079B953-6D68-410C-9B27-0E0D733338B3}"/>
          </ac:picMkLst>
        </pc:picChg>
        <pc:inkChg chg="add del">
          <ac:chgData name="ZHANG Charlie" userId="4aff97beb3da4f95" providerId="LiveId" clId="{1BAAAE99-D3D4-47A6-ABC4-94BFAE073335}" dt="2020-01-08T10:26:10.907" v="4"/>
          <ac:inkMkLst>
            <pc:docMk/>
            <pc:sldMk cId="1269164772" sldId="256"/>
            <ac:inkMk id="4" creationId="{C000DF65-2366-414E-A58D-9FE11B1CAD5A}"/>
          </ac:inkMkLst>
        </pc:inkChg>
        <pc:inkChg chg="add mod">
          <ac:chgData name="ZHANG Charlie" userId="4aff97beb3da4f95" providerId="LiveId" clId="{1BAAAE99-D3D4-47A6-ABC4-94BFAE073335}" dt="2020-01-08T19:22:14.066" v="12203" actId="26606"/>
          <ac:inkMkLst>
            <pc:docMk/>
            <pc:sldMk cId="1269164772" sldId="256"/>
            <ac:inkMk id="5" creationId="{64406F63-E86E-4430-A21D-06DB8280B74A}"/>
          </ac:inkMkLst>
        </pc:inkChg>
        <pc:inkChg chg="add del">
          <ac:chgData name="ZHANG Charlie" userId="4aff97beb3da4f95" providerId="LiveId" clId="{1BAAAE99-D3D4-47A6-ABC4-94BFAE073335}" dt="2020-01-08T10:26:10.594" v="3"/>
          <ac:inkMkLst>
            <pc:docMk/>
            <pc:sldMk cId="1269164772" sldId="256"/>
            <ac:inkMk id="6" creationId="{BD15EBDA-9F9F-4B49-A4E0-2B859F2E68A3}"/>
          </ac:inkMkLst>
        </pc:inkChg>
        <pc:cxnChg chg="add del">
          <ac:chgData name="ZHANG Charlie" userId="4aff97beb3da4f95" providerId="LiveId" clId="{1BAAAE99-D3D4-47A6-ABC4-94BFAE073335}" dt="2020-01-08T19:21:49.634" v="12166" actId="26606"/>
          <ac:cxnSpMkLst>
            <pc:docMk/>
            <pc:sldMk cId="1269164772" sldId="256"/>
            <ac:cxnSpMk id="14" creationId="{45000665-DFC7-417E-8FD7-516A0F15C975}"/>
          </ac:cxnSpMkLst>
        </pc:cxnChg>
        <pc:cxnChg chg="add del">
          <ac:chgData name="ZHANG Charlie" userId="4aff97beb3da4f95" providerId="LiveId" clId="{1BAAAE99-D3D4-47A6-ABC4-94BFAE073335}" dt="2020-01-08T19:21:51.061" v="12168" actId="26606"/>
          <ac:cxnSpMkLst>
            <pc:docMk/>
            <pc:sldMk cId="1269164772" sldId="256"/>
            <ac:cxnSpMk id="20" creationId="{9E8E38ED-369A-44C2-B635-0BED0E48A6E8}"/>
          </ac:cxnSpMkLst>
        </pc:cxnChg>
        <pc:cxnChg chg="add del">
          <ac:chgData name="ZHANG Charlie" userId="4aff97beb3da4f95" providerId="LiveId" clId="{1BAAAE99-D3D4-47A6-ABC4-94BFAE073335}" dt="2020-01-08T19:22:13.524" v="12200" actId="26606"/>
          <ac:cxnSpMkLst>
            <pc:docMk/>
            <pc:sldMk cId="1269164772" sldId="256"/>
            <ac:cxnSpMk id="69" creationId="{9E8E38ED-369A-44C2-B635-0BED0E48A6E8}"/>
          </ac:cxnSpMkLst>
        </pc:cxnChg>
        <pc:cxnChg chg="add del">
          <ac:chgData name="ZHANG Charlie" userId="4aff97beb3da4f95" providerId="LiveId" clId="{1BAAAE99-D3D4-47A6-ABC4-94BFAE073335}" dt="2020-01-08T19:22:14.045" v="12202" actId="26606"/>
          <ac:cxnSpMkLst>
            <pc:docMk/>
            <pc:sldMk cId="1269164772" sldId="256"/>
            <ac:cxnSpMk id="73" creationId="{45000665-DFC7-417E-8FD7-516A0F15C975}"/>
          </ac:cxnSpMkLst>
        </pc:cxnChg>
        <pc:cxnChg chg="add">
          <ac:chgData name="ZHANG Charlie" userId="4aff97beb3da4f95" providerId="LiveId" clId="{1BAAAE99-D3D4-47A6-ABC4-94BFAE073335}" dt="2020-01-08T19:22:14.066" v="12203" actId="26606"/>
          <ac:cxnSpMkLst>
            <pc:docMk/>
            <pc:sldMk cId="1269164772" sldId="256"/>
            <ac:cxnSpMk id="80" creationId="{9E8E38ED-369A-44C2-B635-0BED0E48A6E8}"/>
          </ac:cxnSpMkLst>
        </pc:cxnChg>
      </pc:sldChg>
      <pc:sldChg chg="addSp delSp modSp mod modTransition setBg">
        <pc:chgData name="ZHANG Charlie" userId="4aff97beb3da4f95" providerId="LiveId" clId="{1BAAAE99-D3D4-47A6-ABC4-94BFAE073335}" dt="2020-01-09T16:50:29.282" v="16492"/>
        <pc:sldMkLst>
          <pc:docMk/>
          <pc:sldMk cId="989202251" sldId="257"/>
        </pc:sldMkLst>
        <pc:spChg chg="mod ord">
          <ac:chgData name="ZHANG Charlie" userId="4aff97beb3da4f95" providerId="LiveId" clId="{1BAAAE99-D3D4-47A6-ABC4-94BFAE073335}" dt="2020-01-08T17:32:29.539" v="5865" actId="26606"/>
          <ac:spMkLst>
            <pc:docMk/>
            <pc:sldMk cId="989202251" sldId="257"/>
            <ac:spMk id="2" creationId="{7652B442-DFCF-44FC-95CB-1EA2142AFBAA}"/>
          </ac:spMkLst>
        </pc:spChg>
        <pc:spChg chg="mod ord">
          <ac:chgData name="ZHANG Charlie" userId="4aff97beb3da4f95" providerId="LiveId" clId="{1BAAAE99-D3D4-47A6-ABC4-94BFAE073335}" dt="2020-01-08T17:32:29.539" v="5865" actId="26606"/>
          <ac:spMkLst>
            <pc:docMk/>
            <pc:sldMk cId="989202251" sldId="257"/>
            <ac:spMk id="3" creationId="{2527F330-11A0-4AF4-B1E5-6EEE95FB5809}"/>
          </ac:spMkLst>
        </pc:spChg>
        <pc:spChg chg="add del">
          <ac:chgData name="ZHANG Charlie" userId="4aff97beb3da4f95" providerId="LiveId" clId="{1BAAAE99-D3D4-47A6-ABC4-94BFAE073335}" dt="2020-01-08T17:31:43.428" v="5846" actId="26606"/>
          <ac:spMkLst>
            <pc:docMk/>
            <pc:sldMk cId="989202251" sldId="257"/>
            <ac:spMk id="14" creationId="{746E2A38-ACC8-44E6-85E2-A79CBAF15174}"/>
          </ac:spMkLst>
        </pc:spChg>
        <pc:spChg chg="add del">
          <ac:chgData name="ZHANG Charlie" userId="4aff97beb3da4f95" providerId="LiveId" clId="{1BAAAE99-D3D4-47A6-ABC4-94BFAE073335}" dt="2020-01-08T17:31:45.683" v="5848" actId="26606"/>
          <ac:spMkLst>
            <pc:docMk/>
            <pc:sldMk cId="989202251" sldId="257"/>
            <ac:spMk id="16" creationId="{746E2A38-ACC8-44E6-85E2-A79CBAF15174}"/>
          </ac:spMkLst>
        </pc:spChg>
        <pc:spChg chg="add del">
          <ac:chgData name="ZHANG Charlie" userId="4aff97beb3da4f95" providerId="LiveId" clId="{1BAAAE99-D3D4-47A6-ABC4-94BFAE073335}" dt="2020-01-08T17:32:29.539" v="5865" actId="26606"/>
          <ac:spMkLst>
            <pc:docMk/>
            <pc:sldMk cId="989202251" sldId="257"/>
            <ac:spMk id="19" creationId="{6EFFF4A2-EB01-4738-9824-8D9A72A51BB9}"/>
          </ac:spMkLst>
        </pc:spChg>
        <pc:spChg chg="add del">
          <ac:chgData name="ZHANG Charlie" userId="4aff97beb3da4f95" providerId="LiveId" clId="{1BAAAE99-D3D4-47A6-ABC4-94BFAE073335}" dt="2020-01-08T17:32:29.539" v="5865" actId="26606"/>
          <ac:spMkLst>
            <pc:docMk/>
            <pc:sldMk cId="989202251" sldId="257"/>
            <ac:spMk id="20" creationId="{23D97D8B-CFC5-431A-AA32-93C4522A6EE6}"/>
          </ac:spMkLst>
        </pc:spChg>
        <pc:grpChg chg="add del">
          <ac:chgData name="ZHANG Charlie" userId="4aff97beb3da4f95" providerId="LiveId" clId="{1BAAAE99-D3D4-47A6-ABC4-94BFAE073335}" dt="2020-01-08T17:32:29.539" v="5865" actId="26606"/>
          <ac:grpSpMkLst>
            <pc:docMk/>
            <pc:sldMk cId="989202251" sldId="257"/>
            <ac:grpSpMk id="21" creationId="{F91EAA54-AC0A-4AEF-ACE5-B1DD3DC8173B}"/>
          </ac:grpSpMkLst>
        </pc:grpChg>
        <pc:picChg chg="mod ord">
          <ac:chgData name="ZHANG Charlie" userId="4aff97beb3da4f95" providerId="LiveId" clId="{1BAAAE99-D3D4-47A6-ABC4-94BFAE073335}" dt="2020-01-09T10:59:44.694" v="16392" actId="1076"/>
          <ac:picMkLst>
            <pc:docMk/>
            <pc:sldMk cId="989202251" sldId="257"/>
            <ac:picMk id="5" creationId="{8268D436-8765-4ED8-B0BA-FCC62ABEAE98}"/>
          </ac:picMkLst>
        </pc:picChg>
        <pc:picChg chg="mod ord">
          <ac:chgData name="ZHANG Charlie" userId="4aff97beb3da4f95" providerId="LiveId" clId="{1BAAAE99-D3D4-47A6-ABC4-94BFAE073335}" dt="2020-01-09T10:59:44.694" v="16392" actId="1076"/>
          <ac:picMkLst>
            <pc:docMk/>
            <pc:sldMk cId="989202251" sldId="257"/>
            <ac:picMk id="7" creationId="{A0E68343-4038-4E0D-B14B-B3EF94989F9C}"/>
          </ac:picMkLst>
        </pc:picChg>
        <pc:picChg chg="add del">
          <ac:chgData name="ZHANG Charlie" userId="4aff97beb3da4f95" providerId="LiveId" clId="{1BAAAE99-D3D4-47A6-ABC4-94BFAE073335}" dt="2020-01-08T17:31:40.492" v="5844" actId="26606"/>
          <ac:picMkLst>
            <pc:docMk/>
            <pc:sldMk cId="989202251" sldId="257"/>
            <ac:picMk id="12" creationId="{22901FED-4FC9-4ED5-8123-C98BCD1616BA}"/>
          </ac:picMkLst>
        </pc:picChg>
      </pc:sldChg>
      <pc:sldChg chg="modSp modTransition modAnim">
        <pc:chgData name="ZHANG Charlie" userId="4aff97beb3da4f95" providerId="LiveId" clId="{1BAAAE99-D3D4-47A6-ABC4-94BFAE073335}" dt="2020-01-09T16:50:29.282" v="16492"/>
        <pc:sldMkLst>
          <pc:docMk/>
          <pc:sldMk cId="2093933842" sldId="258"/>
        </pc:sldMkLst>
        <pc:spChg chg="mod">
          <ac:chgData name="ZHANG Charlie" userId="4aff97beb3da4f95" providerId="LiveId" clId="{1BAAAE99-D3D4-47A6-ABC4-94BFAE073335}" dt="2020-01-08T17:00:06.233" v="4854"/>
          <ac:spMkLst>
            <pc:docMk/>
            <pc:sldMk cId="2093933842" sldId="258"/>
            <ac:spMk id="3" creationId="{6BD64F4D-2A16-4F1F-BC3A-951DAB776205}"/>
          </ac:spMkLst>
        </pc:spChg>
        <pc:spChg chg="mod">
          <ac:chgData name="ZHANG Charlie" userId="4aff97beb3da4f95" providerId="LiveId" clId="{1BAAAE99-D3D4-47A6-ABC4-94BFAE073335}" dt="2020-01-08T17:00:00.836" v="4832" actId="1076"/>
          <ac:spMkLst>
            <pc:docMk/>
            <pc:sldMk cId="2093933842" sldId="258"/>
            <ac:spMk id="4" creationId="{806DE732-547C-44E6-B6FA-3EF7D14C2057}"/>
          </ac:spMkLst>
        </pc:spChg>
      </pc:sldChg>
      <pc:sldChg chg="modTransition">
        <pc:chgData name="ZHANG Charlie" userId="4aff97beb3da4f95" providerId="LiveId" clId="{1BAAAE99-D3D4-47A6-ABC4-94BFAE073335}" dt="2020-01-09T16:50:29.282" v="16492"/>
        <pc:sldMkLst>
          <pc:docMk/>
          <pc:sldMk cId="1813846872" sldId="259"/>
        </pc:sldMkLst>
      </pc:sldChg>
      <pc:sldChg chg="addSp delSp modSp mod modTransition setBg modAnim setClrOvrMap">
        <pc:chgData name="ZHANG Charlie" userId="4aff97beb3da4f95" providerId="LiveId" clId="{1BAAAE99-D3D4-47A6-ABC4-94BFAE073335}" dt="2020-01-09T16:50:29.282" v="16492"/>
        <pc:sldMkLst>
          <pc:docMk/>
          <pc:sldMk cId="757272690" sldId="261"/>
        </pc:sldMkLst>
        <pc:spChg chg="mod">
          <ac:chgData name="ZHANG Charlie" userId="4aff97beb3da4f95" providerId="LiveId" clId="{1BAAAE99-D3D4-47A6-ABC4-94BFAE073335}" dt="2020-01-08T17:32:21.605" v="5863" actId="26606"/>
          <ac:spMkLst>
            <pc:docMk/>
            <pc:sldMk cId="757272690" sldId="261"/>
            <ac:spMk id="2" creationId="{FE528E16-D2D9-4E07-BA1F-2337D459F5DC}"/>
          </ac:spMkLst>
        </pc:spChg>
        <pc:spChg chg="add del mod">
          <ac:chgData name="ZHANG Charlie" userId="4aff97beb3da4f95" providerId="LiveId" clId="{1BAAAE99-D3D4-47A6-ABC4-94BFAE073335}" dt="2020-01-08T17:32:21.605" v="5863" actId="26606"/>
          <ac:spMkLst>
            <pc:docMk/>
            <pc:sldMk cId="757272690" sldId="261"/>
            <ac:spMk id="3" creationId="{EC03D78C-372E-4CC6-BC63-3DD60F87F7A8}"/>
          </ac:spMkLst>
        </pc:spChg>
        <pc:spChg chg="add del">
          <ac:chgData name="ZHANG Charlie" userId="4aff97beb3da4f95" providerId="LiveId" clId="{1BAAAE99-D3D4-47A6-ABC4-94BFAE073335}" dt="2020-01-08T17:32:14.943" v="5855" actId="26606"/>
          <ac:spMkLst>
            <pc:docMk/>
            <pc:sldMk cId="757272690" sldId="261"/>
            <ac:spMk id="8" creationId="{C4E4288A-DFC8-40A2-90E5-70E851A933AD}"/>
          </ac:spMkLst>
        </pc:spChg>
        <pc:spChg chg="add del">
          <ac:chgData name="ZHANG Charlie" userId="4aff97beb3da4f95" providerId="LiveId" clId="{1BAAAE99-D3D4-47A6-ABC4-94BFAE073335}" dt="2020-01-08T17:32:12.850" v="5853" actId="26606"/>
          <ac:spMkLst>
            <pc:docMk/>
            <pc:sldMk cId="757272690" sldId="261"/>
            <ac:spMk id="10" creationId="{46C2E80F-49A6-4372-B103-219D417A55ED}"/>
          </ac:spMkLst>
        </pc:spChg>
        <pc:spChg chg="add del">
          <ac:chgData name="ZHANG Charlie" userId="4aff97beb3da4f95" providerId="LiveId" clId="{1BAAAE99-D3D4-47A6-ABC4-94BFAE073335}" dt="2020-01-08T17:32:10.584" v="5851" actId="26606"/>
          <ac:spMkLst>
            <pc:docMk/>
            <pc:sldMk cId="757272690" sldId="261"/>
            <ac:spMk id="11" creationId="{CF62D2A7-8207-488C-9F46-316BA81A16C8}"/>
          </ac:spMkLst>
        </pc:spChg>
        <pc:spChg chg="add del">
          <ac:chgData name="ZHANG Charlie" userId="4aff97beb3da4f95" providerId="LiveId" clId="{1BAAAE99-D3D4-47A6-ABC4-94BFAE073335}" dt="2020-01-08T17:32:14.943" v="5855" actId="26606"/>
          <ac:spMkLst>
            <pc:docMk/>
            <pc:sldMk cId="757272690" sldId="261"/>
            <ac:spMk id="12" creationId="{19D0EF7D-8D7F-4A18-A68B-92E2D448730D}"/>
          </ac:spMkLst>
        </pc:spChg>
        <pc:spChg chg="add del">
          <ac:chgData name="ZHANG Charlie" userId="4aff97beb3da4f95" providerId="LiveId" clId="{1BAAAE99-D3D4-47A6-ABC4-94BFAE073335}" dt="2020-01-08T17:32:14.943" v="5855" actId="26606"/>
          <ac:spMkLst>
            <pc:docMk/>
            <pc:sldMk cId="757272690" sldId="261"/>
            <ac:spMk id="17" creationId="{956571CF-1434-4180-A385-D4AC63B6269D}"/>
          </ac:spMkLst>
        </pc:spChg>
        <pc:spChg chg="add del">
          <ac:chgData name="ZHANG Charlie" userId="4aff97beb3da4f95" providerId="LiveId" clId="{1BAAAE99-D3D4-47A6-ABC4-94BFAE073335}" dt="2020-01-08T17:32:14.943" v="5855" actId="26606"/>
          <ac:spMkLst>
            <pc:docMk/>
            <pc:sldMk cId="757272690" sldId="261"/>
            <ac:spMk id="18" creationId="{9AD93FD3-7DF2-4DC8-BD55-8B2EB5F63F2A}"/>
          </ac:spMkLst>
        </pc:spChg>
        <pc:spChg chg="add del">
          <ac:chgData name="ZHANG Charlie" userId="4aff97beb3da4f95" providerId="LiveId" clId="{1BAAAE99-D3D4-47A6-ABC4-94BFAE073335}" dt="2020-01-08T17:32:14.943" v="5855" actId="26606"/>
          <ac:spMkLst>
            <pc:docMk/>
            <pc:sldMk cId="757272690" sldId="261"/>
            <ac:spMk id="19" creationId="{EC03D78C-372E-4CC6-BC63-3DD60F87F7A8}"/>
          </ac:spMkLst>
        </pc:spChg>
        <pc:spChg chg="add del">
          <ac:chgData name="ZHANG Charlie" userId="4aff97beb3da4f95" providerId="LiveId" clId="{1BAAAE99-D3D4-47A6-ABC4-94BFAE073335}" dt="2020-01-08T17:32:16.715" v="5857" actId="26606"/>
          <ac:spMkLst>
            <pc:docMk/>
            <pc:sldMk cId="757272690" sldId="261"/>
            <ac:spMk id="21" creationId="{46C2E80F-49A6-4372-B103-219D417A55ED}"/>
          </ac:spMkLst>
        </pc:spChg>
        <pc:spChg chg="add del">
          <ac:chgData name="ZHANG Charlie" userId="4aff97beb3da4f95" providerId="LiveId" clId="{1BAAAE99-D3D4-47A6-ABC4-94BFAE073335}" dt="2020-01-08T17:32:18.037" v="5859" actId="26606"/>
          <ac:spMkLst>
            <pc:docMk/>
            <pc:sldMk cId="757272690" sldId="261"/>
            <ac:spMk id="24" creationId="{8D70B121-56F4-4848-B38B-182089D909FA}"/>
          </ac:spMkLst>
        </pc:spChg>
        <pc:spChg chg="add del">
          <ac:chgData name="ZHANG Charlie" userId="4aff97beb3da4f95" providerId="LiveId" clId="{1BAAAE99-D3D4-47A6-ABC4-94BFAE073335}" dt="2020-01-08T17:32:18.037" v="5859" actId="26606"/>
          <ac:spMkLst>
            <pc:docMk/>
            <pc:sldMk cId="757272690" sldId="261"/>
            <ac:spMk id="26" creationId="{EC03D78C-372E-4CC6-BC63-3DD60F87F7A8}"/>
          </ac:spMkLst>
        </pc:spChg>
        <pc:spChg chg="add del">
          <ac:chgData name="ZHANG Charlie" userId="4aff97beb3da4f95" providerId="LiveId" clId="{1BAAAE99-D3D4-47A6-ABC4-94BFAE073335}" dt="2020-01-08T17:32:19.778" v="5861" actId="26606"/>
          <ac:spMkLst>
            <pc:docMk/>
            <pc:sldMk cId="757272690" sldId="261"/>
            <ac:spMk id="28" creationId="{3B854194-185D-494D-905C-7C7CB2E30F6E}"/>
          </ac:spMkLst>
        </pc:spChg>
        <pc:spChg chg="add del">
          <ac:chgData name="ZHANG Charlie" userId="4aff97beb3da4f95" providerId="LiveId" clId="{1BAAAE99-D3D4-47A6-ABC4-94BFAE073335}" dt="2020-01-08T17:32:19.778" v="5861" actId="26606"/>
          <ac:spMkLst>
            <pc:docMk/>
            <pc:sldMk cId="757272690" sldId="261"/>
            <ac:spMk id="29" creationId="{B4F5FA0D-0104-4987-8241-EFF7C85B88DE}"/>
          </ac:spMkLst>
        </pc:spChg>
        <pc:spChg chg="add del">
          <ac:chgData name="ZHANG Charlie" userId="4aff97beb3da4f95" providerId="LiveId" clId="{1BAAAE99-D3D4-47A6-ABC4-94BFAE073335}" dt="2020-01-08T17:32:19.778" v="5861" actId="26606"/>
          <ac:spMkLst>
            <pc:docMk/>
            <pc:sldMk cId="757272690" sldId="261"/>
            <ac:spMk id="31" creationId="{EC03D78C-372E-4CC6-BC63-3DD60F87F7A8}"/>
          </ac:spMkLst>
        </pc:spChg>
        <pc:grpChg chg="add del">
          <ac:chgData name="ZHANG Charlie" userId="4aff97beb3da4f95" providerId="LiveId" clId="{1BAAAE99-D3D4-47A6-ABC4-94BFAE073335}" dt="2020-01-08T17:32:14.943" v="5855" actId="26606"/>
          <ac:grpSpMkLst>
            <pc:docMk/>
            <pc:sldMk cId="757272690" sldId="261"/>
            <ac:grpSpMk id="14" creationId="{C770F868-28FE-4B38-8FC7-E9C841B837FA}"/>
          </ac:grpSpMkLst>
        </pc:grpChg>
        <pc:graphicFrameChg chg="add del">
          <ac:chgData name="ZHANG Charlie" userId="4aff97beb3da4f95" providerId="LiveId" clId="{1BAAAE99-D3D4-47A6-ABC4-94BFAE073335}" dt="2020-01-08T17:32:10.584" v="5851" actId="26606"/>
          <ac:graphicFrameMkLst>
            <pc:docMk/>
            <pc:sldMk cId="757272690" sldId="261"/>
            <ac:graphicFrameMk id="5" creationId="{AB2C420E-8C1D-4FA1-A3E4-2E9E4C5951CE}"/>
          </ac:graphicFrameMkLst>
        </pc:graphicFrameChg>
        <pc:graphicFrameChg chg="add del">
          <ac:chgData name="ZHANG Charlie" userId="4aff97beb3da4f95" providerId="LiveId" clId="{1BAAAE99-D3D4-47A6-ABC4-94BFAE073335}" dt="2020-01-08T17:32:12.850" v="5853" actId="26606"/>
          <ac:graphicFrameMkLst>
            <pc:docMk/>
            <pc:sldMk cId="757272690" sldId="261"/>
            <ac:graphicFrameMk id="13" creationId="{F9708C5E-2B8C-425F-A2F5-79D7A1F72FDC}"/>
          </ac:graphicFrameMkLst>
        </pc:graphicFrameChg>
        <pc:graphicFrameChg chg="add del">
          <ac:chgData name="ZHANG Charlie" userId="4aff97beb3da4f95" providerId="LiveId" clId="{1BAAAE99-D3D4-47A6-ABC4-94BFAE073335}" dt="2020-01-08T17:32:16.715" v="5857" actId="26606"/>
          <ac:graphicFrameMkLst>
            <pc:docMk/>
            <pc:sldMk cId="757272690" sldId="261"/>
            <ac:graphicFrameMk id="22" creationId="{E32C69F7-AF0E-455D-9F24-734F21BE53A2}"/>
          </ac:graphicFrameMkLst>
        </pc:graphicFrameChg>
        <pc:graphicFrameChg chg="add del">
          <ac:chgData name="ZHANG Charlie" userId="4aff97beb3da4f95" providerId="LiveId" clId="{1BAAAE99-D3D4-47A6-ABC4-94BFAE073335}" dt="2020-01-08T17:32:21.605" v="5863" actId="26606"/>
          <ac:graphicFrameMkLst>
            <pc:docMk/>
            <pc:sldMk cId="757272690" sldId="261"/>
            <ac:graphicFrameMk id="35" creationId="{7EFDDDDB-0B4D-42BA-8854-37E44C8ED9DE}"/>
          </ac:graphicFrameMkLst>
        </pc:graphicFrameChg>
        <pc:picChg chg="add del">
          <ac:chgData name="ZHANG Charlie" userId="4aff97beb3da4f95" providerId="LiveId" clId="{1BAAAE99-D3D4-47A6-ABC4-94BFAE073335}" dt="2020-01-08T17:32:10.584" v="5851" actId="26606"/>
          <ac:picMkLst>
            <pc:docMk/>
            <pc:sldMk cId="757272690" sldId="261"/>
            <ac:picMk id="7" creationId="{D8F32BB2-FC9E-46C1-813E-3A5D3E91D53F}"/>
          </ac:picMkLst>
        </pc:picChg>
        <pc:picChg chg="add del">
          <ac:chgData name="ZHANG Charlie" userId="4aff97beb3da4f95" providerId="LiveId" clId="{1BAAAE99-D3D4-47A6-ABC4-94BFAE073335}" dt="2020-01-08T17:32:19.778" v="5861" actId="26606"/>
          <ac:picMkLst>
            <pc:docMk/>
            <pc:sldMk cId="757272690" sldId="261"/>
            <ac:picMk id="30" creationId="{2897127E-6CEF-446C-BE87-93B7C46E49D1}"/>
          </ac:picMkLst>
        </pc:picChg>
        <pc:picChg chg="add del">
          <ac:chgData name="ZHANG Charlie" userId="4aff97beb3da4f95" providerId="LiveId" clId="{1BAAAE99-D3D4-47A6-ABC4-94BFAE073335}" dt="2020-01-08T17:32:21.605" v="5863" actId="26606"/>
          <ac:picMkLst>
            <pc:docMk/>
            <pc:sldMk cId="757272690" sldId="261"/>
            <ac:picMk id="33" creationId="{B151A159-1887-42E0-8913-5A4AEDFF161D}"/>
          </ac:picMkLst>
        </pc:picChg>
        <pc:cxnChg chg="add del">
          <ac:chgData name="ZHANG Charlie" userId="4aff97beb3da4f95" providerId="LiveId" clId="{1BAAAE99-D3D4-47A6-ABC4-94BFAE073335}" dt="2020-01-08T17:32:18.037" v="5859" actId="26606"/>
          <ac:cxnSpMkLst>
            <pc:docMk/>
            <pc:sldMk cId="757272690" sldId="261"/>
            <ac:cxnSpMk id="25" creationId="{2D72A2C9-F3CA-4216-8BAD-FA4C970C3C4E}"/>
          </ac:cxnSpMkLst>
        </pc:cxnChg>
        <pc:cxnChg chg="add del">
          <ac:chgData name="ZHANG Charlie" userId="4aff97beb3da4f95" providerId="LiveId" clId="{1BAAAE99-D3D4-47A6-ABC4-94BFAE073335}" dt="2020-01-08T17:32:21.605" v="5863" actId="26606"/>
          <ac:cxnSpMkLst>
            <pc:docMk/>
            <pc:sldMk cId="757272690" sldId="261"/>
            <ac:cxnSpMk id="34" creationId="{A7F400EE-A8A5-48AF-B4D6-291B52C6F0B0}"/>
          </ac:cxnSpMkLst>
        </pc:cxnChg>
      </pc:sldChg>
      <pc:sldChg chg="del">
        <pc:chgData name="ZHANG Charlie" userId="4aff97beb3da4f95" providerId="LiveId" clId="{1BAAAE99-D3D4-47A6-ABC4-94BFAE073335}" dt="2020-01-08T19:20:52.514" v="12045" actId="47"/>
        <pc:sldMkLst>
          <pc:docMk/>
          <pc:sldMk cId="3835937070" sldId="262"/>
        </pc:sldMkLst>
      </pc:sldChg>
      <pc:sldChg chg="modSp modTransition modAnim">
        <pc:chgData name="ZHANG Charlie" userId="4aff97beb3da4f95" providerId="LiveId" clId="{1BAAAE99-D3D4-47A6-ABC4-94BFAE073335}" dt="2020-01-09T16:50:29.282" v="16492"/>
        <pc:sldMkLst>
          <pc:docMk/>
          <pc:sldMk cId="1285532483" sldId="263"/>
        </pc:sldMkLst>
        <pc:spChg chg="mod">
          <ac:chgData name="ZHANG Charlie" userId="4aff97beb3da4f95" providerId="LiveId" clId="{1BAAAE99-D3D4-47A6-ABC4-94BFAE073335}" dt="2020-01-08T16:56:23.668" v="4524"/>
          <ac:spMkLst>
            <pc:docMk/>
            <pc:sldMk cId="1285532483" sldId="263"/>
            <ac:spMk id="2" creationId="{5D2BEDF5-40AF-4FC8-AE28-3DBE66E6FAC2}"/>
          </ac:spMkLst>
        </pc:spChg>
        <pc:spChg chg="mod">
          <ac:chgData name="ZHANG Charlie" userId="4aff97beb3da4f95" providerId="LiveId" clId="{1BAAAE99-D3D4-47A6-ABC4-94BFAE073335}" dt="2020-01-09T09:24:15.936" v="16082" actId="1076"/>
          <ac:spMkLst>
            <pc:docMk/>
            <pc:sldMk cId="1285532483" sldId="263"/>
            <ac:spMk id="3" creationId="{7146FD29-1106-405C-9C12-EF4A9D13AF60}"/>
          </ac:spMkLst>
        </pc:spChg>
      </pc:sldChg>
      <pc:sldChg chg="modSp modTransition modAnim">
        <pc:chgData name="ZHANG Charlie" userId="4aff97beb3da4f95" providerId="LiveId" clId="{1BAAAE99-D3D4-47A6-ABC4-94BFAE073335}" dt="2020-01-09T16:50:29.282" v="16492"/>
        <pc:sldMkLst>
          <pc:docMk/>
          <pc:sldMk cId="2024528950" sldId="264"/>
        </pc:sldMkLst>
        <pc:spChg chg="mod">
          <ac:chgData name="ZHANG Charlie" userId="4aff97beb3da4f95" providerId="LiveId" clId="{1BAAAE99-D3D4-47A6-ABC4-94BFAE073335}" dt="2020-01-09T09:26:25.888" v="16093" actId="113"/>
          <ac:spMkLst>
            <pc:docMk/>
            <pc:sldMk cId="2024528950" sldId="264"/>
            <ac:spMk id="3" creationId="{7E7D6AE7-F732-403C-98EE-55C9E1F9FCC3}"/>
          </ac:spMkLst>
        </pc:spChg>
      </pc:sldChg>
      <pc:sldChg chg="modTransition">
        <pc:chgData name="ZHANG Charlie" userId="4aff97beb3da4f95" providerId="LiveId" clId="{1BAAAE99-D3D4-47A6-ABC4-94BFAE073335}" dt="2020-01-09T16:50:29.282" v="16492"/>
        <pc:sldMkLst>
          <pc:docMk/>
          <pc:sldMk cId="3414785638" sldId="265"/>
        </pc:sldMkLst>
      </pc:sldChg>
      <pc:sldChg chg="addSp delSp modSp modTransition modAnim">
        <pc:chgData name="ZHANG Charlie" userId="4aff97beb3da4f95" providerId="LiveId" clId="{1BAAAE99-D3D4-47A6-ABC4-94BFAE073335}" dt="2020-01-09T16:50:29.282" v="16492"/>
        <pc:sldMkLst>
          <pc:docMk/>
          <pc:sldMk cId="1807818883" sldId="266"/>
        </pc:sldMkLst>
        <pc:spChg chg="add mod">
          <ac:chgData name="ZHANG Charlie" userId="4aff97beb3da4f95" providerId="LiveId" clId="{1BAAAE99-D3D4-47A6-ABC4-94BFAE073335}" dt="2020-01-08T17:01:14.675" v="4886" actId="1076"/>
          <ac:spMkLst>
            <pc:docMk/>
            <pc:sldMk cId="1807818883" sldId="266"/>
            <ac:spMk id="5" creationId="{CFB579C2-1298-41FC-B0AC-F6DBBB40EC7A}"/>
          </ac:spMkLst>
        </pc:spChg>
        <pc:graphicFrameChg chg="del mod replId">
          <ac:chgData name="ZHANG Charlie" userId="4aff97beb3da4f95" providerId="LiveId" clId="{1BAAAE99-D3D4-47A6-ABC4-94BFAE073335}" dt="2020-01-08T17:01:03.802" v="4879"/>
          <ac:graphicFrameMkLst>
            <pc:docMk/>
            <pc:sldMk cId="1807818883" sldId="266"/>
            <ac:graphicFrameMk id="4" creationId="{CFB579C2-1298-41FC-B0AC-F6DBBB40EC7A}"/>
          </ac:graphicFrameMkLst>
        </pc:graphicFrameChg>
      </pc:sldChg>
      <pc:sldChg chg="modTransition">
        <pc:chgData name="ZHANG Charlie" userId="4aff97beb3da4f95" providerId="LiveId" clId="{1BAAAE99-D3D4-47A6-ABC4-94BFAE073335}" dt="2020-01-09T16:50:29.282" v="16492"/>
        <pc:sldMkLst>
          <pc:docMk/>
          <pc:sldMk cId="1855593587" sldId="267"/>
        </pc:sldMkLst>
      </pc:sldChg>
      <pc:sldChg chg="modSp modTransition modAnim">
        <pc:chgData name="ZHANG Charlie" userId="4aff97beb3da4f95" providerId="LiveId" clId="{1BAAAE99-D3D4-47A6-ABC4-94BFAE073335}" dt="2020-01-09T16:50:29.282" v="16492"/>
        <pc:sldMkLst>
          <pc:docMk/>
          <pc:sldMk cId="3669728802" sldId="268"/>
        </pc:sldMkLst>
        <pc:spChg chg="mod">
          <ac:chgData name="ZHANG Charlie" userId="4aff97beb3da4f95" providerId="LiveId" clId="{1BAAAE99-D3D4-47A6-ABC4-94BFAE073335}" dt="2020-01-09T09:27:03.771" v="16120" actId="20577"/>
          <ac:spMkLst>
            <pc:docMk/>
            <pc:sldMk cId="3669728802" sldId="268"/>
            <ac:spMk id="3" creationId="{52C77E26-AF65-4B77-A90C-379A7E3B4CE4}"/>
          </ac:spMkLst>
        </pc:spChg>
      </pc:sldChg>
      <pc:sldChg chg="addSp delSp modSp modTransition">
        <pc:chgData name="ZHANG Charlie" userId="4aff97beb3da4f95" providerId="LiveId" clId="{1BAAAE99-D3D4-47A6-ABC4-94BFAE073335}" dt="2020-01-09T16:50:29.282" v="16492"/>
        <pc:sldMkLst>
          <pc:docMk/>
          <pc:sldMk cId="2962628478" sldId="269"/>
        </pc:sldMkLst>
        <pc:spChg chg="mod">
          <ac:chgData name="ZHANG Charlie" userId="4aff97beb3da4f95" providerId="LiveId" clId="{1BAAAE99-D3D4-47A6-ABC4-94BFAE073335}" dt="2020-01-08T13:42:31.149" v="847"/>
          <ac:spMkLst>
            <pc:docMk/>
            <pc:sldMk cId="2962628478" sldId="269"/>
            <ac:spMk id="2" creationId="{10C3328D-5882-479B-B513-22EFBC755F3E}"/>
          </ac:spMkLst>
        </pc:spChg>
        <pc:spChg chg="mod">
          <ac:chgData name="ZHANG Charlie" userId="4aff97beb3da4f95" providerId="LiveId" clId="{1BAAAE99-D3D4-47A6-ABC4-94BFAE073335}" dt="2020-01-09T09:20:02.102" v="16025" actId="20577"/>
          <ac:spMkLst>
            <pc:docMk/>
            <pc:sldMk cId="2962628478" sldId="269"/>
            <ac:spMk id="3" creationId="{57044D8D-6209-4A6A-A0BB-41760E681E26}"/>
          </ac:spMkLst>
        </pc:spChg>
        <pc:inkChg chg="add del">
          <ac:chgData name="ZHANG Charlie" userId="4aff97beb3da4f95" providerId="LiveId" clId="{1BAAAE99-D3D4-47A6-ABC4-94BFAE073335}" dt="2020-01-08T14:03:20.876" v="1327"/>
          <ac:inkMkLst>
            <pc:docMk/>
            <pc:sldMk cId="2962628478" sldId="269"/>
            <ac:inkMk id="4" creationId="{659EBE62-8150-47A0-B3FD-AFDAA7F722A0}"/>
          </ac:inkMkLst>
        </pc:inkChg>
        <pc:inkChg chg="add del">
          <ac:chgData name="ZHANG Charlie" userId="4aff97beb3da4f95" providerId="LiveId" clId="{1BAAAE99-D3D4-47A6-ABC4-94BFAE073335}" dt="2020-01-08T14:03:27.055" v="1329"/>
          <ac:inkMkLst>
            <pc:docMk/>
            <pc:sldMk cId="2962628478" sldId="269"/>
            <ac:inkMk id="5" creationId="{1B012582-7E5F-4856-B94C-F78CA73E58A2}"/>
          </ac:inkMkLst>
        </pc:inkChg>
      </pc:sldChg>
      <pc:sldChg chg="modSp add ord modTransition modAnim">
        <pc:chgData name="ZHANG Charlie" userId="4aff97beb3da4f95" providerId="LiveId" clId="{1BAAAE99-D3D4-47A6-ABC4-94BFAE073335}" dt="2020-01-09T16:50:29.282" v="16492"/>
        <pc:sldMkLst>
          <pc:docMk/>
          <pc:sldMk cId="2744961019" sldId="270"/>
        </pc:sldMkLst>
        <pc:spChg chg="mod">
          <ac:chgData name="ZHANG Charlie" userId="4aff97beb3da4f95" providerId="LiveId" clId="{1BAAAE99-D3D4-47A6-ABC4-94BFAE073335}" dt="2020-01-08T12:59:36.849" v="22"/>
          <ac:spMkLst>
            <pc:docMk/>
            <pc:sldMk cId="2744961019" sldId="270"/>
            <ac:spMk id="2" creationId="{5FBE6EA5-241A-4996-B8AE-0F7B49E80F37}"/>
          </ac:spMkLst>
        </pc:spChg>
        <pc:spChg chg="mod">
          <ac:chgData name="ZHANG Charlie" userId="4aff97beb3da4f95" providerId="LiveId" clId="{1BAAAE99-D3D4-47A6-ABC4-94BFAE073335}" dt="2020-01-09T09:27:33.504" v="16125" actId="113"/>
          <ac:spMkLst>
            <pc:docMk/>
            <pc:sldMk cId="2744961019" sldId="270"/>
            <ac:spMk id="3" creationId="{36B8FF96-48DB-49BC-B52E-3C952CED1B30}"/>
          </ac:spMkLst>
        </pc:spChg>
      </pc:sldChg>
      <pc:sldChg chg="modSp add modTransition modAnim">
        <pc:chgData name="ZHANG Charlie" userId="4aff97beb3da4f95" providerId="LiveId" clId="{1BAAAE99-D3D4-47A6-ABC4-94BFAE073335}" dt="2020-01-09T16:50:29.282" v="16492"/>
        <pc:sldMkLst>
          <pc:docMk/>
          <pc:sldMk cId="3625135210" sldId="271"/>
        </pc:sldMkLst>
        <pc:spChg chg="mod">
          <ac:chgData name="ZHANG Charlie" userId="4aff97beb3da4f95" providerId="LiveId" clId="{1BAAAE99-D3D4-47A6-ABC4-94BFAE073335}" dt="2020-01-08T15:55:16.145" v="2225"/>
          <ac:spMkLst>
            <pc:docMk/>
            <pc:sldMk cId="3625135210" sldId="271"/>
            <ac:spMk id="2" creationId="{341B3952-E161-4BEF-92FB-A6E172DC49B2}"/>
          </ac:spMkLst>
        </pc:spChg>
        <pc:spChg chg="mod">
          <ac:chgData name="ZHANG Charlie" userId="4aff97beb3da4f95" providerId="LiveId" clId="{1BAAAE99-D3D4-47A6-ABC4-94BFAE073335}" dt="2020-01-09T09:16:05.816" v="15986"/>
          <ac:spMkLst>
            <pc:docMk/>
            <pc:sldMk cId="3625135210" sldId="271"/>
            <ac:spMk id="3" creationId="{9F79179D-ED11-4D80-91B6-06F7F3F26C26}"/>
          </ac:spMkLst>
        </pc:spChg>
      </pc:sldChg>
      <pc:sldChg chg="modSp add modTransition modAnim">
        <pc:chgData name="ZHANG Charlie" userId="4aff97beb3da4f95" providerId="LiveId" clId="{1BAAAE99-D3D4-47A6-ABC4-94BFAE073335}" dt="2020-01-09T16:50:29.282" v="16492"/>
        <pc:sldMkLst>
          <pc:docMk/>
          <pc:sldMk cId="1832648069" sldId="272"/>
        </pc:sldMkLst>
        <pc:spChg chg="mod">
          <ac:chgData name="ZHANG Charlie" userId="4aff97beb3da4f95" providerId="LiveId" clId="{1BAAAE99-D3D4-47A6-ABC4-94BFAE073335}" dt="2020-01-08T16:38:10.194" v="3957"/>
          <ac:spMkLst>
            <pc:docMk/>
            <pc:sldMk cId="1832648069" sldId="272"/>
            <ac:spMk id="3" creationId="{B3B7EC25-85E6-4B68-B28B-3F969228CEB4}"/>
          </ac:spMkLst>
        </pc:spChg>
      </pc:sldChg>
      <pc:sldChg chg="modSp add modTransition">
        <pc:chgData name="ZHANG Charlie" userId="4aff97beb3da4f95" providerId="LiveId" clId="{1BAAAE99-D3D4-47A6-ABC4-94BFAE073335}" dt="2020-01-09T16:50:29.282" v="16492"/>
        <pc:sldMkLst>
          <pc:docMk/>
          <pc:sldMk cId="4102469174" sldId="273"/>
        </pc:sldMkLst>
        <pc:spChg chg="mod">
          <ac:chgData name="ZHANG Charlie" userId="4aff97beb3da4f95" providerId="LiveId" clId="{1BAAAE99-D3D4-47A6-ABC4-94BFAE073335}" dt="2020-01-08T15:52:31.902" v="1932"/>
          <ac:spMkLst>
            <pc:docMk/>
            <pc:sldMk cId="4102469174" sldId="273"/>
            <ac:spMk id="2" creationId="{A67372A5-8075-462B-A996-B068768B53D6}"/>
          </ac:spMkLst>
        </pc:spChg>
        <pc:spChg chg="mod">
          <ac:chgData name="ZHANG Charlie" userId="4aff97beb3da4f95" providerId="LiveId" clId="{1BAAAE99-D3D4-47A6-ABC4-94BFAE073335}" dt="2020-01-09T09:20:05.867" v="16027" actId="20577"/>
          <ac:spMkLst>
            <pc:docMk/>
            <pc:sldMk cId="4102469174" sldId="273"/>
            <ac:spMk id="3" creationId="{AFF7FB80-AE83-4847-ACC3-FA44781DE636}"/>
          </ac:spMkLst>
        </pc:spChg>
      </pc:sldChg>
      <pc:sldChg chg="modSp add modTransition modAnim">
        <pc:chgData name="ZHANG Charlie" userId="4aff97beb3da4f95" providerId="LiveId" clId="{1BAAAE99-D3D4-47A6-ABC4-94BFAE073335}" dt="2020-01-09T16:50:29.282" v="16492"/>
        <pc:sldMkLst>
          <pc:docMk/>
          <pc:sldMk cId="3329613731" sldId="274"/>
        </pc:sldMkLst>
        <pc:spChg chg="mod">
          <ac:chgData name="ZHANG Charlie" userId="4aff97beb3da4f95" providerId="LiveId" clId="{1BAAAE99-D3D4-47A6-ABC4-94BFAE073335}" dt="2020-01-08T15:55:22.739" v="2226"/>
          <ac:spMkLst>
            <pc:docMk/>
            <pc:sldMk cId="3329613731" sldId="274"/>
            <ac:spMk id="2" creationId="{D2DDD9BB-CB2D-46CC-BB7D-37BF86D98018}"/>
          </ac:spMkLst>
        </pc:spChg>
        <pc:spChg chg="mod">
          <ac:chgData name="ZHANG Charlie" userId="4aff97beb3da4f95" providerId="LiveId" clId="{1BAAAE99-D3D4-47A6-ABC4-94BFAE073335}" dt="2020-01-08T16:26:51.778" v="3362"/>
          <ac:spMkLst>
            <pc:docMk/>
            <pc:sldMk cId="3329613731" sldId="274"/>
            <ac:spMk id="3" creationId="{C7FDD14A-56D4-4E6A-ACE2-F57909091069}"/>
          </ac:spMkLst>
        </pc:spChg>
      </pc:sldChg>
      <pc:sldChg chg="addSp delSp modSp add modTransition modAnim">
        <pc:chgData name="ZHANG Charlie" userId="4aff97beb3da4f95" providerId="LiveId" clId="{1BAAAE99-D3D4-47A6-ABC4-94BFAE073335}" dt="2020-01-09T16:50:29.282" v="16492"/>
        <pc:sldMkLst>
          <pc:docMk/>
          <pc:sldMk cId="406662587" sldId="275"/>
        </pc:sldMkLst>
        <pc:spChg chg="mod">
          <ac:chgData name="ZHANG Charlie" userId="4aff97beb3da4f95" providerId="LiveId" clId="{1BAAAE99-D3D4-47A6-ABC4-94BFAE073335}" dt="2020-01-08T15:55:33.925" v="2253"/>
          <ac:spMkLst>
            <pc:docMk/>
            <pc:sldMk cId="406662587" sldId="275"/>
            <ac:spMk id="2" creationId="{585D7F93-5487-4826-B95E-D03E82EBF196}"/>
          </ac:spMkLst>
        </pc:spChg>
        <pc:spChg chg="mod">
          <ac:chgData name="ZHANG Charlie" userId="4aff97beb3da4f95" providerId="LiveId" clId="{1BAAAE99-D3D4-47A6-ABC4-94BFAE073335}" dt="2020-01-08T17:06:15.588" v="5568" actId="20577"/>
          <ac:spMkLst>
            <pc:docMk/>
            <pc:sldMk cId="406662587" sldId="275"/>
            <ac:spMk id="3" creationId="{15940C4F-37B8-4558-8BFC-15C196CC5363}"/>
          </ac:spMkLst>
        </pc:spChg>
        <pc:inkChg chg="add del">
          <ac:chgData name="ZHANG Charlie" userId="4aff97beb3da4f95" providerId="LiveId" clId="{1BAAAE99-D3D4-47A6-ABC4-94BFAE073335}" dt="2020-01-08T17:08:01.840" v="5609"/>
          <ac:inkMkLst>
            <pc:docMk/>
            <pc:sldMk cId="406662587" sldId="275"/>
            <ac:inkMk id="4" creationId="{EF0363AE-B1C8-4BD2-A11E-8ECA1A6907E6}"/>
          </ac:inkMkLst>
        </pc:inkChg>
        <pc:inkChg chg="add del">
          <ac:chgData name="ZHANG Charlie" userId="4aff97beb3da4f95" providerId="LiveId" clId="{1BAAAE99-D3D4-47A6-ABC4-94BFAE073335}" dt="2020-01-08T17:06:58.722" v="5573"/>
          <ac:inkMkLst>
            <pc:docMk/>
            <pc:sldMk cId="406662587" sldId="275"/>
            <ac:inkMk id="5" creationId="{4FB2E4C3-CC87-4983-ADC0-2CE14A59D2E9}"/>
          </ac:inkMkLst>
        </pc:inkChg>
        <pc:inkChg chg="add">
          <ac:chgData name="ZHANG Charlie" userId="4aff97beb3da4f95" providerId="LiveId" clId="{1BAAAE99-D3D4-47A6-ABC4-94BFAE073335}" dt="2020-01-08T17:06:50.745" v="5571" actId="9405"/>
          <ac:inkMkLst>
            <pc:docMk/>
            <pc:sldMk cId="406662587" sldId="275"/>
            <ac:inkMk id="6" creationId="{24906C23-664C-479B-A453-49224C842AE6}"/>
          </ac:inkMkLst>
        </pc:inkChg>
        <pc:inkChg chg="add del">
          <ac:chgData name="ZHANG Charlie" userId="4aff97beb3da4f95" providerId="LiveId" clId="{1BAAAE99-D3D4-47A6-ABC4-94BFAE073335}" dt="2020-01-08T17:06:58.722" v="5573"/>
          <ac:inkMkLst>
            <pc:docMk/>
            <pc:sldMk cId="406662587" sldId="275"/>
            <ac:inkMk id="7" creationId="{6937B88A-DFA7-478D-A3A2-897B8D3B9CA7}"/>
          </ac:inkMkLst>
        </pc:inkChg>
        <pc:inkChg chg="add del">
          <ac:chgData name="ZHANG Charlie" userId="4aff97beb3da4f95" providerId="LiveId" clId="{1BAAAE99-D3D4-47A6-ABC4-94BFAE073335}" dt="2020-01-08T17:07:01.286" v="5574"/>
          <ac:inkMkLst>
            <pc:docMk/>
            <pc:sldMk cId="406662587" sldId="275"/>
            <ac:inkMk id="8" creationId="{C8678E0A-326A-4281-B7BE-F1A654D27249}"/>
          </ac:inkMkLst>
        </pc:inkChg>
        <pc:inkChg chg="add del">
          <ac:chgData name="ZHANG Charlie" userId="4aff97beb3da4f95" providerId="LiveId" clId="{1BAAAE99-D3D4-47A6-ABC4-94BFAE073335}" dt="2020-01-08T17:07:06.162" v="5576"/>
          <ac:inkMkLst>
            <pc:docMk/>
            <pc:sldMk cId="406662587" sldId="275"/>
            <ac:inkMk id="9" creationId="{2F0DE5E2-09BE-45DB-8741-FAE760922782}"/>
          </ac:inkMkLst>
        </pc:inkChg>
        <pc:inkChg chg="add del">
          <ac:chgData name="ZHANG Charlie" userId="4aff97beb3da4f95" providerId="LiveId" clId="{1BAAAE99-D3D4-47A6-ABC4-94BFAE073335}" dt="2020-01-08T17:07:55.130" v="5601"/>
          <ac:inkMkLst>
            <pc:docMk/>
            <pc:sldMk cId="406662587" sldId="275"/>
            <ac:inkMk id="10" creationId="{C8E84619-9EFD-4D7A-A567-BA4F5431E8D5}"/>
          </ac:inkMkLst>
        </pc:inkChg>
        <pc:inkChg chg="add del">
          <ac:chgData name="ZHANG Charlie" userId="4aff97beb3da4f95" providerId="LiveId" clId="{1BAAAE99-D3D4-47A6-ABC4-94BFAE073335}" dt="2020-01-08T17:08:04.207" v="5614"/>
          <ac:inkMkLst>
            <pc:docMk/>
            <pc:sldMk cId="406662587" sldId="275"/>
            <ac:inkMk id="11" creationId="{4C7631C3-A52F-4C0E-90BB-A84A97B586FA}"/>
          </ac:inkMkLst>
        </pc:inkChg>
        <pc:inkChg chg="add del">
          <ac:chgData name="ZHANG Charlie" userId="4aff97beb3da4f95" providerId="LiveId" clId="{1BAAAE99-D3D4-47A6-ABC4-94BFAE073335}" dt="2020-01-08T17:07:26.455" v="5581"/>
          <ac:inkMkLst>
            <pc:docMk/>
            <pc:sldMk cId="406662587" sldId="275"/>
            <ac:inkMk id="12" creationId="{04EE1CAA-D8E2-4150-B539-CAACE5606134}"/>
          </ac:inkMkLst>
        </pc:inkChg>
        <pc:inkChg chg="add del">
          <ac:chgData name="ZHANG Charlie" userId="4aff97beb3da4f95" providerId="LiveId" clId="{1BAAAE99-D3D4-47A6-ABC4-94BFAE073335}" dt="2020-01-08T17:07:26.455" v="5581"/>
          <ac:inkMkLst>
            <pc:docMk/>
            <pc:sldMk cId="406662587" sldId="275"/>
            <ac:inkMk id="13" creationId="{F5B62562-1CD3-464A-813D-B3FB9C2695F3}"/>
          </ac:inkMkLst>
        </pc:inkChg>
        <pc:inkChg chg="add del">
          <ac:chgData name="ZHANG Charlie" userId="4aff97beb3da4f95" providerId="LiveId" clId="{1BAAAE99-D3D4-47A6-ABC4-94BFAE073335}" dt="2020-01-08T17:07:52.890" v="5598"/>
          <ac:inkMkLst>
            <pc:docMk/>
            <pc:sldMk cId="406662587" sldId="275"/>
            <ac:inkMk id="14" creationId="{C2B31CE0-2022-44F9-9BDB-86EED27A29D3}"/>
          </ac:inkMkLst>
        </pc:inkChg>
        <pc:inkChg chg="add del">
          <ac:chgData name="ZHANG Charlie" userId="4aff97beb3da4f95" providerId="LiveId" clId="{1BAAAE99-D3D4-47A6-ABC4-94BFAE073335}" dt="2020-01-08T17:07:55.130" v="5601"/>
          <ac:inkMkLst>
            <pc:docMk/>
            <pc:sldMk cId="406662587" sldId="275"/>
            <ac:inkMk id="15" creationId="{B774D219-A314-4123-B4A5-C8474F4535C8}"/>
          </ac:inkMkLst>
        </pc:inkChg>
        <pc:inkChg chg="add del">
          <ac:chgData name="ZHANG Charlie" userId="4aff97beb3da4f95" providerId="LiveId" clId="{1BAAAE99-D3D4-47A6-ABC4-94BFAE073335}" dt="2020-01-08T17:08:06.487" v="5618"/>
          <ac:inkMkLst>
            <pc:docMk/>
            <pc:sldMk cId="406662587" sldId="275"/>
            <ac:inkMk id="16" creationId="{0C6BFDB0-0F4B-49FB-AFFD-DCE428AAD50A}"/>
          </ac:inkMkLst>
        </pc:inkChg>
        <pc:inkChg chg="add del">
          <ac:chgData name="ZHANG Charlie" userId="4aff97beb3da4f95" providerId="LiveId" clId="{1BAAAE99-D3D4-47A6-ABC4-94BFAE073335}" dt="2020-01-08T17:07:44.487" v="5586"/>
          <ac:inkMkLst>
            <pc:docMk/>
            <pc:sldMk cId="406662587" sldId="275"/>
            <ac:inkMk id="17" creationId="{673CE22B-8513-4B0F-BB1B-819DC4E8AD83}"/>
          </ac:inkMkLst>
        </pc:inkChg>
        <pc:inkChg chg="add del">
          <ac:chgData name="ZHANG Charlie" userId="4aff97beb3da4f95" providerId="LiveId" clId="{1BAAAE99-D3D4-47A6-ABC4-94BFAE073335}" dt="2020-01-08T17:07:44.487" v="5586"/>
          <ac:inkMkLst>
            <pc:docMk/>
            <pc:sldMk cId="406662587" sldId="275"/>
            <ac:inkMk id="18" creationId="{AA02E93C-ECBF-4CA9-8C0B-F81D9DF00895}"/>
          </ac:inkMkLst>
        </pc:inkChg>
        <pc:inkChg chg="add mod">
          <ac:chgData name="ZHANG Charlie" userId="4aff97beb3da4f95" providerId="LiveId" clId="{1BAAAE99-D3D4-47A6-ABC4-94BFAE073335}" dt="2020-01-08T17:09:25.115" v="5631" actId="14100"/>
          <ac:inkMkLst>
            <pc:docMk/>
            <pc:sldMk cId="406662587" sldId="275"/>
            <ac:inkMk id="19" creationId="{028FDC99-8AC0-44A6-B3CA-E339F335445E}"/>
          </ac:inkMkLst>
        </pc:inkChg>
        <pc:inkChg chg="add del">
          <ac:chgData name="ZHANG Charlie" userId="4aff97beb3da4f95" providerId="LiveId" clId="{1BAAAE99-D3D4-47A6-ABC4-94BFAE073335}" dt="2020-01-08T17:07:46.282" v="5589"/>
          <ac:inkMkLst>
            <pc:docMk/>
            <pc:sldMk cId="406662587" sldId="275"/>
            <ac:inkMk id="20" creationId="{4790C408-5E7E-46DF-BCED-DADD942E77C2}"/>
          </ac:inkMkLst>
        </pc:inkChg>
        <pc:inkChg chg="add del">
          <ac:chgData name="ZHANG Charlie" userId="4aff97beb3da4f95" providerId="LiveId" clId="{1BAAAE99-D3D4-47A6-ABC4-94BFAE073335}" dt="2020-01-08T17:07:46.282" v="5589"/>
          <ac:inkMkLst>
            <pc:docMk/>
            <pc:sldMk cId="406662587" sldId="275"/>
            <ac:inkMk id="21" creationId="{2D1E76DF-553C-46EA-BECF-E3CE9C820D7C}"/>
          </ac:inkMkLst>
        </pc:inkChg>
        <pc:inkChg chg="add del">
          <ac:chgData name="ZHANG Charlie" userId="4aff97beb3da4f95" providerId="LiveId" clId="{1BAAAE99-D3D4-47A6-ABC4-94BFAE073335}" dt="2020-01-08T17:07:47.752" v="5591"/>
          <ac:inkMkLst>
            <pc:docMk/>
            <pc:sldMk cId="406662587" sldId="275"/>
            <ac:inkMk id="22" creationId="{00FE9C51-E3CA-4D73-BEA2-168B41EE4570}"/>
          </ac:inkMkLst>
        </pc:inkChg>
        <pc:inkChg chg="add del">
          <ac:chgData name="ZHANG Charlie" userId="4aff97beb3da4f95" providerId="LiveId" clId="{1BAAAE99-D3D4-47A6-ABC4-94BFAE073335}" dt="2020-01-08T17:07:47.752" v="5591"/>
          <ac:inkMkLst>
            <pc:docMk/>
            <pc:sldMk cId="406662587" sldId="275"/>
            <ac:inkMk id="23" creationId="{19C18A65-09E6-4141-AFF8-2C5A937F87BB}"/>
          </ac:inkMkLst>
        </pc:inkChg>
        <pc:inkChg chg="add mod">
          <ac:chgData name="ZHANG Charlie" userId="4aff97beb3da4f95" providerId="LiveId" clId="{1BAAAE99-D3D4-47A6-ABC4-94BFAE073335}" dt="2020-01-08T17:09:25.115" v="5631" actId="14100"/>
          <ac:inkMkLst>
            <pc:docMk/>
            <pc:sldMk cId="406662587" sldId="275"/>
            <ac:inkMk id="24" creationId="{F41265FF-31D6-4264-B8D3-37D7D5B902CE}"/>
          </ac:inkMkLst>
        </pc:inkChg>
        <pc:inkChg chg="add del">
          <ac:chgData name="ZHANG Charlie" userId="4aff97beb3da4f95" providerId="LiveId" clId="{1BAAAE99-D3D4-47A6-ABC4-94BFAE073335}" dt="2020-01-08T17:07:50.081" v="5594"/>
          <ac:inkMkLst>
            <pc:docMk/>
            <pc:sldMk cId="406662587" sldId="275"/>
            <ac:inkMk id="25" creationId="{15D143EC-FF90-40A9-8302-100BBE61B5D8}"/>
          </ac:inkMkLst>
        </pc:inkChg>
        <pc:inkChg chg="add del">
          <ac:chgData name="ZHANG Charlie" userId="4aff97beb3da4f95" providerId="LiveId" clId="{1BAAAE99-D3D4-47A6-ABC4-94BFAE073335}" dt="2020-01-08T17:07:50.081" v="5594"/>
          <ac:inkMkLst>
            <pc:docMk/>
            <pc:sldMk cId="406662587" sldId="275"/>
            <ac:inkMk id="26" creationId="{8EABCEDD-64F9-418D-B05B-C1C51088EF4C}"/>
          </ac:inkMkLst>
        </pc:inkChg>
        <pc:inkChg chg="add del">
          <ac:chgData name="ZHANG Charlie" userId="4aff97beb3da4f95" providerId="LiveId" clId="{1BAAAE99-D3D4-47A6-ABC4-94BFAE073335}" dt="2020-01-08T17:07:55.130" v="5601"/>
          <ac:inkMkLst>
            <pc:docMk/>
            <pc:sldMk cId="406662587" sldId="275"/>
            <ac:inkMk id="27" creationId="{767A0A3B-8485-4586-9CBA-402E9EF8A91C}"/>
          </ac:inkMkLst>
        </pc:inkChg>
        <pc:inkChg chg="add del">
          <ac:chgData name="ZHANG Charlie" userId="4aff97beb3da4f95" providerId="LiveId" clId="{1BAAAE99-D3D4-47A6-ABC4-94BFAE073335}" dt="2020-01-08T17:07:52.890" v="5598"/>
          <ac:inkMkLst>
            <pc:docMk/>
            <pc:sldMk cId="406662587" sldId="275"/>
            <ac:inkMk id="28" creationId="{A08C6137-8F9A-4447-B107-FC7A76951421}"/>
          </ac:inkMkLst>
        </pc:inkChg>
        <pc:inkChg chg="add del">
          <ac:chgData name="ZHANG Charlie" userId="4aff97beb3da4f95" providerId="LiveId" clId="{1BAAAE99-D3D4-47A6-ABC4-94BFAE073335}" dt="2020-01-08T17:07:52.890" v="5598"/>
          <ac:inkMkLst>
            <pc:docMk/>
            <pc:sldMk cId="406662587" sldId="275"/>
            <ac:inkMk id="29" creationId="{5438D9D5-AA70-4B79-A933-9339374CEF2B}"/>
          </ac:inkMkLst>
        </pc:inkChg>
        <pc:inkChg chg="add del">
          <ac:chgData name="ZHANG Charlie" userId="4aff97beb3da4f95" providerId="LiveId" clId="{1BAAAE99-D3D4-47A6-ABC4-94BFAE073335}" dt="2020-01-08T17:07:52.890" v="5598"/>
          <ac:inkMkLst>
            <pc:docMk/>
            <pc:sldMk cId="406662587" sldId="275"/>
            <ac:inkMk id="30" creationId="{470E17C0-C612-4176-8AFB-034EC878B284}"/>
          </ac:inkMkLst>
        </pc:inkChg>
        <pc:inkChg chg="add del">
          <ac:chgData name="ZHANG Charlie" userId="4aff97beb3da4f95" providerId="LiveId" clId="{1BAAAE99-D3D4-47A6-ABC4-94BFAE073335}" dt="2020-01-08T17:07:55.130" v="5601"/>
          <ac:inkMkLst>
            <pc:docMk/>
            <pc:sldMk cId="406662587" sldId="275"/>
            <ac:inkMk id="31" creationId="{9C32FE45-7D99-4F03-A6C5-4D4E958E1D94}"/>
          </ac:inkMkLst>
        </pc:inkChg>
        <pc:inkChg chg="add del">
          <ac:chgData name="ZHANG Charlie" userId="4aff97beb3da4f95" providerId="LiveId" clId="{1BAAAE99-D3D4-47A6-ABC4-94BFAE073335}" dt="2020-01-08T17:07:55.130" v="5601"/>
          <ac:inkMkLst>
            <pc:docMk/>
            <pc:sldMk cId="406662587" sldId="275"/>
            <ac:inkMk id="32" creationId="{FBDBD308-C14E-4D0F-9B1D-86F8DF81264D}"/>
          </ac:inkMkLst>
        </pc:inkChg>
        <pc:inkChg chg="add del">
          <ac:chgData name="ZHANG Charlie" userId="4aff97beb3da4f95" providerId="LiveId" clId="{1BAAAE99-D3D4-47A6-ABC4-94BFAE073335}" dt="2020-01-08T17:07:55.130" v="5601"/>
          <ac:inkMkLst>
            <pc:docMk/>
            <pc:sldMk cId="406662587" sldId="275"/>
            <ac:inkMk id="33" creationId="{2B919355-04E8-44CD-BCA0-783D3953056C}"/>
          </ac:inkMkLst>
        </pc:inkChg>
        <pc:inkChg chg="add del">
          <ac:chgData name="ZHANG Charlie" userId="4aff97beb3da4f95" providerId="LiveId" clId="{1BAAAE99-D3D4-47A6-ABC4-94BFAE073335}" dt="2020-01-08T17:07:58.160" v="5605"/>
          <ac:inkMkLst>
            <pc:docMk/>
            <pc:sldMk cId="406662587" sldId="275"/>
            <ac:inkMk id="34" creationId="{2F64F845-9F58-4371-B249-2974BA7E17EF}"/>
          </ac:inkMkLst>
        </pc:inkChg>
        <pc:inkChg chg="add del">
          <ac:chgData name="ZHANG Charlie" userId="4aff97beb3da4f95" providerId="LiveId" clId="{1BAAAE99-D3D4-47A6-ABC4-94BFAE073335}" dt="2020-01-08T17:07:58.160" v="5605"/>
          <ac:inkMkLst>
            <pc:docMk/>
            <pc:sldMk cId="406662587" sldId="275"/>
            <ac:inkMk id="35" creationId="{741E7FF6-8663-49A3-AB8E-ED156201454B}"/>
          </ac:inkMkLst>
        </pc:inkChg>
        <pc:inkChg chg="add del">
          <ac:chgData name="ZHANG Charlie" userId="4aff97beb3da4f95" providerId="LiveId" clId="{1BAAAE99-D3D4-47A6-ABC4-94BFAE073335}" dt="2020-01-08T17:07:58.160" v="5605"/>
          <ac:inkMkLst>
            <pc:docMk/>
            <pc:sldMk cId="406662587" sldId="275"/>
            <ac:inkMk id="36" creationId="{E9D82A52-34C4-47FD-A13C-60AFF94F0DDC}"/>
          </ac:inkMkLst>
        </pc:inkChg>
        <pc:inkChg chg="add del">
          <ac:chgData name="ZHANG Charlie" userId="4aff97beb3da4f95" providerId="LiveId" clId="{1BAAAE99-D3D4-47A6-ABC4-94BFAE073335}" dt="2020-01-08T17:07:58.160" v="5605"/>
          <ac:inkMkLst>
            <pc:docMk/>
            <pc:sldMk cId="406662587" sldId="275"/>
            <ac:inkMk id="37" creationId="{263BC7C2-4184-4CCF-AF73-62E57BFFC841}"/>
          </ac:inkMkLst>
        </pc:inkChg>
        <pc:inkChg chg="add del">
          <ac:chgData name="ZHANG Charlie" userId="4aff97beb3da4f95" providerId="LiveId" clId="{1BAAAE99-D3D4-47A6-ABC4-94BFAE073335}" dt="2020-01-08T17:08:01.840" v="5609"/>
          <ac:inkMkLst>
            <pc:docMk/>
            <pc:sldMk cId="406662587" sldId="275"/>
            <ac:inkMk id="38" creationId="{755E71C0-3147-40CC-88EF-DB7DEA6691B5}"/>
          </ac:inkMkLst>
        </pc:inkChg>
        <pc:inkChg chg="add del">
          <ac:chgData name="ZHANG Charlie" userId="4aff97beb3da4f95" providerId="LiveId" clId="{1BAAAE99-D3D4-47A6-ABC4-94BFAE073335}" dt="2020-01-08T17:08:01.840" v="5609"/>
          <ac:inkMkLst>
            <pc:docMk/>
            <pc:sldMk cId="406662587" sldId="275"/>
            <ac:inkMk id="39" creationId="{D5134B22-D523-4B4E-B05F-A29C9583AE58}"/>
          </ac:inkMkLst>
        </pc:inkChg>
        <pc:inkChg chg="add del">
          <ac:chgData name="ZHANG Charlie" userId="4aff97beb3da4f95" providerId="LiveId" clId="{1BAAAE99-D3D4-47A6-ABC4-94BFAE073335}" dt="2020-01-08T17:08:01.840" v="5609"/>
          <ac:inkMkLst>
            <pc:docMk/>
            <pc:sldMk cId="406662587" sldId="275"/>
            <ac:inkMk id="40" creationId="{B4A834E6-7945-4F35-A44E-C3B88E43365C}"/>
          </ac:inkMkLst>
        </pc:inkChg>
        <pc:inkChg chg="add del">
          <ac:chgData name="ZHANG Charlie" userId="4aff97beb3da4f95" providerId="LiveId" clId="{1BAAAE99-D3D4-47A6-ABC4-94BFAE073335}" dt="2020-01-08T17:08:01.840" v="5609"/>
          <ac:inkMkLst>
            <pc:docMk/>
            <pc:sldMk cId="406662587" sldId="275"/>
            <ac:inkMk id="41" creationId="{5A0BE05F-9EAD-4E0E-B97B-0DA388F1D01B}"/>
          </ac:inkMkLst>
        </pc:inkChg>
        <pc:inkChg chg="add del">
          <ac:chgData name="ZHANG Charlie" userId="4aff97beb3da4f95" providerId="LiveId" clId="{1BAAAE99-D3D4-47A6-ABC4-94BFAE073335}" dt="2020-01-08T17:08:04.207" v="5614"/>
          <ac:inkMkLst>
            <pc:docMk/>
            <pc:sldMk cId="406662587" sldId="275"/>
            <ac:inkMk id="42" creationId="{9B259E48-54FF-40BD-B8FB-71C0A8BFE0A2}"/>
          </ac:inkMkLst>
        </pc:inkChg>
        <pc:inkChg chg="add del">
          <ac:chgData name="ZHANG Charlie" userId="4aff97beb3da4f95" providerId="LiveId" clId="{1BAAAE99-D3D4-47A6-ABC4-94BFAE073335}" dt="2020-01-08T17:08:04.207" v="5614"/>
          <ac:inkMkLst>
            <pc:docMk/>
            <pc:sldMk cId="406662587" sldId="275"/>
            <ac:inkMk id="43" creationId="{BA567C40-CB82-4AA2-A18C-DE2567B227FB}"/>
          </ac:inkMkLst>
        </pc:inkChg>
        <pc:inkChg chg="add del">
          <ac:chgData name="ZHANG Charlie" userId="4aff97beb3da4f95" providerId="LiveId" clId="{1BAAAE99-D3D4-47A6-ABC4-94BFAE073335}" dt="2020-01-08T17:08:04.207" v="5614"/>
          <ac:inkMkLst>
            <pc:docMk/>
            <pc:sldMk cId="406662587" sldId="275"/>
            <ac:inkMk id="44" creationId="{001460BE-3EC6-4E50-B473-8CB2D10B6012}"/>
          </ac:inkMkLst>
        </pc:inkChg>
        <pc:inkChg chg="add del">
          <ac:chgData name="ZHANG Charlie" userId="4aff97beb3da4f95" providerId="LiveId" clId="{1BAAAE99-D3D4-47A6-ABC4-94BFAE073335}" dt="2020-01-08T17:08:04.207" v="5614"/>
          <ac:inkMkLst>
            <pc:docMk/>
            <pc:sldMk cId="406662587" sldId="275"/>
            <ac:inkMk id="45" creationId="{05136746-FA45-42A3-B0B7-0E14997FEEB1}"/>
          </ac:inkMkLst>
        </pc:inkChg>
        <pc:inkChg chg="add del">
          <ac:chgData name="ZHANG Charlie" userId="4aff97beb3da4f95" providerId="LiveId" clId="{1BAAAE99-D3D4-47A6-ABC4-94BFAE073335}" dt="2020-01-08T17:08:04.207" v="5614"/>
          <ac:inkMkLst>
            <pc:docMk/>
            <pc:sldMk cId="406662587" sldId="275"/>
            <ac:inkMk id="46" creationId="{6888A6E7-0690-43B5-A0F2-F188D6B806B9}"/>
          </ac:inkMkLst>
        </pc:inkChg>
        <pc:inkChg chg="add del">
          <ac:chgData name="ZHANG Charlie" userId="4aff97beb3da4f95" providerId="LiveId" clId="{1BAAAE99-D3D4-47A6-ABC4-94BFAE073335}" dt="2020-01-08T17:08:06.487" v="5618"/>
          <ac:inkMkLst>
            <pc:docMk/>
            <pc:sldMk cId="406662587" sldId="275"/>
            <ac:inkMk id="47" creationId="{509281B7-D80D-4045-ADA3-311C8F40CFE8}"/>
          </ac:inkMkLst>
        </pc:inkChg>
        <pc:inkChg chg="add del">
          <ac:chgData name="ZHANG Charlie" userId="4aff97beb3da4f95" providerId="LiveId" clId="{1BAAAE99-D3D4-47A6-ABC4-94BFAE073335}" dt="2020-01-08T17:08:06.487" v="5618"/>
          <ac:inkMkLst>
            <pc:docMk/>
            <pc:sldMk cId="406662587" sldId="275"/>
            <ac:inkMk id="48" creationId="{CF13AFE7-8569-4227-9A44-6DCA8CBAD4BB}"/>
          </ac:inkMkLst>
        </pc:inkChg>
        <pc:inkChg chg="add del">
          <ac:chgData name="ZHANG Charlie" userId="4aff97beb3da4f95" providerId="LiveId" clId="{1BAAAE99-D3D4-47A6-ABC4-94BFAE073335}" dt="2020-01-08T17:08:06.487" v="5618"/>
          <ac:inkMkLst>
            <pc:docMk/>
            <pc:sldMk cId="406662587" sldId="275"/>
            <ac:inkMk id="49" creationId="{38A9398F-3CF5-46FB-BD43-BC8B8DE6BBAE}"/>
          </ac:inkMkLst>
        </pc:inkChg>
        <pc:inkChg chg="add del">
          <ac:chgData name="ZHANG Charlie" userId="4aff97beb3da4f95" providerId="LiveId" clId="{1BAAAE99-D3D4-47A6-ABC4-94BFAE073335}" dt="2020-01-08T17:08:06.487" v="5618"/>
          <ac:inkMkLst>
            <pc:docMk/>
            <pc:sldMk cId="406662587" sldId="275"/>
            <ac:inkMk id="50" creationId="{06DFF69B-B1B2-4176-9174-279D67BE82E2}"/>
          </ac:inkMkLst>
        </pc:inkChg>
        <pc:inkChg chg="add del">
          <ac:chgData name="ZHANG Charlie" userId="4aff97beb3da4f95" providerId="LiveId" clId="{1BAAAE99-D3D4-47A6-ABC4-94BFAE073335}" dt="2020-01-08T17:08:09.056" v="5623"/>
          <ac:inkMkLst>
            <pc:docMk/>
            <pc:sldMk cId="406662587" sldId="275"/>
            <ac:inkMk id="51" creationId="{42AB2FCA-1419-4CCA-84F2-3800FF66B37D}"/>
          </ac:inkMkLst>
        </pc:inkChg>
        <pc:inkChg chg="add del">
          <ac:chgData name="ZHANG Charlie" userId="4aff97beb3da4f95" providerId="LiveId" clId="{1BAAAE99-D3D4-47A6-ABC4-94BFAE073335}" dt="2020-01-08T17:08:09.056" v="5623"/>
          <ac:inkMkLst>
            <pc:docMk/>
            <pc:sldMk cId="406662587" sldId="275"/>
            <ac:inkMk id="52" creationId="{D857BE17-6D6A-49ED-83D3-C894B663757D}"/>
          </ac:inkMkLst>
        </pc:inkChg>
        <pc:inkChg chg="add del">
          <ac:chgData name="ZHANG Charlie" userId="4aff97beb3da4f95" providerId="LiveId" clId="{1BAAAE99-D3D4-47A6-ABC4-94BFAE073335}" dt="2020-01-08T17:08:09.056" v="5623"/>
          <ac:inkMkLst>
            <pc:docMk/>
            <pc:sldMk cId="406662587" sldId="275"/>
            <ac:inkMk id="53" creationId="{05485722-1805-4AE7-A084-BD04130A8B7F}"/>
          </ac:inkMkLst>
        </pc:inkChg>
        <pc:inkChg chg="add del">
          <ac:chgData name="ZHANG Charlie" userId="4aff97beb3da4f95" providerId="LiveId" clId="{1BAAAE99-D3D4-47A6-ABC4-94BFAE073335}" dt="2020-01-08T17:08:09.056" v="5623"/>
          <ac:inkMkLst>
            <pc:docMk/>
            <pc:sldMk cId="406662587" sldId="275"/>
            <ac:inkMk id="54" creationId="{DFE306B4-ADBE-44E0-94BF-61AD01769C52}"/>
          </ac:inkMkLst>
        </pc:inkChg>
        <pc:inkChg chg="add del">
          <ac:chgData name="ZHANG Charlie" userId="4aff97beb3da4f95" providerId="LiveId" clId="{1BAAAE99-D3D4-47A6-ABC4-94BFAE073335}" dt="2020-01-08T17:08:09.056" v="5623"/>
          <ac:inkMkLst>
            <pc:docMk/>
            <pc:sldMk cId="406662587" sldId="275"/>
            <ac:inkMk id="55" creationId="{6CE6264D-AE97-467D-A535-0C5AB927728E}"/>
          </ac:inkMkLst>
        </pc:inkChg>
        <pc:inkChg chg="add mod">
          <ac:chgData name="ZHANG Charlie" userId="4aff97beb3da4f95" providerId="LiveId" clId="{1BAAAE99-D3D4-47A6-ABC4-94BFAE073335}" dt="2020-01-08T17:09:25.115" v="5631" actId="14100"/>
          <ac:inkMkLst>
            <pc:docMk/>
            <pc:sldMk cId="406662587" sldId="275"/>
            <ac:inkMk id="56" creationId="{78BD15F8-7369-4333-9815-0E6C3237374A}"/>
          </ac:inkMkLst>
        </pc:inkChg>
      </pc:sldChg>
      <pc:sldChg chg="modSp add modTransition modAnim">
        <pc:chgData name="ZHANG Charlie" userId="4aff97beb3da4f95" providerId="LiveId" clId="{1BAAAE99-D3D4-47A6-ABC4-94BFAE073335}" dt="2020-01-09T16:50:29.282" v="16492"/>
        <pc:sldMkLst>
          <pc:docMk/>
          <pc:sldMk cId="1119201341" sldId="276"/>
        </pc:sldMkLst>
        <pc:spChg chg="mod">
          <ac:chgData name="ZHANG Charlie" userId="4aff97beb3da4f95" providerId="LiveId" clId="{1BAAAE99-D3D4-47A6-ABC4-94BFAE073335}" dt="2020-01-08T16:08:06.225" v="2277"/>
          <ac:spMkLst>
            <pc:docMk/>
            <pc:sldMk cId="1119201341" sldId="276"/>
            <ac:spMk id="2" creationId="{D6B60975-6FF1-45FF-AA61-025D21577D3C}"/>
          </ac:spMkLst>
        </pc:spChg>
        <pc:spChg chg="mod">
          <ac:chgData name="ZHANG Charlie" userId="4aff97beb3da4f95" providerId="LiveId" clId="{1BAAAE99-D3D4-47A6-ABC4-94BFAE073335}" dt="2020-01-08T16:47:44.676" v="4471"/>
          <ac:spMkLst>
            <pc:docMk/>
            <pc:sldMk cId="1119201341" sldId="276"/>
            <ac:spMk id="3" creationId="{556E4156-31E8-490F-8343-CC40761488CC}"/>
          </ac:spMkLst>
        </pc:spChg>
      </pc:sldChg>
      <pc:sldChg chg="modSp add modTransition">
        <pc:chgData name="ZHANG Charlie" userId="4aff97beb3da4f95" providerId="LiveId" clId="{1BAAAE99-D3D4-47A6-ABC4-94BFAE073335}" dt="2020-01-09T16:50:29.282" v="16492"/>
        <pc:sldMkLst>
          <pc:docMk/>
          <pc:sldMk cId="4277130766" sldId="277"/>
        </pc:sldMkLst>
        <pc:spChg chg="mod">
          <ac:chgData name="ZHANG Charlie" userId="4aff97beb3da4f95" providerId="LiveId" clId="{1BAAAE99-D3D4-47A6-ABC4-94BFAE073335}" dt="2020-01-09T09:15:02.685" v="15882"/>
          <ac:spMkLst>
            <pc:docMk/>
            <pc:sldMk cId="4277130766" sldId="277"/>
            <ac:spMk id="2" creationId="{DE99A4B3-054C-4974-A53E-710026C28C1B}"/>
          </ac:spMkLst>
        </pc:spChg>
        <pc:spChg chg="mod">
          <ac:chgData name="ZHANG Charlie" userId="4aff97beb3da4f95" providerId="LiveId" clId="{1BAAAE99-D3D4-47A6-ABC4-94BFAE073335}" dt="2020-01-08T16:20:56.734" v="2664"/>
          <ac:spMkLst>
            <pc:docMk/>
            <pc:sldMk cId="4277130766" sldId="277"/>
            <ac:spMk id="3" creationId="{86D5C0C4-E853-4235-804D-25B522F54BDC}"/>
          </ac:spMkLst>
        </pc:spChg>
      </pc:sldChg>
      <pc:sldChg chg="modSp add del">
        <pc:chgData name="ZHANG Charlie" userId="4aff97beb3da4f95" providerId="LiveId" clId="{1BAAAE99-D3D4-47A6-ABC4-94BFAE073335}" dt="2020-01-08T16:47:57.253" v="4475" actId="47"/>
        <pc:sldMkLst>
          <pc:docMk/>
          <pc:sldMk cId="1628772468" sldId="278"/>
        </pc:sldMkLst>
        <pc:spChg chg="mod">
          <ac:chgData name="ZHANG Charlie" userId="4aff97beb3da4f95" providerId="LiveId" clId="{1BAAAE99-D3D4-47A6-ABC4-94BFAE073335}" dt="2020-01-08T16:22:22.661" v="2706"/>
          <ac:spMkLst>
            <pc:docMk/>
            <pc:sldMk cId="1628772468" sldId="278"/>
            <ac:spMk id="2" creationId="{CB90A906-BC9E-42EA-83E3-807D81FF7566}"/>
          </ac:spMkLst>
        </pc:spChg>
      </pc:sldChg>
      <pc:sldChg chg="add modTransition">
        <pc:chgData name="ZHANG Charlie" userId="4aff97beb3da4f95" providerId="LiveId" clId="{1BAAAE99-D3D4-47A6-ABC4-94BFAE073335}" dt="2020-01-09T16:50:29.282" v="16492"/>
        <pc:sldMkLst>
          <pc:docMk/>
          <pc:sldMk cId="444134756" sldId="279"/>
        </pc:sldMkLst>
      </pc:sldChg>
      <pc:sldChg chg="add del">
        <pc:chgData name="ZHANG Charlie" userId="4aff97beb3da4f95" providerId="LiveId" clId="{1BAAAE99-D3D4-47A6-ABC4-94BFAE073335}" dt="2020-01-08T16:27:38.198" v="3365" actId="47"/>
        <pc:sldMkLst>
          <pc:docMk/>
          <pc:sldMk cId="2534390390" sldId="279"/>
        </pc:sldMkLst>
      </pc:sldChg>
      <pc:sldChg chg="modSp add modTransition modAnim">
        <pc:chgData name="ZHANG Charlie" userId="4aff97beb3da4f95" providerId="LiveId" clId="{1BAAAE99-D3D4-47A6-ABC4-94BFAE073335}" dt="2020-01-09T16:50:29.282" v="16492"/>
        <pc:sldMkLst>
          <pc:docMk/>
          <pc:sldMk cId="991839145" sldId="280"/>
        </pc:sldMkLst>
        <pc:spChg chg="mod">
          <ac:chgData name="ZHANG Charlie" userId="4aff97beb3da4f95" providerId="LiveId" clId="{1BAAAE99-D3D4-47A6-ABC4-94BFAE073335}" dt="2020-01-08T16:27:41.143" v="3377"/>
          <ac:spMkLst>
            <pc:docMk/>
            <pc:sldMk cId="991839145" sldId="280"/>
            <ac:spMk id="2" creationId="{FF865213-B740-4485-A63C-98543BA82DD4}"/>
          </ac:spMkLst>
        </pc:spChg>
        <pc:spChg chg="mod">
          <ac:chgData name="ZHANG Charlie" userId="4aff97beb3da4f95" providerId="LiveId" clId="{1BAAAE99-D3D4-47A6-ABC4-94BFAE073335}" dt="2020-01-08T16:29:21.597" v="3580"/>
          <ac:spMkLst>
            <pc:docMk/>
            <pc:sldMk cId="991839145" sldId="280"/>
            <ac:spMk id="3" creationId="{549394AC-0B2B-4572-9F3C-630406A31675}"/>
          </ac:spMkLst>
        </pc:spChg>
      </pc:sldChg>
      <pc:sldChg chg="modSp add modTransition modAnim">
        <pc:chgData name="ZHANG Charlie" userId="4aff97beb3da4f95" providerId="LiveId" clId="{1BAAAE99-D3D4-47A6-ABC4-94BFAE073335}" dt="2020-01-09T16:50:29.282" v="16492"/>
        <pc:sldMkLst>
          <pc:docMk/>
          <pc:sldMk cId="507199486" sldId="281"/>
        </pc:sldMkLst>
        <pc:spChg chg="mod">
          <ac:chgData name="ZHANG Charlie" userId="4aff97beb3da4f95" providerId="LiveId" clId="{1BAAAE99-D3D4-47A6-ABC4-94BFAE073335}" dt="2020-01-08T16:56:17.344" v="4512"/>
          <ac:spMkLst>
            <pc:docMk/>
            <pc:sldMk cId="507199486" sldId="281"/>
            <ac:spMk id="2" creationId="{7F571492-BAAF-4CA9-A7B1-73CD35EB5581}"/>
          </ac:spMkLst>
        </pc:spChg>
        <pc:spChg chg="mod">
          <ac:chgData name="ZHANG Charlie" userId="4aff97beb3da4f95" providerId="LiveId" clId="{1BAAAE99-D3D4-47A6-ABC4-94BFAE073335}" dt="2020-01-09T09:27:12.743" v="16121" actId="113"/>
          <ac:spMkLst>
            <pc:docMk/>
            <pc:sldMk cId="507199486" sldId="281"/>
            <ac:spMk id="3" creationId="{BD33EC4C-8DC2-48DF-BB77-DBDA6243A042}"/>
          </ac:spMkLst>
        </pc:spChg>
      </pc:sldChg>
      <pc:sldChg chg="add del">
        <pc:chgData name="ZHANG Charlie" userId="4aff97beb3da4f95" providerId="LiveId" clId="{1BAAAE99-D3D4-47A6-ABC4-94BFAE073335}" dt="2020-01-08T16:38:20.487" v="3958" actId="47"/>
        <pc:sldMkLst>
          <pc:docMk/>
          <pc:sldMk cId="1182678196" sldId="281"/>
        </pc:sldMkLst>
      </pc:sldChg>
      <pc:sldChg chg="add del">
        <pc:chgData name="ZHANG Charlie" userId="4aff97beb3da4f95" providerId="LiveId" clId="{1BAAAE99-D3D4-47A6-ABC4-94BFAE073335}" dt="2020-01-08T17:10:36.806" v="5652" actId="47"/>
        <pc:sldMkLst>
          <pc:docMk/>
          <pc:sldMk cId="2475231647" sldId="282"/>
        </pc:sldMkLst>
      </pc:sldChg>
      <pc:sldChg chg="add del">
        <pc:chgData name="ZHANG Charlie" userId="4aff97beb3da4f95" providerId="LiveId" clId="{1BAAAE99-D3D4-47A6-ABC4-94BFAE073335}" dt="2020-01-08T17:10:37.813" v="5653" actId="47"/>
        <pc:sldMkLst>
          <pc:docMk/>
          <pc:sldMk cId="49130451" sldId="283"/>
        </pc:sldMkLst>
      </pc:sldChg>
      <pc:sldChg chg="add modTransition">
        <pc:chgData name="ZHANG Charlie" userId="4aff97beb3da4f95" providerId="LiveId" clId="{1BAAAE99-D3D4-47A6-ABC4-94BFAE073335}" dt="2020-01-09T16:50:29.282" v="16492"/>
        <pc:sldMkLst>
          <pc:docMk/>
          <pc:sldMk cId="846736142" sldId="283"/>
        </pc:sldMkLst>
      </pc:sldChg>
      <pc:sldChg chg="modSp add modTransition modAnim">
        <pc:chgData name="ZHANG Charlie" userId="4aff97beb3da4f95" providerId="LiveId" clId="{1BAAAE99-D3D4-47A6-ABC4-94BFAE073335}" dt="2020-01-09T16:50:29.282" v="16492"/>
        <pc:sldMkLst>
          <pc:docMk/>
          <pc:sldMk cId="2475179717" sldId="284"/>
        </pc:sldMkLst>
        <pc:spChg chg="mod">
          <ac:chgData name="ZHANG Charlie" userId="4aff97beb3da4f95" providerId="LiveId" clId="{1BAAAE99-D3D4-47A6-ABC4-94BFAE073335}" dt="2020-01-08T17:10:35.185" v="5651"/>
          <ac:spMkLst>
            <pc:docMk/>
            <pc:sldMk cId="2475179717" sldId="284"/>
            <ac:spMk id="2" creationId="{653916C9-4A2E-49F0-8E4D-757D8B88E217}"/>
          </ac:spMkLst>
        </pc:spChg>
        <pc:spChg chg="mod">
          <ac:chgData name="ZHANG Charlie" userId="4aff97beb3da4f95" providerId="LiveId" clId="{1BAAAE99-D3D4-47A6-ABC4-94BFAE073335}" dt="2020-01-08T17:34:21.063" v="5936" actId="20577"/>
          <ac:spMkLst>
            <pc:docMk/>
            <pc:sldMk cId="2475179717" sldId="284"/>
            <ac:spMk id="3" creationId="{06BA4AC2-B635-4D54-A74E-B6BDA3802B2C}"/>
          </ac:spMkLst>
        </pc:spChg>
      </pc:sldChg>
      <pc:sldChg chg="add del">
        <pc:chgData name="ZHANG Charlie" userId="4aff97beb3da4f95" providerId="LiveId" clId="{1BAAAE99-D3D4-47A6-ABC4-94BFAE073335}" dt="2020-01-08T17:10:46.102" v="5656" actId="47"/>
        <pc:sldMkLst>
          <pc:docMk/>
          <pc:sldMk cId="398480454" sldId="285"/>
        </pc:sldMkLst>
      </pc:sldChg>
      <pc:sldChg chg="addSp delSp modSp add ord modTransition modAnim">
        <pc:chgData name="ZHANG Charlie" userId="4aff97beb3da4f95" providerId="LiveId" clId="{1BAAAE99-D3D4-47A6-ABC4-94BFAE073335}" dt="2020-01-09T16:50:29.282" v="16492"/>
        <pc:sldMkLst>
          <pc:docMk/>
          <pc:sldMk cId="350699786" sldId="286"/>
        </pc:sldMkLst>
        <pc:spChg chg="mod">
          <ac:chgData name="ZHANG Charlie" userId="4aff97beb3da4f95" providerId="LiveId" clId="{1BAAAE99-D3D4-47A6-ABC4-94BFAE073335}" dt="2020-01-08T19:15:40.990" v="11581" actId="6549"/>
          <ac:spMkLst>
            <pc:docMk/>
            <pc:sldMk cId="350699786" sldId="286"/>
            <ac:spMk id="2" creationId="{2A4F4169-AD86-4DBD-A11C-BABBA24D9E1D}"/>
          </ac:spMkLst>
        </pc:spChg>
        <pc:spChg chg="mod">
          <ac:chgData name="ZHANG Charlie" userId="4aff97beb3da4f95" providerId="LiveId" clId="{1BAAAE99-D3D4-47A6-ABC4-94BFAE073335}" dt="2020-01-09T10:11:12.644" v="16152" actId="20577"/>
          <ac:spMkLst>
            <pc:docMk/>
            <pc:sldMk cId="350699786" sldId="286"/>
            <ac:spMk id="3" creationId="{2ABBFD55-AFD1-469C-ACD9-5624BCCB92FE}"/>
          </ac:spMkLst>
        </pc:spChg>
        <pc:graphicFrameChg chg="add mod modGraphic">
          <ac:chgData name="ZHANG Charlie" userId="4aff97beb3da4f95" providerId="LiveId" clId="{1BAAAE99-D3D4-47A6-ABC4-94BFAE073335}" dt="2020-01-08T19:16:28.627" v="11735" actId="1076"/>
          <ac:graphicFrameMkLst>
            <pc:docMk/>
            <pc:sldMk cId="350699786" sldId="286"/>
            <ac:graphicFrameMk id="6" creationId="{80F70348-DDEC-47AD-A4EF-65C67F48C6B6}"/>
          </ac:graphicFrameMkLst>
        </pc:graphicFrameChg>
        <pc:picChg chg="add del mod">
          <ac:chgData name="ZHANG Charlie" userId="4aff97beb3da4f95" providerId="LiveId" clId="{1BAAAE99-D3D4-47A6-ABC4-94BFAE073335}" dt="2020-01-08T17:30:58.802" v="5840"/>
          <ac:picMkLst>
            <pc:docMk/>
            <pc:sldMk cId="350699786" sldId="286"/>
            <ac:picMk id="5" creationId="{A2B1D4A4-9BFE-4D81-8E59-5E214030A156}"/>
          </ac:picMkLst>
        </pc:picChg>
        <pc:cxnChg chg="add mod">
          <ac:chgData name="ZHANG Charlie" userId="4aff97beb3da4f95" providerId="LiveId" clId="{1BAAAE99-D3D4-47A6-ABC4-94BFAE073335}" dt="2020-01-08T19:16:28.627" v="11735" actId="1076"/>
          <ac:cxnSpMkLst>
            <pc:docMk/>
            <pc:sldMk cId="350699786" sldId="286"/>
            <ac:cxnSpMk id="8" creationId="{F76BD7DC-25EB-4302-8A68-7F23D23116F1}"/>
          </ac:cxnSpMkLst>
        </pc:cxnChg>
      </pc:sldChg>
      <pc:sldChg chg="addSp delSp modSp add mod modTransition setBg">
        <pc:chgData name="ZHANG Charlie" userId="4aff97beb3da4f95" providerId="LiveId" clId="{1BAAAE99-D3D4-47A6-ABC4-94BFAE073335}" dt="2020-01-09T16:50:29.282" v="16492"/>
        <pc:sldMkLst>
          <pc:docMk/>
          <pc:sldMk cId="4074873900" sldId="287"/>
        </pc:sldMkLst>
        <pc:spChg chg="mod">
          <ac:chgData name="ZHANG Charlie" userId="4aff97beb3da4f95" providerId="LiveId" clId="{1BAAAE99-D3D4-47A6-ABC4-94BFAE073335}" dt="2020-01-08T17:36:55.413" v="6166"/>
          <ac:spMkLst>
            <pc:docMk/>
            <pc:sldMk cId="4074873900" sldId="287"/>
            <ac:spMk id="2" creationId="{A9C26893-167F-4449-A533-D56FC2ABBF6D}"/>
          </ac:spMkLst>
        </pc:spChg>
        <pc:spChg chg="mod">
          <ac:chgData name="ZHANG Charlie" userId="4aff97beb3da4f95" providerId="LiveId" clId="{1BAAAE99-D3D4-47A6-ABC4-94BFAE073335}" dt="2020-01-08T17:33:04.543" v="5867" actId="26606"/>
          <ac:spMkLst>
            <pc:docMk/>
            <pc:sldMk cId="4074873900" sldId="287"/>
            <ac:spMk id="3" creationId="{4DB58053-6E28-4EA9-8534-0A44DE051C39}"/>
          </ac:spMkLst>
        </pc:spChg>
        <pc:spChg chg="add del">
          <ac:chgData name="ZHANG Charlie" userId="4aff97beb3da4f95" providerId="LiveId" clId="{1BAAAE99-D3D4-47A6-ABC4-94BFAE073335}" dt="2020-01-08T17:33:04.543" v="5867" actId="26606"/>
          <ac:spMkLst>
            <pc:docMk/>
            <pc:sldMk cId="4074873900" sldId="287"/>
            <ac:spMk id="9" creationId="{3CD9DF72-87A3-404E-A828-84CBF11A8303}"/>
          </ac:spMkLst>
        </pc:spChg>
        <pc:picChg chg="add mod ord">
          <ac:chgData name="ZHANG Charlie" userId="4aff97beb3da4f95" providerId="LiveId" clId="{1BAAAE99-D3D4-47A6-ABC4-94BFAE073335}" dt="2020-01-08T18:20:49.226" v="7878" actId="1076"/>
          <ac:picMkLst>
            <pc:docMk/>
            <pc:sldMk cId="4074873900" sldId="287"/>
            <ac:picMk id="4" creationId="{D259FE16-12BB-4416-92D7-6A3252C86B24}"/>
          </ac:picMkLst>
        </pc:picChg>
        <pc:cxnChg chg="add del">
          <ac:chgData name="ZHANG Charlie" userId="4aff97beb3da4f95" providerId="LiveId" clId="{1BAAAE99-D3D4-47A6-ABC4-94BFAE073335}" dt="2020-01-08T17:33:04.543" v="5867" actId="26606"/>
          <ac:cxnSpMkLst>
            <pc:docMk/>
            <pc:sldMk cId="4074873900" sldId="287"/>
            <ac:cxnSpMk id="11" creationId="{20E3A342-4D61-4E3F-AF90-1AB42AEB96CC}"/>
          </ac:cxnSpMkLst>
        </pc:cxnChg>
      </pc:sldChg>
      <pc:sldChg chg="add del">
        <pc:chgData name="ZHANG Charlie" userId="4aff97beb3da4f95" providerId="LiveId" clId="{1BAAAE99-D3D4-47A6-ABC4-94BFAE073335}" dt="2020-01-08T17:33:55.679" v="5870" actId="47"/>
        <pc:sldMkLst>
          <pc:docMk/>
          <pc:sldMk cId="1552513113" sldId="288"/>
        </pc:sldMkLst>
      </pc:sldChg>
      <pc:sldChg chg="add modTransition">
        <pc:chgData name="ZHANG Charlie" userId="4aff97beb3da4f95" providerId="LiveId" clId="{1BAAAE99-D3D4-47A6-ABC4-94BFAE073335}" dt="2020-01-09T16:50:29.282" v="16492"/>
        <pc:sldMkLst>
          <pc:docMk/>
          <pc:sldMk cId="3190036023" sldId="288"/>
        </pc:sldMkLst>
      </pc:sldChg>
      <pc:sldChg chg="modSp add modTransition">
        <pc:chgData name="ZHANG Charlie" userId="4aff97beb3da4f95" providerId="LiveId" clId="{1BAAAE99-D3D4-47A6-ABC4-94BFAE073335}" dt="2020-01-09T16:52:07.717" v="16573"/>
        <pc:sldMkLst>
          <pc:docMk/>
          <pc:sldMk cId="2127104978" sldId="289"/>
        </pc:sldMkLst>
        <pc:spChg chg="mod">
          <ac:chgData name="ZHANG Charlie" userId="4aff97beb3da4f95" providerId="LiveId" clId="{1BAAAE99-D3D4-47A6-ABC4-94BFAE073335}" dt="2020-01-09T16:52:07.717" v="16573"/>
          <ac:spMkLst>
            <pc:docMk/>
            <pc:sldMk cId="2127104978" sldId="289"/>
            <ac:spMk id="2" creationId="{8577BF76-D1CB-4587-A126-8A6988C684B0}"/>
          </ac:spMkLst>
        </pc:spChg>
        <pc:spChg chg="mod">
          <ac:chgData name="ZHANG Charlie" userId="4aff97beb3da4f95" providerId="LiveId" clId="{1BAAAE99-D3D4-47A6-ABC4-94BFAE073335}" dt="2020-01-08T18:04:16.311" v="7521" actId="20577"/>
          <ac:spMkLst>
            <pc:docMk/>
            <pc:sldMk cId="2127104978" sldId="289"/>
            <ac:spMk id="3" creationId="{7E9AF821-C715-47AA-BF04-198521DD1277}"/>
          </ac:spMkLst>
        </pc:spChg>
      </pc:sldChg>
      <pc:sldChg chg="addSp delSp modSp add ord modTransition modAnim">
        <pc:chgData name="ZHANG Charlie" userId="4aff97beb3da4f95" providerId="LiveId" clId="{1BAAAE99-D3D4-47A6-ABC4-94BFAE073335}" dt="2020-01-09T16:50:29.282" v="16492"/>
        <pc:sldMkLst>
          <pc:docMk/>
          <pc:sldMk cId="1984453889" sldId="290"/>
        </pc:sldMkLst>
        <pc:spChg chg="mod">
          <ac:chgData name="ZHANG Charlie" userId="4aff97beb3da4f95" providerId="LiveId" clId="{1BAAAE99-D3D4-47A6-ABC4-94BFAE073335}" dt="2020-01-08T19:18:00.176" v="11847"/>
          <ac:spMkLst>
            <pc:docMk/>
            <pc:sldMk cId="1984453889" sldId="290"/>
            <ac:spMk id="2" creationId="{BDB50982-B2C1-4D88-B64D-9F55FBF776F9}"/>
          </ac:spMkLst>
        </pc:spChg>
        <pc:spChg chg="del">
          <ac:chgData name="ZHANG Charlie" userId="4aff97beb3da4f95" providerId="LiveId" clId="{1BAAAE99-D3D4-47A6-ABC4-94BFAE073335}" dt="2020-01-08T17:55:38.561" v="6738" actId="3680"/>
          <ac:spMkLst>
            <pc:docMk/>
            <pc:sldMk cId="1984453889" sldId="290"/>
            <ac:spMk id="3" creationId="{D4D88B56-A780-4CE0-B6A3-C5796BBCD7EA}"/>
          </ac:spMkLst>
        </pc:spChg>
        <pc:spChg chg="add mod">
          <ac:chgData name="ZHANG Charlie" userId="4aff97beb3da4f95" providerId="LiveId" clId="{1BAAAE99-D3D4-47A6-ABC4-94BFAE073335}" dt="2020-01-08T18:09:55.960" v="7670" actId="20577"/>
          <ac:spMkLst>
            <pc:docMk/>
            <pc:sldMk cId="1984453889" sldId="290"/>
            <ac:spMk id="5" creationId="{794D3887-8444-45BD-927C-FC21E2A6E9B7}"/>
          </ac:spMkLst>
        </pc:spChg>
        <pc:spChg chg="add del mod">
          <ac:chgData name="ZHANG Charlie" userId="4aff97beb3da4f95" providerId="LiveId" clId="{1BAAAE99-D3D4-47A6-ABC4-94BFAE073335}" dt="2020-01-08T18:04:45.289" v="7540" actId="478"/>
          <ac:spMkLst>
            <pc:docMk/>
            <pc:sldMk cId="1984453889" sldId="290"/>
            <ac:spMk id="6" creationId="{7B01209D-95D2-4D1A-B9A7-E16702192C25}"/>
          </ac:spMkLst>
        </pc:spChg>
        <pc:spChg chg="add mod">
          <ac:chgData name="ZHANG Charlie" userId="4aff97beb3da4f95" providerId="LiveId" clId="{1BAAAE99-D3D4-47A6-ABC4-94BFAE073335}" dt="2020-01-08T18:14:46.213" v="7818"/>
          <ac:spMkLst>
            <pc:docMk/>
            <pc:sldMk cId="1984453889" sldId="290"/>
            <ac:spMk id="7" creationId="{5700BA41-F833-4F07-BBDE-808B7E89EE6C}"/>
          </ac:spMkLst>
        </pc:spChg>
        <pc:spChg chg="add del mod">
          <ac:chgData name="ZHANG Charlie" userId="4aff97beb3da4f95" providerId="LiveId" clId="{1BAAAE99-D3D4-47A6-ABC4-94BFAE073335}" dt="2020-01-08T18:06:26.961" v="7593" actId="478"/>
          <ac:spMkLst>
            <pc:docMk/>
            <pc:sldMk cId="1984453889" sldId="290"/>
            <ac:spMk id="12" creationId="{9A0E3C1B-0407-45FC-BEF7-9291F2F0C712}"/>
          </ac:spMkLst>
        </pc:spChg>
        <pc:spChg chg="add mod">
          <ac:chgData name="ZHANG Charlie" userId="4aff97beb3da4f95" providerId="LiveId" clId="{1BAAAE99-D3D4-47A6-ABC4-94BFAE073335}" dt="2020-01-08T18:07:47.097" v="7609" actId="164"/>
          <ac:spMkLst>
            <pc:docMk/>
            <pc:sldMk cId="1984453889" sldId="290"/>
            <ac:spMk id="13" creationId="{2CA48D45-9883-4E5A-9B19-2BA44442DF81}"/>
          </ac:spMkLst>
        </pc:spChg>
        <pc:spChg chg="mod">
          <ac:chgData name="ZHANG Charlie" userId="4aff97beb3da4f95" providerId="LiveId" clId="{1BAAAE99-D3D4-47A6-ABC4-94BFAE073335}" dt="2020-01-08T18:08:00.366" v="7612" actId="20577"/>
          <ac:spMkLst>
            <pc:docMk/>
            <pc:sldMk cId="1984453889" sldId="290"/>
            <ac:spMk id="17" creationId="{D9BA9CFE-04AD-4502-AD4F-9F8CBBD732AC}"/>
          </ac:spMkLst>
        </pc:spChg>
        <pc:spChg chg="add del">
          <ac:chgData name="ZHANG Charlie" userId="4aff97beb3da4f95" providerId="LiveId" clId="{1BAAAE99-D3D4-47A6-ABC4-94BFAE073335}" dt="2020-01-08T18:15:25.975" v="7828"/>
          <ac:spMkLst>
            <pc:docMk/>
            <pc:sldMk cId="1984453889" sldId="290"/>
            <ac:spMk id="18" creationId="{1648EB16-EC47-4986-8473-E4389915CD60}"/>
          </ac:spMkLst>
        </pc:spChg>
        <pc:spChg chg="add del mod">
          <ac:chgData name="ZHANG Charlie" userId="4aff97beb3da4f95" providerId="LiveId" clId="{1BAAAE99-D3D4-47A6-ABC4-94BFAE073335}" dt="2020-01-08T18:15:25.972" v="7826" actId="478"/>
          <ac:spMkLst>
            <pc:docMk/>
            <pc:sldMk cId="1984453889" sldId="290"/>
            <ac:spMk id="19" creationId="{779D39AE-F435-4853-972B-B3784EA9E4AA}"/>
          </ac:spMkLst>
        </pc:spChg>
        <pc:grpChg chg="add mod">
          <ac:chgData name="ZHANG Charlie" userId="4aff97beb3da4f95" providerId="LiveId" clId="{1BAAAE99-D3D4-47A6-ABC4-94BFAE073335}" dt="2020-01-08T18:15:42.773" v="7832" actId="1076"/>
          <ac:grpSpMkLst>
            <pc:docMk/>
            <pc:sldMk cId="1984453889" sldId="290"/>
            <ac:grpSpMk id="14" creationId="{4CB3E6D5-3F42-4B80-A53D-34F10987A682}"/>
          </ac:grpSpMkLst>
        </pc:grpChg>
        <pc:grpChg chg="add mod">
          <ac:chgData name="ZHANG Charlie" userId="4aff97beb3da4f95" providerId="LiveId" clId="{1BAAAE99-D3D4-47A6-ABC4-94BFAE073335}" dt="2020-01-08T18:15:42.773" v="7832" actId="1076"/>
          <ac:grpSpMkLst>
            <pc:docMk/>
            <pc:sldMk cId="1984453889" sldId="290"/>
            <ac:grpSpMk id="15" creationId="{3F794FF6-37E1-479D-9353-DB86FAAF6571}"/>
          </ac:grpSpMkLst>
        </pc:grpChg>
        <pc:graphicFrameChg chg="add mod modGraphic">
          <ac:chgData name="ZHANG Charlie" userId="4aff97beb3da4f95" providerId="LiveId" clId="{1BAAAE99-D3D4-47A6-ABC4-94BFAE073335}" dt="2020-01-08T18:15:42.773" v="7832" actId="1076"/>
          <ac:graphicFrameMkLst>
            <pc:docMk/>
            <pc:sldMk cId="1984453889" sldId="290"/>
            <ac:graphicFrameMk id="4" creationId="{52A35514-8AAB-4B2E-B72C-15F912A168A6}"/>
          </ac:graphicFrameMkLst>
        </pc:graphicFrameChg>
        <pc:graphicFrameChg chg="add mod modGraphic">
          <ac:chgData name="ZHANG Charlie" userId="4aff97beb3da4f95" providerId="LiveId" clId="{1BAAAE99-D3D4-47A6-ABC4-94BFAE073335}" dt="2020-01-08T18:16:02.253" v="7848" actId="122"/>
          <ac:graphicFrameMkLst>
            <pc:docMk/>
            <pc:sldMk cId="1984453889" sldId="290"/>
            <ac:graphicFrameMk id="20" creationId="{98A29D68-B9CC-44CC-9FFD-8E3790A1CE9A}"/>
          </ac:graphicFrameMkLst>
        </pc:graphicFrameChg>
        <pc:cxnChg chg="add mod">
          <ac:chgData name="ZHANG Charlie" userId="4aff97beb3da4f95" providerId="LiveId" clId="{1BAAAE99-D3D4-47A6-ABC4-94BFAE073335}" dt="2020-01-08T18:07:47.097" v="7609" actId="164"/>
          <ac:cxnSpMkLst>
            <pc:docMk/>
            <pc:sldMk cId="1984453889" sldId="290"/>
            <ac:cxnSpMk id="9" creationId="{3EA12A18-0D66-4DC0-86BD-5ACF92E2ECB1}"/>
          </ac:cxnSpMkLst>
        </pc:cxnChg>
      </pc:sldChg>
      <pc:sldChg chg="addSp delSp modSp add modTransition">
        <pc:chgData name="ZHANG Charlie" userId="4aff97beb3da4f95" providerId="LiveId" clId="{1BAAAE99-D3D4-47A6-ABC4-94BFAE073335}" dt="2020-01-09T16:50:29.282" v="16492"/>
        <pc:sldMkLst>
          <pc:docMk/>
          <pc:sldMk cId="1910684964" sldId="291"/>
        </pc:sldMkLst>
        <pc:spChg chg="mod">
          <ac:chgData name="ZHANG Charlie" userId="4aff97beb3da4f95" providerId="LiveId" clId="{1BAAAE99-D3D4-47A6-ABC4-94BFAE073335}" dt="2020-01-08T17:47:43.773" v="6201"/>
          <ac:spMkLst>
            <pc:docMk/>
            <pc:sldMk cId="1910684964" sldId="291"/>
            <ac:spMk id="2" creationId="{3BB737F4-BE2C-42B6-9316-2B57A43948E3}"/>
          </ac:spMkLst>
        </pc:spChg>
        <pc:spChg chg="del">
          <ac:chgData name="ZHANG Charlie" userId="4aff97beb3da4f95" providerId="LiveId" clId="{1BAAAE99-D3D4-47A6-ABC4-94BFAE073335}" dt="2020-01-08T18:20:16.203" v="7872"/>
          <ac:spMkLst>
            <pc:docMk/>
            <pc:sldMk cId="1910684964" sldId="291"/>
            <ac:spMk id="3" creationId="{7BE310CD-52CE-440E-8407-21283F941634}"/>
          </ac:spMkLst>
        </pc:spChg>
        <pc:spChg chg="add del">
          <ac:chgData name="ZHANG Charlie" userId="4aff97beb3da4f95" providerId="LiveId" clId="{1BAAAE99-D3D4-47A6-ABC4-94BFAE073335}" dt="2020-01-08T18:20:05.088" v="7871"/>
          <ac:spMkLst>
            <pc:docMk/>
            <pc:sldMk cId="1910684964" sldId="291"/>
            <ac:spMk id="4" creationId="{C30458DF-619A-44D4-8322-B6FB223D240F}"/>
          </ac:spMkLst>
        </pc:spChg>
        <pc:picChg chg="add mod">
          <ac:chgData name="ZHANG Charlie" userId="4aff97beb3da4f95" providerId="LiveId" clId="{1BAAAE99-D3D4-47A6-ABC4-94BFAE073335}" dt="2020-01-08T18:20:55.939" v="7881" actId="14100"/>
          <ac:picMkLst>
            <pc:docMk/>
            <pc:sldMk cId="1910684964" sldId="291"/>
            <ac:picMk id="6" creationId="{29BF0CB8-4988-4157-A46F-3E3F2AAE4733}"/>
          </ac:picMkLst>
        </pc:picChg>
      </pc:sldChg>
      <pc:sldChg chg="modSp add del ord">
        <pc:chgData name="ZHANG Charlie" userId="4aff97beb3da4f95" providerId="LiveId" clId="{1BAAAE99-D3D4-47A6-ABC4-94BFAE073335}" dt="2020-01-08T17:50:48.988" v="6513" actId="47"/>
        <pc:sldMkLst>
          <pc:docMk/>
          <pc:sldMk cId="2640582162" sldId="292"/>
        </pc:sldMkLst>
        <pc:spChg chg="mod">
          <ac:chgData name="ZHANG Charlie" userId="4aff97beb3da4f95" providerId="LiveId" clId="{1BAAAE99-D3D4-47A6-ABC4-94BFAE073335}" dt="2020-01-08T17:48:42.898" v="6346"/>
          <ac:spMkLst>
            <pc:docMk/>
            <pc:sldMk cId="2640582162" sldId="292"/>
            <ac:spMk id="2" creationId="{1AB3023F-3A52-4734-B3A0-10A1CA365F17}"/>
          </ac:spMkLst>
        </pc:spChg>
      </pc:sldChg>
      <pc:sldChg chg="addSp modSp add ord modTransition">
        <pc:chgData name="ZHANG Charlie" userId="4aff97beb3da4f95" providerId="LiveId" clId="{1BAAAE99-D3D4-47A6-ABC4-94BFAE073335}" dt="2020-01-09T16:50:29.282" v="16492"/>
        <pc:sldMkLst>
          <pc:docMk/>
          <pc:sldMk cId="2713936979" sldId="293"/>
        </pc:sldMkLst>
        <pc:spChg chg="mod">
          <ac:chgData name="ZHANG Charlie" userId="4aff97beb3da4f95" providerId="LiveId" clId="{1BAAAE99-D3D4-47A6-ABC4-94BFAE073335}" dt="2020-01-08T17:49:22.485" v="6417" actId="20577"/>
          <ac:spMkLst>
            <pc:docMk/>
            <pc:sldMk cId="2713936979" sldId="293"/>
            <ac:spMk id="2" creationId="{A08FD87C-030B-4937-87CF-3F249F5340B8}"/>
          </ac:spMkLst>
        </pc:spChg>
        <pc:spChg chg="mod">
          <ac:chgData name="ZHANG Charlie" userId="4aff97beb3da4f95" providerId="LiveId" clId="{1BAAAE99-D3D4-47A6-ABC4-94BFAE073335}" dt="2020-01-08T18:57:00.533" v="10186"/>
          <ac:spMkLst>
            <pc:docMk/>
            <pc:sldMk cId="2713936979" sldId="293"/>
            <ac:spMk id="3" creationId="{D231B115-6B88-4CA3-A773-E17E5599848E}"/>
          </ac:spMkLst>
        </pc:spChg>
        <pc:spChg chg="add mod">
          <ac:chgData name="ZHANG Charlie" userId="4aff97beb3da4f95" providerId="LiveId" clId="{1BAAAE99-D3D4-47A6-ABC4-94BFAE073335}" dt="2020-01-08T18:57:29.007" v="10204" actId="1076"/>
          <ac:spMkLst>
            <pc:docMk/>
            <pc:sldMk cId="2713936979" sldId="293"/>
            <ac:spMk id="7" creationId="{5ACBDD5B-629A-4CC0-A6E8-B4FB06273FC0}"/>
          </ac:spMkLst>
        </pc:spChg>
        <pc:spChg chg="add mod">
          <ac:chgData name="ZHANG Charlie" userId="4aff97beb3da4f95" providerId="LiveId" clId="{1BAAAE99-D3D4-47A6-ABC4-94BFAE073335}" dt="2020-01-08T18:57:26.588" v="10203" actId="1076"/>
          <ac:spMkLst>
            <pc:docMk/>
            <pc:sldMk cId="2713936979" sldId="293"/>
            <ac:spMk id="9" creationId="{3E79DE2C-63B6-49F5-A93B-907F424D2664}"/>
          </ac:spMkLst>
        </pc:spChg>
        <pc:graphicFrameChg chg="add mod modGraphic">
          <ac:chgData name="ZHANG Charlie" userId="4aff97beb3da4f95" providerId="LiveId" clId="{1BAAAE99-D3D4-47A6-ABC4-94BFAE073335}" dt="2020-01-08T18:56:11.676" v="10103" actId="14100"/>
          <ac:graphicFrameMkLst>
            <pc:docMk/>
            <pc:sldMk cId="2713936979" sldId="293"/>
            <ac:graphicFrameMk id="4" creationId="{2C388602-03AF-45C5-BDF1-C8DF4B1D3F20}"/>
          </ac:graphicFrameMkLst>
        </pc:graphicFrameChg>
        <pc:cxnChg chg="add mod">
          <ac:chgData name="ZHANG Charlie" userId="4aff97beb3da4f95" providerId="LiveId" clId="{1BAAAE99-D3D4-47A6-ABC4-94BFAE073335}" dt="2020-01-08T18:57:14.910" v="10195" actId="1076"/>
          <ac:cxnSpMkLst>
            <pc:docMk/>
            <pc:sldMk cId="2713936979" sldId="293"/>
            <ac:cxnSpMk id="5" creationId="{B4560393-9DE8-4DCA-918A-87ABB5696895}"/>
          </ac:cxnSpMkLst>
        </pc:cxnChg>
        <pc:cxnChg chg="add mod">
          <ac:chgData name="ZHANG Charlie" userId="4aff97beb3da4f95" providerId="LiveId" clId="{1BAAAE99-D3D4-47A6-ABC4-94BFAE073335}" dt="2020-01-08T18:57:16.769" v="10196" actId="571"/>
          <ac:cxnSpMkLst>
            <pc:docMk/>
            <pc:sldMk cId="2713936979" sldId="293"/>
            <ac:cxnSpMk id="8" creationId="{5074A7EC-E557-490D-8541-ECA3880A21C9}"/>
          </ac:cxnSpMkLst>
        </pc:cxnChg>
      </pc:sldChg>
      <pc:sldChg chg="modSp add ord modTransition">
        <pc:chgData name="ZHANG Charlie" userId="4aff97beb3da4f95" providerId="LiveId" clId="{1BAAAE99-D3D4-47A6-ABC4-94BFAE073335}" dt="2020-01-09T16:50:29.282" v="16492"/>
        <pc:sldMkLst>
          <pc:docMk/>
          <pc:sldMk cId="2170609897" sldId="294"/>
        </pc:sldMkLst>
        <pc:spChg chg="mod">
          <ac:chgData name="ZHANG Charlie" userId="4aff97beb3da4f95" providerId="LiveId" clId="{1BAAAE99-D3D4-47A6-ABC4-94BFAE073335}" dt="2020-01-08T17:52:49.794" v="6736"/>
          <ac:spMkLst>
            <pc:docMk/>
            <pc:sldMk cId="2170609897" sldId="294"/>
            <ac:spMk id="2" creationId="{5D80A6D6-8B9D-40C0-ABA2-873AA50B2939}"/>
          </ac:spMkLst>
        </pc:spChg>
        <pc:spChg chg="mod">
          <ac:chgData name="ZHANG Charlie" userId="4aff97beb3da4f95" providerId="LiveId" clId="{1BAAAE99-D3D4-47A6-ABC4-94BFAE073335}" dt="2020-01-09T10:11:28.750" v="16156" actId="27636"/>
          <ac:spMkLst>
            <pc:docMk/>
            <pc:sldMk cId="2170609897" sldId="294"/>
            <ac:spMk id="3" creationId="{9EDC85C0-9028-4660-9C83-F576D8DDFE82}"/>
          </ac:spMkLst>
        </pc:spChg>
      </pc:sldChg>
      <pc:sldChg chg="addSp delSp modSp add modTransition">
        <pc:chgData name="ZHANG Charlie" userId="4aff97beb3da4f95" providerId="LiveId" clId="{1BAAAE99-D3D4-47A6-ABC4-94BFAE073335}" dt="2020-01-09T16:50:29.282" v="16492"/>
        <pc:sldMkLst>
          <pc:docMk/>
          <pc:sldMk cId="2071374797" sldId="295"/>
        </pc:sldMkLst>
        <pc:spChg chg="mod">
          <ac:chgData name="ZHANG Charlie" userId="4aff97beb3da4f95" providerId="LiveId" clId="{1BAAAE99-D3D4-47A6-ABC4-94BFAE073335}" dt="2020-01-08T20:06:03.746" v="14821" actId="20577"/>
          <ac:spMkLst>
            <pc:docMk/>
            <pc:sldMk cId="2071374797" sldId="295"/>
            <ac:spMk id="2" creationId="{BFEC6A04-D078-4127-A1DC-A80F987D3625}"/>
          </ac:spMkLst>
        </pc:spChg>
        <pc:spChg chg="mod">
          <ac:chgData name="ZHANG Charlie" userId="4aff97beb3da4f95" providerId="LiveId" clId="{1BAAAE99-D3D4-47A6-ABC4-94BFAE073335}" dt="2020-01-09T10:12:35.599" v="16386" actId="20577"/>
          <ac:spMkLst>
            <pc:docMk/>
            <pc:sldMk cId="2071374797" sldId="295"/>
            <ac:spMk id="3" creationId="{8BA260B2-99E4-4851-972F-548EF87788F2}"/>
          </ac:spMkLst>
        </pc:spChg>
        <pc:spChg chg="add del">
          <ac:chgData name="ZHANG Charlie" userId="4aff97beb3da4f95" providerId="LiveId" clId="{1BAAAE99-D3D4-47A6-ABC4-94BFAE073335}" dt="2020-01-08T18:26:57.557" v="7915"/>
          <ac:spMkLst>
            <pc:docMk/>
            <pc:sldMk cId="2071374797" sldId="295"/>
            <ac:spMk id="4" creationId="{DA390C9F-BBA8-4BD5-94FB-2539FD5E2AF5}"/>
          </ac:spMkLst>
        </pc:spChg>
      </pc:sldChg>
      <pc:sldChg chg="add del">
        <pc:chgData name="ZHANG Charlie" userId="4aff97beb3da4f95" providerId="LiveId" clId="{1BAAAE99-D3D4-47A6-ABC4-94BFAE073335}" dt="2020-01-08T18:27:50.690" v="7925"/>
        <pc:sldMkLst>
          <pc:docMk/>
          <pc:sldMk cId="2305405158" sldId="296"/>
        </pc:sldMkLst>
      </pc:sldChg>
      <pc:sldChg chg="modSp add ord modTransition modAnim">
        <pc:chgData name="ZHANG Charlie" userId="4aff97beb3da4f95" providerId="LiveId" clId="{1BAAAE99-D3D4-47A6-ABC4-94BFAE073335}" dt="2020-01-09T16:50:29.282" v="16492"/>
        <pc:sldMkLst>
          <pc:docMk/>
          <pc:sldMk cId="2860522414" sldId="296"/>
        </pc:sldMkLst>
        <pc:spChg chg="mod">
          <ac:chgData name="ZHANG Charlie" userId="4aff97beb3da4f95" providerId="LiveId" clId="{1BAAAE99-D3D4-47A6-ABC4-94BFAE073335}" dt="2020-01-08T18:33:15.587" v="8127"/>
          <ac:spMkLst>
            <pc:docMk/>
            <pc:sldMk cId="2860522414" sldId="296"/>
            <ac:spMk id="2" creationId="{668F6E1A-C5A2-4912-A4DC-781DE3B17BD2}"/>
          </ac:spMkLst>
        </pc:spChg>
        <pc:spChg chg="mod">
          <ac:chgData name="ZHANG Charlie" userId="4aff97beb3da4f95" providerId="LiveId" clId="{1BAAAE99-D3D4-47A6-ABC4-94BFAE073335}" dt="2020-01-08T19:19:31.999" v="11970" actId="113"/>
          <ac:spMkLst>
            <pc:docMk/>
            <pc:sldMk cId="2860522414" sldId="296"/>
            <ac:spMk id="3" creationId="{5B74D479-88AC-4C3B-BD76-8EB3C26AABA0}"/>
          </ac:spMkLst>
        </pc:spChg>
      </pc:sldChg>
      <pc:sldChg chg="addSp delSp modSp add mod modTransition setBg">
        <pc:chgData name="ZHANG Charlie" userId="4aff97beb3da4f95" providerId="LiveId" clId="{1BAAAE99-D3D4-47A6-ABC4-94BFAE073335}" dt="2020-01-09T16:50:29.282" v="16492"/>
        <pc:sldMkLst>
          <pc:docMk/>
          <pc:sldMk cId="3546257734" sldId="297"/>
        </pc:sldMkLst>
        <pc:spChg chg="mod ord">
          <ac:chgData name="ZHANG Charlie" userId="4aff97beb3da4f95" providerId="LiveId" clId="{1BAAAE99-D3D4-47A6-ABC4-94BFAE073335}" dt="2020-01-08T18:37:04.025" v="8442" actId="26606"/>
          <ac:spMkLst>
            <pc:docMk/>
            <pc:sldMk cId="3546257734" sldId="297"/>
            <ac:spMk id="2" creationId="{27E53B32-CD74-4220-983D-E358A38C1849}"/>
          </ac:spMkLst>
        </pc:spChg>
        <pc:spChg chg="del">
          <ac:chgData name="ZHANG Charlie" userId="4aff97beb3da4f95" providerId="LiveId" clId="{1BAAAE99-D3D4-47A6-ABC4-94BFAE073335}" dt="2020-01-08T18:36:49.154" v="8432"/>
          <ac:spMkLst>
            <pc:docMk/>
            <pc:sldMk cId="3546257734" sldId="297"/>
            <ac:spMk id="3" creationId="{E4AE21C8-D815-46E8-99D8-826792D87D2C}"/>
          </ac:spMkLst>
        </pc:spChg>
        <pc:spChg chg="add del">
          <ac:chgData name="ZHANG Charlie" userId="4aff97beb3da4f95" providerId="LiveId" clId="{1BAAAE99-D3D4-47A6-ABC4-94BFAE073335}" dt="2020-01-08T18:36:57.464" v="8436" actId="26606"/>
          <ac:spMkLst>
            <pc:docMk/>
            <pc:sldMk cId="3546257734" sldId="297"/>
            <ac:spMk id="9" creationId="{C72D7106-ED5D-4901-B7DB-FC10B3EE910D}"/>
          </ac:spMkLst>
        </pc:spChg>
        <pc:spChg chg="add del">
          <ac:chgData name="ZHANG Charlie" userId="4aff97beb3da4f95" providerId="LiveId" clId="{1BAAAE99-D3D4-47A6-ABC4-94BFAE073335}" dt="2020-01-08T18:36:56.203" v="8434" actId="26606"/>
          <ac:spMkLst>
            <pc:docMk/>
            <pc:sldMk cId="3546257734" sldId="297"/>
            <ac:spMk id="10" creationId="{155D7866-985D-4D23-BF0E-72CA30F5C7E9}"/>
          </ac:spMkLst>
        </pc:spChg>
        <pc:spChg chg="add del">
          <ac:chgData name="ZHANG Charlie" userId="4aff97beb3da4f95" providerId="LiveId" clId="{1BAAAE99-D3D4-47A6-ABC4-94BFAE073335}" dt="2020-01-08T18:36:59.506" v="8438" actId="26606"/>
          <ac:spMkLst>
            <pc:docMk/>
            <pc:sldMk cId="3546257734" sldId="297"/>
            <ac:spMk id="11" creationId="{4E2ED6F9-63C3-4A8D-9BB4-1EA62533B672}"/>
          </ac:spMkLst>
        </pc:spChg>
        <pc:spChg chg="add del">
          <ac:chgData name="ZHANG Charlie" userId="4aff97beb3da4f95" providerId="LiveId" clId="{1BAAAE99-D3D4-47A6-ABC4-94BFAE073335}" dt="2020-01-08T18:36:56.203" v="8434" actId="26606"/>
          <ac:spMkLst>
            <pc:docMk/>
            <pc:sldMk cId="3546257734" sldId="297"/>
            <ac:spMk id="12" creationId="{0ADDB668-2CA4-4D2B-9C34-3487CA330BA8}"/>
          </ac:spMkLst>
        </pc:spChg>
        <pc:spChg chg="add del">
          <ac:chgData name="ZHANG Charlie" userId="4aff97beb3da4f95" providerId="LiveId" clId="{1BAAAE99-D3D4-47A6-ABC4-94BFAE073335}" dt="2020-01-08T18:36:59.506" v="8438" actId="26606"/>
          <ac:spMkLst>
            <pc:docMk/>
            <pc:sldMk cId="3546257734" sldId="297"/>
            <ac:spMk id="13" creationId="{6D72081E-AD41-4FBB-B02B-698A68DBCA5E}"/>
          </ac:spMkLst>
        </pc:spChg>
        <pc:spChg chg="add del">
          <ac:chgData name="ZHANG Charlie" userId="4aff97beb3da4f95" providerId="LiveId" clId="{1BAAAE99-D3D4-47A6-ABC4-94BFAE073335}" dt="2020-01-08T18:36:56.203" v="8434" actId="26606"/>
          <ac:spMkLst>
            <pc:docMk/>
            <pc:sldMk cId="3546257734" sldId="297"/>
            <ac:spMk id="14" creationId="{2568BC19-F052-4108-93E1-6A3D1DEC072F}"/>
          </ac:spMkLst>
        </pc:spChg>
        <pc:spChg chg="add del">
          <ac:chgData name="ZHANG Charlie" userId="4aff97beb3da4f95" providerId="LiveId" clId="{1BAAAE99-D3D4-47A6-ABC4-94BFAE073335}" dt="2020-01-08T18:36:59.506" v="8438" actId="26606"/>
          <ac:spMkLst>
            <pc:docMk/>
            <pc:sldMk cId="3546257734" sldId="297"/>
            <ac:spMk id="15" creationId="{716248AD-805F-41BF-9B57-FC53E5B32F98}"/>
          </ac:spMkLst>
        </pc:spChg>
        <pc:spChg chg="add del">
          <ac:chgData name="ZHANG Charlie" userId="4aff97beb3da4f95" providerId="LiveId" clId="{1BAAAE99-D3D4-47A6-ABC4-94BFAE073335}" dt="2020-01-08T18:36:56.203" v="8434" actId="26606"/>
          <ac:spMkLst>
            <pc:docMk/>
            <pc:sldMk cId="3546257734" sldId="297"/>
            <ac:spMk id="16" creationId="{D5FD337D-4D6B-4C8B-B6F5-121097E09881}"/>
          </ac:spMkLst>
        </pc:spChg>
        <pc:spChg chg="add del">
          <ac:chgData name="ZHANG Charlie" userId="4aff97beb3da4f95" providerId="LiveId" clId="{1BAAAE99-D3D4-47A6-ABC4-94BFAE073335}" dt="2020-01-08T18:36:59.506" v="8438" actId="26606"/>
          <ac:spMkLst>
            <pc:docMk/>
            <pc:sldMk cId="3546257734" sldId="297"/>
            <ac:spMk id="17" creationId="{DC9A241F-E378-415D-9ADB-D389B3393BCA}"/>
          </ac:spMkLst>
        </pc:spChg>
        <pc:spChg chg="add del">
          <ac:chgData name="ZHANG Charlie" userId="4aff97beb3da4f95" providerId="LiveId" clId="{1BAAAE99-D3D4-47A6-ABC4-94BFAE073335}" dt="2020-01-08T18:36:59.506" v="8438" actId="26606"/>
          <ac:spMkLst>
            <pc:docMk/>
            <pc:sldMk cId="3546257734" sldId="297"/>
            <ac:spMk id="18" creationId="{1F82758F-B2B3-4F0A-BB90-4BFFEDD166D6}"/>
          </ac:spMkLst>
        </pc:spChg>
        <pc:spChg chg="add del">
          <ac:chgData name="ZHANG Charlie" userId="4aff97beb3da4f95" providerId="LiveId" clId="{1BAAAE99-D3D4-47A6-ABC4-94BFAE073335}" dt="2020-01-08T18:37:01.827" v="8440" actId="26606"/>
          <ac:spMkLst>
            <pc:docMk/>
            <pc:sldMk cId="3546257734" sldId="297"/>
            <ac:spMk id="20" creationId="{37C89E4B-3C9F-44B9-8B86-D9E3D112D8EC}"/>
          </ac:spMkLst>
        </pc:spChg>
        <pc:spChg chg="add del">
          <ac:chgData name="ZHANG Charlie" userId="4aff97beb3da4f95" providerId="LiveId" clId="{1BAAAE99-D3D4-47A6-ABC4-94BFAE073335}" dt="2020-01-08T18:37:04.025" v="8442" actId="26606"/>
          <ac:spMkLst>
            <pc:docMk/>
            <pc:sldMk cId="3546257734" sldId="297"/>
            <ac:spMk id="24" creationId="{155D7866-985D-4D23-BF0E-72CA30F5C7E9}"/>
          </ac:spMkLst>
        </pc:spChg>
        <pc:spChg chg="add del">
          <ac:chgData name="ZHANG Charlie" userId="4aff97beb3da4f95" providerId="LiveId" clId="{1BAAAE99-D3D4-47A6-ABC4-94BFAE073335}" dt="2020-01-08T18:37:04.025" v="8442" actId="26606"/>
          <ac:spMkLst>
            <pc:docMk/>
            <pc:sldMk cId="3546257734" sldId="297"/>
            <ac:spMk id="25" creationId="{0ADDB668-2CA4-4D2B-9C34-3487CA330BA8}"/>
          </ac:spMkLst>
        </pc:spChg>
        <pc:spChg chg="add del">
          <ac:chgData name="ZHANG Charlie" userId="4aff97beb3da4f95" providerId="LiveId" clId="{1BAAAE99-D3D4-47A6-ABC4-94BFAE073335}" dt="2020-01-08T18:37:04.025" v="8442" actId="26606"/>
          <ac:spMkLst>
            <pc:docMk/>
            <pc:sldMk cId="3546257734" sldId="297"/>
            <ac:spMk id="26" creationId="{2568BC19-F052-4108-93E1-6A3D1DEC072F}"/>
          </ac:spMkLst>
        </pc:spChg>
        <pc:spChg chg="add del">
          <ac:chgData name="ZHANG Charlie" userId="4aff97beb3da4f95" providerId="LiveId" clId="{1BAAAE99-D3D4-47A6-ABC4-94BFAE073335}" dt="2020-01-08T18:37:04.025" v="8442" actId="26606"/>
          <ac:spMkLst>
            <pc:docMk/>
            <pc:sldMk cId="3546257734" sldId="297"/>
            <ac:spMk id="27" creationId="{D5FD337D-4D6B-4C8B-B6F5-121097E09881}"/>
          </ac:spMkLst>
        </pc:spChg>
        <pc:picChg chg="add mod">
          <ac:chgData name="ZHANG Charlie" userId="4aff97beb3da4f95" providerId="LiveId" clId="{1BAAAE99-D3D4-47A6-ABC4-94BFAE073335}" dt="2020-01-08T18:37:08.297" v="8444" actId="1076"/>
          <ac:picMkLst>
            <pc:docMk/>
            <pc:sldMk cId="3546257734" sldId="297"/>
            <ac:picMk id="5" creationId="{C3DF1B35-9372-457A-B31B-649CD2BD7002}"/>
          </ac:picMkLst>
        </pc:picChg>
        <pc:cxnChg chg="add del">
          <ac:chgData name="ZHANG Charlie" userId="4aff97beb3da4f95" providerId="LiveId" clId="{1BAAAE99-D3D4-47A6-ABC4-94BFAE073335}" dt="2020-01-08T18:37:01.827" v="8440" actId="26606"/>
          <ac:cxnSpMkLst>
            <pc:docMk/>
            <pc:sldMk cId="3546257734" sldId="297"/>
            <ac:cxnSpMk id="21" creationId="{AA2EAA10-076F-46BD-8F0F-B9A2FB77A85C}"/>
          </ac:cxnSpMkLst>
        </pc:cxnChg>
        <pc:cxnChg chg="add del">
          <ac:chgData name="ZHANG Charlie" userId="4aff97beb3da4f95" providerId="LiveId" clId="{1BAAAE99-D3D4-47A6-ABC4-94BFAE073335}" dt="2020-01-08T18:37:01.827" v="8440" actId="26606"/>
          <ac:cxnSpMkLst>
            <pc:docMk/>
            <pc:sldMk cId="3546257734" sldId="297"/>
            <ac:cxnSpMk id="22" creationId="{D891E407-403B-4764-86C9-33A56D3BCAA3}"/>
          </ac:cxnSpMkLst>
        </pc:cxnChg>
      </pc:sldChg>
      <pc:sldChg chg="addSp delSp modSp add modTransition">
        <pc:chgData name="ZHANG Charlie" userId="4aff97beb3da4f95" providerId="LiveId" clId="{1BAAAE99-D3D4-47A6-ABC4-94BFAE073335}" dt="2020-01-09T16:50:29.282" v="16492"/>
        <pc:sldMkLst>
          <pc:docMk/>
          <pc:sldMk cId="3349581419" sldId="298"/>
        </pc:sldMkLst>
        <pc:spChg chg="mod">
          <ac:chgData name="ZHANG Charlie" userId="4aff97beb3da4f95" providerId="LiveId" clId="{1BAAAE99-D3D4-47A6-ABC4-94BFAE073335}" dt="2020-01-08T19:00:53.946" v="10289" actId="20577"/>
          <ac:spMkLst>
            <pc:docMk/>
            <pc:sldMk cId="3349581419" sldId="298"/>
            <ac:spMk id="2" creationId="{D9893316-64DE-49CC-98F5-A6BAC67FBE7B}"/>
          </ac:spMkLst>
        </pc:spChg>
        <pc:spChg chg="del">
          <ac:chgData name="ZHANG Charlie" userId="4aff97beb3da4f95" providerId="LiveId" clId="{1BAAAE99-D3D4-47A6-ABC4-94BFAE073335}" dt="2020-01-08T19:00:27.035" v="10206"/>
          <ac:spMkLst>
            <pc:docMk/>
            <pc:sldMk cId="3349581419" sldId="298"/>
            <ac:spMk id="3" creationId="{1545585E-C49F-4AB5-928D-47C6E160A5AC}"/>
          </ac:spMkLst>
        </pc:spChg>
        <pc:picChg chg="add mod">
          <ac:chgData name="ZHANG Charlie" userId="4aff97beb3da4f95" providerId="LiveId" clId="{1BAAAE99-D3D4-47A6-ABC4-94BFAE073335}" dt="2020-01-08T19:00:27.035" v="10206"/>
          <ac:picMkLst>
            <pc:docMk/>
            <pc:sldMk cId="3349581419" sldId="298"/>
            <ac:picMk id="5" creationId="{1B1E71CE-F33F-4022-81A9-FB43796988F0}"/>
          </ac:picMkLst>
        </pc:picChg>
      </pc:sldChg>
      <pc:sldChg chg="addSp delSp modSp add mod ord modTransition setBg modAnim setClrOvrMap">
        <pc:chgData name="ZHANG Charlie" userId="4aff97beb3da4f95" providerId="LiveId" clId="{1BAAAE99-D3D4-47A6-ABC4-94BFAE073335}" dt="2020-01-09T16:50:29.282" v="16492"/>
        <pc:sldMkLst>
          <pc:docMk/>
          <pc:sldMk cId="353458100" sldId="299"/>
        </pc:sldMkLst>
        <pc:spChg chg="mod">
          <ac:chgData name="ZHANG Charlie" userId="4aff97beb3da4f95" providerId="LiveId" clId="{1BAAAE99-D3D4-47A6-ABC4-94BFAE073335}" dt="2020-01-08T19:06:10.354" v="10890" actId="26606"/>
          <ac:spMkLst>
            <pc:docMk/>
            <pc:sldMk cId="353458100" sldId="299"/>
            <ac:spMk id="2" creationId="{0811B3E2-55F9-4F58-A9FC-1DF931FC00F7}"/>
          </ac:spMkLst>
        </pc:spChg>
        <pc:spChg chg="mod ord">
          <ac:chgData name="ZHANG Charlie" userId="4aff97beb3da4f95" providerId="LiveId" clId="{1BAAAE99-D3D4-47A6-ABC4-94BFAE073335}" dt="2020-01-08T19:08:00.401" v="11283"/>
          <ac:spMkLst>
            <pc:docMk/>
            <pc:sldMk cId="353458100" sldId="299"/>
            <ac:spMk id="3" creationId="{8505879A-3CAC-48B1-9566-27F06CA5BDDB}"/>
          </ac:spMkLst>
        </pc:spChg>
        <pc:spChg chg="add mod">
          <ac:chgData name="ZHANG Charlie" userId="4aff97beb3da4f95" providerId="LiveId" clId="{1BAAAE99-D3D4-47A6-ABC4-94BFAE073335}" dt="2020-01-08T20:06:36.191" v="14823" actId="113"/>
          <ac:spMkLst>
            <pc:docMk/>
            <pc:sldMk cId="353458100" sldId="299"/>
            <ac:spMk id="5" creationId="{2847E89B-B887-4457-8DDD-821672D223A4}"/>
          </ac:spMkLst>
        </pc:spChg>
        <pc:spChg chg="add del mod">
          <ac:chgData name="ZHANG Charlie" userId="4aff97beb3da4f95" providerId="LiveId" clId="{1BAAAE99-D3D4-47A6-ABC4-94BFAE073335}" dt="2020-01-08T19:11:25.834" v="11533" actId="11529"/>
          <ac:spMkLst>
            <pc:docMk/>
            <pc:sldMk cId="353458100" sldId="299"/>
            <ac:spMk id="6" creationId="{313D1C6C-A939-4E39-BADF-C7038345F048}"/>
          </ac:spMkLst>
        </pc:spChg>
        <pc:spChg chg="add del">
          <ac:chgData name="ZHANG Charlie" userId="4aff97beb3da4f95" providerId="LiveId" clId="{1BAAAE99-D3D4-47A6-ABC4-94BFAE073335}" dt="2020-01-08T19:06:02.613" v="10887" actId="26606"/>
          <ac:spMkLst>
            <pc:docMk/>
            <pc:sldMk cId="353458100" sldId="299"/>
            <ac:spMk id="9" creationId="{3CD9DF72-87A3-404E-A828-84CBF11A8303}"/>
          </ac:spMkLst>
        </pc:spChg>
        <pc:spChg chg="add del">
          <ac:chgData name="ZHANG Charlie" userId="4aff97beb3da4f95" providerId="LiveId" clId="{1BAAAE99-D3D4-47A6-ABC4-94BFAE073335}" dt="2020-01-08T19:06:10.338" v="10889" actId="26606"/>
          <ac:spMkLst>
            <pc:docMk/>
            <pc:sldMk cId="353458100" sldId="299"/>
            <ac:spMk id="31" creationId="{A3BAF07C-C39E-42EB-BB22-8D46691D9735}"/>
          </ac:spMkLst>
        </pc:spChg>
        <pc:spChg chg="add">
          <ac:chgData name="ZHANG Charlie" userId="4aff97beb3da4f95" providerId="LiveId" clId="{1BAAAE99-D3D4-47A6-ABC4-94BFAE073335}" dt="2020-01-08T19:06:10.354" v="10890" actId="26606"/>
          <ac:spMkLst>
            <pc:docMk/>
            <pc:sldMk cId="353458100" sldId="299"/>
            <ac:spMk id="34" creationId="{867D4867-5BA7-4462-B2F6-A23F4A622AA7}"/>
          </ac:spMkLst>
        </pc:spChg>
        <pc:grpChg chg="add del">
          <ac:chgData name="ZHANG Charlie" userId="4aff97beb3da4f95" providerId="LiveId" clId="{1BAAAE99-D3D4-47A6-ABC4-94BFAE073335}" dt="2020-01-08T19:06:10.338" v="10889" actId="26606"/>
          <ac:grpSpMkLst>
            <pc:docMk/>
            <pc:sldMk cId="353458100" sldId="299"/>
            <ac:grpSpMk id="32" creationId="{D8E9CF54-0466-4261-9E62-0249E60E1886}"/>
          </ac:grpSpMkLst>
        </pc:grpChg>
        <pc:picChg chg="add mod ord">
          <ac:chgData name="ZHANG Charlie" userId="4aff97beb3da4f95" providerId="LiveId" clId="{1BAAAE99-D3D4-47A6-ABC4-94BFAE073335}" dt="2020-01-08T19:17:43.827" v="11827" actId="1076"/>
          <ac:picMkLst>
            <pc:docMk/>
            <pc:sldMk cId="353458100" sldId="299"/>
            <ac:picMk id="4" creationId="{E98CBCBE-04C2-4088-A795-89335F7FC169}"/>
          </ac:picMkLst>
        </pc:picChg>
        <pc:cxnChg chg="add del">
          <ac:chgData name="ZHANG Charlie" userId="4aff97beb3da4f95" providerId="LiveId" clId="{1BAAAE99-D3D4-47A6-ABC4-94BFAE073335}" dt="2020-01-08T19:06:02.613" v="10887" actId="26606"/>
          <ac:cxnSpMkLst>
            <pc:docMk/>
            <pc:sldMk cId="353458100" sldId="299"/>
            <ac:cxnSpMk id="11" creationId="{20E3A342-4D61-4E3F-AF90-1AB42AEB96CC}"/>
          </ac:cxnSpMkLst>
        </pc:cxnChg>
      </pc:sldChg>
      <pc:sldChg chg="add del">
        <pc:chgData name="ZHANG Charlie" userId="4aff97beb3da4f95" providerId="LiveId" clId="{1BAAAE99-D3D4-47A6-ABC4-94BFAE073335}" dt="2020-01-08T19:01:42.744" v="10291" actId="47"/>
        <pc:sldMkLst>
          <pc:docMk/>
          <pc:sldMk cId="3236626019" sldId="299"/>
        </pc:sldMkLst>
      </pc:sldChg>
      <pc:sldChg chg="addSp modSp add modTransition modAnim">
        <pc:chgData name="ZHANG Charlie" userId="4aff97beb3da4f95" providerId="LiveId" clId="{1BAAAE99-D3D4-47A6-ABC4-94BFAE073335}" dt="2020-01-09T16:50:29.282" v="16492"/>
        <pc:sldMkLst>
          <pc:docMk/>
          <pc:sldMk cId="378714490" sldId="300"/>
        </pc:sldMkLst>
        <pc:spChg chg="mod">
          <ac:chgData name="ZHANG Charlie" userId="4aff97beb3da4f95" providerId="LiveId" clId="{1BAAAE99-D3D4-47A6-ABC4-94BFAE073335}" dt="2020-01-08T19:20:35.828" v="12044"/>
          <ac:spMkLst>
            <pc:docMk/>
            <pc:sldMk cId="378714490" sldId="300"/>
            <ac:spMk id="2" creationId="{0745BA59-7F23-4AB6-8FDC-78C46F8DAA6C}"/>
          </ac:spMkLst>
        </pc:spChg>
        <pc:spChg chg="mod">
          <ac:chgData name="ZHANG Charlie" userId="4aff97beb3da4f95" providerId="LiveId" clId="{1BAAAE99-D3D4-47A6-ABC4-94BFAE073335}" dt="2020-01-08T19:50:15.600" v="14359" actId="14100"/>
          <ac:spMkLst>
            <pc:docMk/>
            <pc:sldMk cId="378714490" sldId="300"/>
            <ac:spMk id="3" creationId="{6EE2D87E-7BBD-48EA-8482-19B42785E6A5}"/>
          </ac:spMkLst>
        </pc:spChg>
        <pc:spChg chg="add mod">
          <ac:chgData name="ZHANG Charlie" userId="4aff97beb3da4f95" providerId="LiveId" clId="{1BAAAE99-D3D4-47A6-ABC4-94BFAE073335}" dt="2020-01-08T19:50:23.958" v="14360" actId="1076"/>
          <ac:spMkLst>
            <pc:docMk/>
            <pc:sldMk cId="378714490" sldId="300"/>
            <ac:spMk id="4" creationId="{8EF72957-8EA8-4B45-B498-9FCF0A43D614}"/>
          </ac:spMkLst>
        </pc:spChg>
        <pc:spChg chg="add mod">
          <ac:chgData name="ZHANG Charlie" userId="4aff97beb3da4f95" providerId="LiveId" clId="{1BAAAE99-D3D4-47A6-ABC4-94BFAE073335}" dt="2020-01-08T19:50:12.721" v="14358" actId="1076"/>
          <ac:spMkLst>
            <pc:docMk/>
            <pc:sldMk cId="378714490" sldId="300"/>
            <ac:spMk id="5" creationId="{D9B4F9CB-AE22-496A-B80A-64C99D501A52}"/>
          </ac:spMkLst>
        </pc:spChg>
        <pc:spChg chg="add mod">
          <ac:chgData name="ZHANG Charlie" userId="4aff97beb3da4f95" providerId="LiveId" clId="{1BAAAE99-D3D4-47A6-ABC4-94BFAE073335}" dt="2020-01-08T19:50:23.958" v="14360" actId="1076"/>
          <ac:spMkLst>
            <pc:docMk/>
            <pc:sldMk cId="378714490" sldId="300"/>
            <ac:spMk id="6" creationId="{156D1B2D-6940-424E-8E9F-BB9A3992ECCD}"/>
          </ac:spMkLst>
        </pc:spChg>
        <pc:spChg chg="add mod">
          <ac:chgData name="ZHANG Charlie" userId="4aff97beb3da4f95" providerId="LiveId" clId="{1BAAAE99-D3D4-47A6-ABC4-94BFAE073335}" dt="2020-01-08T19:50:12.721" v="14358" actId="1076"/>
          <ac:spMkLst>
            <pc:docMk/>
            <pc:sldMk cId="378714490" sldId="300"/>
            <ac:spMk id="7" creationId="{781FFF57-F007-438B-AF27-25562B0A86AB}"/>
          </ac:spMkLst>
        </pc:spChg>
      </pc:sldChg>
      <pc:sldChg chg="modSp add ord modTransition modAnim">
        <pc:chgData name="ZHANG Charlie" userId="4aff97beb3da4f95" providerId="LiveId" clId="{1BAAAE99-D3D4-47A6-ABC4-94BFAE073335}" dt="2020-01-09T16:50:29.282" v="16492"/>
        <pc:sldMkLst>
          <pc:docMk/>
          <pc:sldMk cId="2380942406" sldId="301"/>
        </pc:sldMkLst>
        <pc:spChg chg="mod">
          <ac:chgData name="ZHANG Charlie" userId="4aff97beb3da4f95" providerId="LiveId" clId="{1BAAAE99-D3D4-47A6-ABC4-94BFAE073335}" dt="2020-01-08T19:20:20.603" v="11991"/>
          <ac:spMkLst>
            <pc:docMk/>
            <pc:sldMk cId="2380942406" sldId="301"/>
            <ac:spMk id="2" creationId="{DE5AABE0-74DD-4DFE-8288-3F7A512176F0}"/>
          </ac:spMkLst>
        </pc:spChg>
        <pc:spChg chg="mod">
          <ac:chgData name="ZHANG Charlie" userId="4aff97beb3da4f95" providerId="LiveId" clId="{1BAAAE99-D3D4-47A6-ABC4-94BFAE073335}" dt="2020-01-09T07:42:21.981" v="15017" actId="20577"/>
          <ac:spMkLst>
            <pc:docMk/>
            <pc:sldMk cId="2380942406" sldId="301"/>
            <ac:spMk id="3" creationId="{E7F0817D-BEB7-4388-A706-CC0936A742FB}"/>
          </ac:spMkLst>
        </pc:spChg>
      </pc:sldChg>
      <pc:sldChg chg="addSp delSp modSp add mod modTransition setBg setClrOvrMap">
        <pc:chgData name="ZHANG Charlie" userId="4aff97beb3da4f95" providerId="LiveId" clId="{1BAAAE99-D3D4-47A6-ABC4-94BFAE073335}" dt="2020-01-09T16:51:34.268" v="16504"/>
        <pc:sldMkLst>
          <pc:docMk/>
          <pc:sldMk cId="1660347041" sldId="302"/>
        </pc:sldMkLst>
        <pc:spChg chg="mod">
          <ac:chgData name="ZHANG Charlie" userId="4aff97beb3da4f95" providerId="LiveId" clId="{1BAAAE99-D3D4-47A6-ABC4-94BFAE073335}" dt="2020-01-08T19:24:00.232" v="12288" actId="26606"/>
          <ac:spMkLst>
            <pc:docMk/>
            <pc:sldMk cId="1660347041" sldId="302"/>
            <ac:spMk id="2" creationId="{F7DC18CA-AC76-4B39-9EB3-BAF8009E689A}"/>
          </ac:spMkLst>
        </pc:spChg>
        <pc:spChg chg="add del mod">
          <ac:chgData name="ZHANG Charlie" userId="4aff97beb3da4f95" providerId="LiveId" clId="{1BAAAE99-D3D4-47A6-ABC4-94BFAE073335}" dt="2020-01-08T19:24:00.232" v="12288" actId="26606"/>
          <ac:spMkLst>
            <pc:docMk/>
            <pc:sldMk cId="1660347041" sldId="302"/>
            <ac:spMk id="3" creationId="{0A04CBE8-0334-413E-9634-73FAEB0E2E47}"/>
          </ac:spMkLst>
        </pc:spChg>
        <pc:spChg chg="add del">
          <ac:chgData name="ZHANG Charlie" userId="4aff97beb3da4f95" providerId="LiveId" clId="{1BAAAE99-D3D4-47A6-ABC4-94BFAE073335}" dt="2020-01-08T19:23:51.291" v="12276" actId="26606"/>
          <ac:spMkLst>
            <pc:docMk/>
            <pc:sldMk cId="1660347041" sldId="302"/>
            <ac:spMk id="6" creationId="{46C2E80F-49A6-4372-B103-219D417A55ED}"/>
          </ac:spMkLst>
        </pc:spChg>
        <pc:spChg chg="add del">
          <ac:chgData name="ZHANG Charlie" userId="4aff97beb3da4f95" providerId="LiveId" clId="{1BAAAE99-D3D4-47A6-ABC4-94BFAE073335}" dt="2020-01-08T19:23:18.885" v="12247" actId="26606"/>
          <ac:spMkLst>
            <pc:docMk/>
            <pc:sldMk cId="1660347041" sldId="302"/>
            <ac:spMk id="8" creationId="{8D70B121-56F4-4848-B38B-182089D909FA}"/>
          </ac:spMkLst>
        </pc:spChg>
        <pc:spChg chg="add del">
          <ac:chgData name="ZHANG Charlie" userId="4aff97beb3da4f95" providerId="LiveId" clId="{1BAAAE99-D3D4-47A6-ABC4-94BFAE073335}" dt="2020-01-08T19:23:18.140" v="12245" actId="26606"/>
          <ac:spMkLst>
            <pc:docMk/>
            <pc:sldMk cId="1660347041" sldId="302"/>
            <ac:spMk id="10" creationId="{46C2E80F-49A6-4372-B103-219D417A55ED}"/>
          </ac:spMkLst>
        </pc:spChg>
        <pc:spChg chg="add del">
          <ac:chgData name="ZHANG Charlie" userId="4aff97beb3da4f95" providerId="LiveId" clId="{1BAAAE99-D3D4-47A6-ABC4-94BFAE073335}" dt="2020-01-08T19:23:21.181" v="12249" actId="26606"/>
          <ac:spMkLst>
            <pc:docMk/>
            <pc:sldMk cId="1660347041" sldId="302"/>
            <ac:spMk id="14" creationId="{F7194F93-1F71-4A70-9DF1-28F183771111}"/>
          </ac:spMkLst>
        </pc:spChg>
        <pc:spChg chg="add del">
          <ac:chgData name="ZHANG Charlie" userId="4aff97beb3da4f95" providerId="LiveId" clId="{1BAAAE99-D3D4-47A6-ABC4-94BFAE073335}" dt="2020-01-08T19:23:18.885" v="12247" actId="26606"/>
          <ac:spMkLst>
            <pc:docMk/>
            <pc:sldMk cId="1660347041" sldId="302"/>
            <ac:spMk id="16" creationId="{0A04CBE8-0334-413E-9634-73FAEB0E2E47}"/>
          </ac:spMkLst>
        </pc:spChg>
        <pc:spChg chg="add del">
          <ac:chgData name="ZHANG Charlie" userId="4aff97beb3da4f95" providerId="LiveId" clId="{1BAAAE99-D3D4-47A6-ABC4-94BFAE073335}" dt="2020-01-08T19:23:21.181" v="12249" actId="26606"/>
          <ac:spMkLst>
            <pc:docMk/>
            <pc:sldMk cId="1660347041" sldId="302"/>
            <ac:spMk id="18" creationId="{E4F9F79B-A093-478E-96B5-EE02BC93A858}"/>
          </ac:spMkLst>
        </pc:spChg>
        <pc:spChg chg="add del">
          <ac:chgData name="ZHANG Charlie" userId="4aff97beb3da4f95" providerId="LiveId" clId="{1BAAAE99-D3D4-47A6-ABC4-94BFAE073335}" dt="2020-01-08T19:23:21.181" v="12249" actId="26606"/>
          <ac:spMkLst>
            <pc:docMk/>
            <pc:sldMk cId="1660347041" sldId="302"/>
            <ac:spMk id="19" creationId="{0A04CBE8-0334-413E-9634-73FAEB0E2E47}"/>
          </ac:spMkLst>
        </pc:spChg>
        <pc:spChg chg="add del">
          <ac:chgData name="ZHANG Charlie" userId="4aff97beb3da4f95" providerId="LiveId" clId="{1BAAAE99-D3D4-47A6-ABC4-94BFAE073335}" dt="2020-01-08T19:23:21.181" v="12249" actId="26606"/>
          <ac:spMkLst>
            <pc:docMk/>
            <pc:sldMk cId="1660347041" sldId="302"/>
            <ac:spMk id="20" creationId="{11394CD8-BD30-4B74-86F4-51FDF3383419}"/>
          </ac:spMkLst>
        </pc:spChg>
        <pc:spChg chg="add del">
          <ac:chgData name="ZHANG Charlie" userId="4aff97beb3da4f95" providerId="LiveId" clId="{1BAAAE99-D3D4-47A6-ABC4-94BFAE073335}" dt="2020-01-08T19:23:21.181" v="12249" actId="26606"/>
          <ac:spMkLst>
            <pc:docMk/>
            <pc:sldMk cId="1660347041" sldId="302"/>
            <ac:spMk id="21" creationId="{9BBC0C84-DC2A-43AE-9576-0A44295E8B9C}"/>
          </ac:spMkLst>
        </pc:spChg>
        <pc:spChg chg="add del">
          <ac:chgData name="ZHANG Charlie" userId="4aff97beb3da4f95" providerId="LiveId" clId="{1BAAAE99-D3D4-47A6-ABC4-94BFAE073335}" dt="2020-01-08T19:23:21.969" v="12251" actId="26606"/>
          <ac:spMkLst>
            <pc:docMk/>
            <pc:sldMk cId="1660347041" sldId="302"/>
            <ac:spMk id="23" creationId="{3B854194-185D-494D-905C-7C7CB2E30F6E}"/>
          </ac:spMkLst>
        </pc:spChg>
        <pc:spChg chg="add del">
          <ac:chgData name="ZHANG Charlie" userId="4aff97beb3da4f95" providerId="LiveId" clId="{1BAAAE99-D3D4-47A6-ABC4-94BFAE073335}" dt="2020-01-08T19:23:21.969" v="12251" actId="26606"/>
          <ac:spMkLst>
            <pc:docMk/>
            <pc:sldMk cId="1660347041" sldId="302"/>
            <ac:spMk id="24" creationId="{B4F5FA0D-0104-4987-8241-EFF7C85B88DE}"/>
          </ac:spMkLst>
        </pc:spChg>
        <pc:spChg chg="add del">
          <ac:chgData name="ZHANG Charlie" userId="4aff97beb3da4f95" providerId="LiveId" clId="{1BAAAE99-D3D4-47A6-ABC4-94BFAE073335}" dt="2020-01-08T19:23:21.969" v="12251" actId="26606"/>
          <ac:spMkLst>
            <pc:docMk/>
            <pc:sldMk cId="1660347041" sldId="302"/>
            <ac:spMk id="26" creationId="{0A04CBE8-0334-413E-9634-73FAEB0E2E47}"/>
          </ac:spMkLst>
        </pc:spChg>
        <pc:spChg chg="add del">
          <ac:chgData name="ZHANG Charlie" userId="4aff97beb3da4f95" providerId="LiveId" clId="{1BAAAE99-D3D4-47A6-ABC4-94BFAE073335}" dt="2020-01-08T19:23:23.198" v="12253" actId="26606"/>
          <ac:spMkLst>
            <pc:docMk/>
            <pc:sldMk cId="1660347041" sldId="302"/>
            <ac:spMk id="28" creationId="{4351DFE5-F63D-4BE0-BDA9-E3EB88F01AA5}"/>
          </ac:spMkLst>
        </pc:spChg>
        <pc:spChg chg="add del">
          <ac:chgData name="ZHANG Charlie" userId="4aff97beb3da4f95" providerId="LiveId" clId="{1BAAAE99-D3D4-47A6-ABC4-94BFAE073335}" dt="2020-01-08T19:23:53.141" v="12280" actId="26606"/>
          <ac:spMkLst>
            <pc:docMk/>
            <pc:sldMk cId="1660347041" sldId="302"/>
            <ac:spMk id="31" creationId="{8D70B121-56F4-4848-B38B-182089D909FA}"/>
          </ac:spMkLst>
        </pc:spChg>
        <pc:spChg chg="add del">
          <ac:chgData name="ZHANG Charlie" userId="4aff97beb3da4f95" providerId="LiveId" clId="{1BAAAE99-D3D4-47A6-ABC4-94BFAE073335}" dt="2020-01-08T19:23:24.002" v="12255" actId="26606"/>
          <ac:spMkLst>
            <pc:docMk/>
            <pc:sldMk cId="1660347041" sldId="302"/>
            <ac:spMk id="32" creationId="{EA67B5B4-3A24-436E-B663-1B2EBFF8A0CD}"/>
          </ac:spMkLst>
        </pc:spChg>
        <pc:spChg chg="add del">
          <ac:chgData name="ZHANG Charlie" userId="4aff97beb3da4f95" providerId="LiveId" clId="{1BAAAE99-D3D4-47A6-ABC4-94BFAE073335}" dt="2020-01-08T19:23:24.002" v="12255" actId="26606"/>
          <ac:spMkLst>
            <pc:docMk/>
            <pc:sldMk cId="1660347041" sldId="302"/>
            <ac:spMk id="33" creationId="{987FDF89-C993-41F4-A1B8-DBAFF16008A9}"/>
          </ac:spMkLst>
        </pc:spChg>
        <pc:spChg chg="add del">
          <ac:chgData name="ZHANG Charlie" userId="4aff97beb3da4f95" providerId="LiveId" clId="{1BAAAE99-D3D4-47A6-ABC4-94BFAE073335}" dt="2020-01-08T19:23:24.002" v="12255" actId="26606"/>
          <ac:spMkLst>
            <pc:docMk/>
            <pc:sldMk cId="1660347041" sldId="302"/>
            <ac:spMk id="34" creationId="{D1D7179B-FF7C-482F-B3D9-2BE9ED1139F9}"/>
          </ac:spMkLst>
        </pc:spChg>
        <pc:spChg chg="add del">
          <ac:chgData name="ZHANG Charlie" userId="4aff97beb3da4f95" providerId="LiveId" clId="{1BAAAE99-D3D4-47A6-ABC4-94BFAE073335}" dt="2020-01-08T19:23:24.002" v="12255" actId="26606"/>
          <ac:spMkLst>
            <pc:docMk/>
            <pc:sldMk cId="1660347041" sldId="302"/>
            <ac:spMk id="35" creationId="{0A04CBE8-0334-413E-9634-73FAEB0E2E47}"/>
          </ac:spMkLst>
        </pc:spChg>
        <pc:spChg chg="add del">
          <ac:chgData name="ZHANG Charlie" userId="4aff97beb3da4f95" providerId="LiveId" clId="{1BAAAE99-D3D4-47A6-ABC4-94BFAE073335}" dt="2020-01-08T19:23:25.265" v="12257" actId="26606"/>
          <ac:spMkLst>
            <pc:docMk/>
            <pc:sldMk cId="1660347041" sldId="302"/>
            <ac:spMk id="37" creationId="{4351DFE5-F63D-4BE0-BDA9-E3EB88F01AA5}"/>
          </ac:spMkLst>
        </pc:spChg>
        <pc:spChg chg="add del">
          <ac:chgData name="ZHANG Charlie" userId="4aff97beb3da4f95" providerId="LiveId" clId="{1BAAAE99-D3D4-47A6-ABC4-94BFAE073335}" dt="2020-01-08T19:23:53.141" v="12280" actId="26606"/>
          <ac:spMkLst>
            <pc:docMk/>
            <pc:sldMk cId="1660347041" sldId="302"/>
            <ac:spMk id="40" creationId="{0A04CBE8-0334-413E-9634-73FAEB0E2E47}"/>
          </ac:spMkLst>
        </pc:spChg>
        <pc:spChg chg="add del">
          <ac:chgData name="ZHANG Charlie" userId="4aff97beb3da4f95" providerId="LiveId" clId="{1BAAAE99-D3D4-47A6-ABC4-94BFAE073335}" dt="2020-01-08T19:23:54.272" v="12282" actId="26606"/>
          <ac:spMkLst>
            <pc:docMk/>
            <pc:sldMk cId="1660347041" sldId="302"/>
            <ac:spMk id="43" creationId="{E4F9F79B-A093-478E-96B5-EE02BC93A858}"/>
          </ac:spMkLst>
        </pc:spChg>
        <pc:spChg chg="add del">
          <ac:chgData name="ZHANG Charlie" userId="4aff97beb3da4f95" providerId="LiveId" clId="{1BAAAE99-D3D4-47A6-ABC4-94BFAE073335}" dt="2020-01-08T19:23:26.750" v="12261" actId="26606"/>
          <ac:spMkLst>
            <pc:docMk/>
            <pc:sldMk cId="1660347041" sldId="302"/>
            <ac:spMk id="44" creationId="{EA67B5B4-3A24-436E-B663-1B2EBFF8A0CD}"/>
          </ac:spMkLst>
        </pc:spChg>
        <pc:spChg chg="add del">
          <ac:chgData name="ZHANG Charlie" userId="4aff97beb3da4f95" providerId="LiveId" clId="{1BAAAE99-D3D4-47A6-ABC4-94BFAE073335}" dt="2020-01-08T19:23:26.750" v="12261" actId="26606"/>
          <ac:spMkLst>
            <pc:docMk/>
            <pc:sldMk cId="1660347041" sldId="302"/>
            <ac:spMk id="45" creationId="{987FDF89-C993-41F4-A1B8-DBAFF16008A9}"/>
          </ac:spMkLst>
        </pc:spChg>
        <pc:spChg chg="add del">
          <ac:chgData name="ZHANG Charlie" userId="4aff97beb3da4f95" providerId="LiveId" clId="{1BAAAE99-D3D4-47A6-ABC4-94BFAE073335}" dt="2020-01-08T19:23:26.750" v="12261" actId="26606"/>
          <ac:spMkLst>
            <pc:docMk/>
            <pc:sldMk cId="1660347041" sldId="302"/>
            <ac:spMk id="46" creationId="{D1D7179B-FF7C-482F-B3D9-2BE9ED1139F9}"/>
          </ac:spMkLst>
        </pc:spChg>
        <pc:spChg chg="add del">
          <ac:chgData name="ZHANG Charlie" userId="4aff97beb3da4f95" providerId="LiveId" clId="{1BAAAE99-D3D4-47A6-ABC4-94BFAE073335}" dt="2020-01-08T19:23:26.750" v="12261" actId="26606"/>
          <ac:spMkLst>
            <pc:docMk/>
            <pc:sldMk cId="1660347041" sldId="302"/>
            <ac:spMk id="47" creationId="{0A04CBE8-0334-413E-9634-73FAEB0E2E47}"/>
          </ac:spMkLst>
        </pc:spChg>
        <pc:spChg chg="add del">
          <ac:chgData name="ZHANG Charlie" userId="4aff97beb3da4f95" providerId="LiveId" clId="{1BAAAE99-D3D4-47A6-ABC4-94BFAE073335}" dt="2020-01-08T19:23:54.272" v="12282" actId="26606"/>
          <ac:spMkLst>
            <pc:docMk/>
            <pc:sldMk cId="1660347041" sldId="302"/>
            <ac:spMk id="48" creationId="{0A04CBE8-0334-413E-9634-73FAEB0E2E47}"/>
          </ac:spMkLst>
        </pc:spChg>
        <pc:spChg chg="add del">
          <ac:chgData name="ZHANG Charlie" userId="4aff97beb3da4f95" providerId="LiveId" clId="{1BAAAE99-D3D4-47A6-ABC4-94BFAE073335}" dt="2020-01-08T19:23:35.835" v="12263" actId="26606"/>
          <ac:spMkLst>
            <pc:docMk/>
            <pc:sldMk cId="1660347041" sldId="302"/>
            <ac:spMk id="49" creationId="{4351DFE5-F63D-4BE0-BDA9-E3EB88F01AA5}"/>
          </ac:spMkLst>
        </pc:spChg>
        <pc:spChg chg="add del">
          <ac:chgData name="ZHANG Charlie" userId="4aff97beb3da4f95" providerId="LiveId" clId="{1BAAAE99-D3D4-47A6-ABC4-94BFAE073335}" dt="2020-01-08T19:23:54.272" v="12282" actId="26606"/>
          <ac:spMkLst>
            <pc:docMk/>
            <pc:sldMk cId="1660347041" sldId="302"/>
            <ac:spMk id="52" creationId="{11394CD8-BD30-4B74-86F4-51FDF3383419}"/>
          </ac:spMkLst>
        </pc:spChg>
        <pc:spChg chg="add del">
          <ac:chgData name="ZHANG Charlie" userId="4aff97beb3da4f95" providerId="LiveId" clId="{1BAAAE99-D3D4-47A6-ABC4-94BFAE073335}" dt="2020-01-08T19:23:37.602" v="12265" actId="26606"/>
          <ac:spMkLst>
            <pc:docMk/>
            <pc:sldMk cId="1660347041" sldId="302"/>
            <ac:spMk id="53" creationId="{46C2E80F-49A6-4372-B103-219D417A55ED}"/>
          </ac:spMkLst>
        </pc:spChg>
        <pc:spChg chg="add del">
          <ac:chgData name="ZHANG Charlie" userId="4aff97beb3da4f95" providerId="LiveId" clId="{1BAAAE99-D3D4-47A6-ABC4-94BFAE073335}" dt="2020-01-08T19:23:54.272" v="12282" actId="26606"/>
          <ac:spMkLst>
            <pc:docMk/>
            <pc:sldMk cId="1660347041" sldId="302"/>
            <ac:spMk id="56" creationId="{F7194F93-1F71-4A70-9DF1-28F183771111}"/>
          </ac:spMkLst>
        </pc:spChg>
        <pc:spChg chg="add del">
          <ac:chgData name="ZHANG Charlie" userId="4aff97beb3da4f95" providerId="LiveId" clId="{1BAAAE99-D3D4-47A6-ABC4-94BFAE073335}" dt="2020-01-08T19:23:54.272" v="12282" actId="26606"/>
          <ac:spMkLst>
            <pc:docMk/>
            <pc:sldMk cId="1660347041" sldId="302"/>
            <ac:spMk id="57" creationId="{9BBC0C84-DC2A-43AE-9576-0A44295E8B9C}"/>
          </ac:spMkLst>
        </pc:spChg>
        <pc:spChg chg="add del">
          <ac:chgData name="ZHANG Charlie" userId="4aff97beb3da4f95" providerId="LiveId" clId="{1BAAAE99-D3D4-47A6-ABC4-94BFAE073335}" dt="2020-01-08T19:23:54.702" v="12284" actId="26606"/>
          <ac:spMkLst>
            <pc:docMk/>
            <pc:sldMk cId="1660347041" sldId="302"/>
            <ac:spMk id="59" creationId="{4351DFE5-F63D-4BE0-BDA9-E3EB88F01AA5}"/>
          </ac:spMkLst>
        </pc:spChg>
        <pc:spChg chg="add del">
          <ac:chgData name="ZHANG Charlie" userId="4aff97beb3da4f95" providerId="LiveId" clId="{1BAAAE99-D3D4-47A6-ABC4-94BFAE073335}" dt="2020-01-08T19:24:00.232" v="12288" actId="26606"/>
          <ac:spMkLst>
            <pc:docMk/>
            <pc:sldMk cId="1660347041" sldId="302"/>
            <ac:spMk id="66" creationId="{46C2E80F-49A6-4372-B103-219D417A55ED}"/>
          </ac:spMkLst>
        </pc:spChg>
        <pc:graphicFrameChg chg="add del">
          <ac:chgData name="ZHANG Charlie" userId="4aff97beb3da4f95" providerId="LiveId" clId="{1BAAAE99-D3D4-47A6-ABC4-94BFAE073335}" dt="2020-01-08T19:23:15.636" v="12243" actId="26606"/>
          <ac:graphicFrameMkLst>
            <pc:docMk/>
            <pc:sldMk cId="1660347041" sldId="302"/>
            <ac:graphicFrameMk id="5" creationId="{B9E615A0-6E9F-447D-9A66-A3F74874D1B2}"/>
          </ac:graphicFrameMkLst>
        </pc:graphicFrameChg>
        <pc:graphicFrameChg chg="add del">
          <ac:chgData name="ZHANG Charlie" userId="4aff97beb3da4f95" providerId="LiveId" clId="{1BAAAE99-D3D4-47A6-ABC4-94BFAE073335}" dt="2020-01-08T19:23:51.291" v="12276" actId="26606"/>
          <ac:graphicFrameMkLst>
            <pc:docMk/>
            <pc:sldMk cId="1660347041" sldId="302"/>
            <ac:graphicFrameMk id="9" creationId="{25292FD8-8DE3-4AB4-9182-CFE423A74656}"/>
          </ac:graphicFrameMkLst>
        </pc:graphicFrameChg>
        <pc:graphicFrameChg chg="add del">
          <ac:chgData name="ZHANG Charlie" userId="4aff97beb3da4f95" providerId="LiveId" clId="{1BAAAE99-D3D4-47A6-ABC4-94BFAE073335}" dt="2020-01-08T19:23:18.140" v="12245" actId="26606"/>
          <ac:graphicFrameMkLst>
            <pc:docMk/>
            <pc:sldMk cId="1660347041" sldId="302"/>
            <ac:graphicFrameMk id="13" creationId="{015701E6-159F-4D07-AFDE-D00FC6DDA247}"/>
          </ac:graphicFrameMkLst>
        </pc:graphicFrameChg>
        <pc:graphicFrameChg chg="add del">
          <ac:chgData name="ZHANG Charlie" userId="4aff97beb3da4f95" providerId="LiveId" clId="{1BAAAE99-D3D4-47A6-ABC4-94BFAE073335}" dt="2020-01-08T19:23:52.005" v="12278" actId="26606"/>
          <ac:graphicFrameMkLst>
            <pc:docMk/>
            <pc:sldMk cId="1660347041" sldId="302"/>
            <ac:graphicFrameMk id="27" creationId="{4F687E6E-78DC-4B7F-B81C-CCC940530C4E}"/>
          </ac:graphicFrameMkLst>
        </pc:graphicFrameChg>
        <pc:graphicFrameChg chg="add del">
          <ac:chgData name="ZHANG Charlie" userId="4aff97beb3da4f95" providerId="LiveId" clId="{1BAAAE99-D3D4-47A6-ABC4-94BFAE073335}" dt="2020-01-08T19:23:23.198" v="12253" actId="26606"/>
          <ac:graphicFrameMkLst>
            <pc:docMk/>
            <pc:sldMk cId="1660347041" sldId="302"/>
            <ac:graphicFrameMk id="30" creationId="{290ED8BF-A458-4907-81C4-1BA6CCE3D9E5}"/>
          </ac:graphicFrameMkLst>
        </pc:graphicFrameChg>
        <pc:graphicFrameChg chg="add del">
          <ac:chgData name="ZHANG Charlie" userId="4aff97beb3da4f95" providerId="LiveId" clId="{1BAAAE99-D3D4-47A6-ABC4-94BFAE073335}" dt="2020-01-08T19:23:25.265" v="12257" actId="26606"/>
          <ac:graphicFrameMkLst>
            <pc:docMk/>
            <pc:sldMk cId="1660347041" sldId="302"/>
            <ac:graphicFrameMk id="39" creationId="{290ED8BF-A458-4907-81C4-1BA6CCE3D9E5}"/>
          </ac:graphicFrameMkLst>
        </pc:graphicFrameChg>
        <pc:graphicFrameChg chg="add del">
          <ac:chgData name="ZHANG Charlie" userId="4aff97beb3da4f95" providerId="LiveId" clId="{1BAAAE99-D3D4-47A6-ABC4-94BFAE073335}" dt="2020-01-08T19:23:25.949" v="12259" actId="26606"/>
          <ac:graphicFrameMkLst>
            <pc:docMk/>
            <pc:sldMk cId="1660347041" sldId="302"/>
            <ac:graphicFrameMk id="42" creationId="{89691444-7F72-4ED5-B19A-ED511A4870BB}"/>
          </ac:graphicFrameMkLst>
        </pc:graphicFrameChg>
        <pc:graphicFrameChg chg="add del">
          <ac:chgData name="ZHANG Charlie" userId="4aff97beb3da4f95" providerId="LiveId" clId="{1BAAAE99-D3D4-47A6-ABC4-94BFAE073335}" dt="2020-01-08T19:23:35.835" v="12263" actId="26606"/>
          <ac:graphicFrameMkLst>
            <pc:docMk/>
            <pc:sldMk cId="1660347041" sldId="302"/>
            <ac:graphicFrameMk id="51" creationId="{290ED8BF-A458-4907-81C4-1BA6CCE3D9E5}"/>
          </ac:graphicFrameMkLst>
        </pc:graphicFrameChg>
        <pc:graphicFrameChg chg="add del">
          <ac:chgData name="ZHANG Charlie" userId="4aff97beb3da4f95" providerId="LiveId" clId="{1BAAAE99-D3D4-47A6-ABC4-94BFAE073335}" dt="2020-01-08T19:23:37.602" v="12265" actId="26606"/>
          <ac:graphicFrameMkLst>
            <pc:docMk/>
            <pc:sldMk cId="1660347041" sldId="302"/>
            <ac:graphicFrameMk id="54" creationId="{015701E6-159F-4D07-AFDE-D00FC6DDA247}"/>
          </ac:graphicFrameMkLst>
        </pc:graphicFrameChg>
        <pc:graphicFrameChg chg="add del">
          <ac:chgData name="ZHANG Charlie" userId="4aff97beb3da4f95" providerId="LiveId" clId="{1BAAAE99-D3D4-47A6-ABC4-94BFAE073335}" dt="2020-01-08T19:23:54.702" v="12284" actId="26606"/>
          <ac:graphicFrameMkLst>
            <pc:docMk/>
            <pc:sldMk cId="1660347041" sldId="302"/>
            <ac:graphicFrameMk id="61" creationId="{20637376-5989-4047-859B-DF8CF35000D0}"/>
          </ac:graphicFrameMkLst>
        </pc:graphicFrameChg>
        <pc:graphicFrameChg chg="add del">
          <ac:chgData name="ZHANG Charlie" userId="4aff97beb3da4f95" providerId="LiveId" clId="{1BAAAE99-D3D4-47A6-ABC4-94BFAE073335}" dt="2020-01-08T19:23:57.474" v="12286" actId="26606"/>
          <ac:graphicFrameMkLst>
            <pc:docMk/>
            <pc:sldMk cId="1660347041" sldId="302"/>
            <ac:graphicFrameMk id="64" creationId="{2C5482A9-3DB4-4CF4-B82E-ECB27441F80C}"/>
          </ac:graphicFrameMkLst>
        </pc:graphicFrameChg>
        <pc:graphicFrameChg chg="add del">
          <ac:chgData name="ZHANG Charlie" userId="4aff97beb3da4f95" providerId="LiveId" clId="{1BAAAE99-D3D4-47A6-ABC4-94BFAE073335}" dt="2020-01-08T19:24:00.232" v="12288" actId="26606"/>
          <ac:graphicFrameMkLst>
            <pc:docMk/>
            <pc:sldMk cId="1660347041" sldId="302"/>
            <ac:graphicFrameMk id="67" creationId="{25292FD8-8DE3-4AB4-9182-CFE423A74656}"/>
          </ac:graphicFrameMkLst>
        </pc:graphicFrameChg>
        <pc:picChg chg="add del">
          <ac:chgData name="ZHANG Charlie" userId="4aff97beb3da4f95" providerId="LiveId" clId="{1BAAAE99-D3D4-47A6-ABC4-94BFAE073335}" dt="2020-01-08T19:23:15.636" v="12243" actId="26606"/>
          <ac:picMkLst>
            <pc:docMk/>
            <pc:sldMk cId="1660347041" sldId="302"/>
            <ac:picMk id="7" creationId="{7E7AA3DC-4BD5-46D7-9411-DEB3E0828DEC}"/>
          </ac:picMkLst>
        </pc:picChg>
        <pc:picChg chg="add del">
          <ac:chgData name="ZHANG Charlie" userId="4aff97beb3da4f95" providerId="LiveId" clId="{1BAAAE99-D3D4-47A6-ABC4-94BFAE073335}" dt="2020-01-08T19:23:52.005" v="12278" actId="26606"/>
          <ac:picMkLst>
            <pc:docMk/>
            <pc:sldMk cId="1660347041" sldId="302"/>
            <ac:picMk id="17" creationId="{514672E5-48B7-4101-A544-12EA83103F67}"/>
          </ac:picMkLst>
        </pc:picChg>
        <pc:picChg chg="add del">
          <ac:chgData name="ZHANG Charlie" userId="4aff97beb3da4f95" providerId="LiveId" clId="{1BAAAE99-D3D4-47A6-ABC4-94BFAE073335}" dt="2020-01-08T19:23:21.969" v="12251" actId="26606"/>
          <ac:picMkLst>
            <pc:docMk/>
            <pc:sldMk cId="1660347041" sldId="302"/>
            <ac:picMk id="25" creationId="{2897127E-6CEF-446C-BE87-93B7C46E49D1}"/>
          </ac:picMkLst>
        </pc:picChg>
        <pc:picChg chg="add del">
          <ac:chgData name="ZHANG Charlie" userId="4aff97beb3da4f95" providerId="LiveId" clId="{1BAAAE99-D3D4-47A6-ABC4-94BFAE073335}" dt="2020-01-08T19:23:23.198" v="12253" actId="26606"/>
          <ac:picMkLst>
            <pc:docMk/>
            <pc:sldMk cId="1660347041" sldId="302"/>
            <ac:picMk id="29" creationId="{02DD2BC0-6F29-4B4F-8D61-2DCF6D2E8E73}"/>
          </ac:picMkLst>
        </pc:picChg>
        <pc:picChg chg="add del">
          <ac:chgData name="ZHANG Charlie" userId="4aff97beb3da4f95" providerId="LiveId" clId="{1BAAAE99-D3D4-47A6-ABC4-94BFAE073335}" dt="2020-01-08T19:23:25.265" v="12257" actId="26606"/>
          <ac:picMkLst>
            <pc:docMk/>
            <pc:sldMk cId="1660347041" sldId="302"/>
            <ac:picMk id="38" creationId="{02DD2BC0-6F29-4B4F-8D61-2DCF6D2E8E73}"/>
          </ac:picMkLst>
        </pc:picChg>
        <pc:picChg chg="add del">
          <ac:chgData name="ZHANG Charlie" userId="4aff97beb3da4f95" providerId="LiveId" clId="{1BAAAE99-D3D4-47A6-ABC4-94BFAE073335}" dt="2020-01-08T19:23:25.949" v="12259" actId="26606"/>
          <ac:picMkLst>
            <pc:docMk/>
            <pc:sldMk cId="1660347041" sldId="302"/>
            <ac:picMk id="41" creationId="{8416939F-0FA4-42F2-AEA0-9655DC9D6B7E}"/>
          </ac:picMkLst>
        </pc:picChg>
        <pc:picChg chg="add del">
          <ac:chgData name="ZHANG Charlie" userId="4aff97beb3da4f95" providerId="LiveId" clId="{1BAAAE99-D3D4-47A6-ABC4-94BFAE073335}" dt="2020-01-08T19:23:35.835" v="12263" actId="26606"/>
          <ac:picMkLst>
            <pc:docMk/>
            <pc:sldMk cId="1660347041" sldId="302"/>
            <ac:picMk id="50" creationId="{02DD2BC0-6F29-4B4F-8D61-2DCF6D2E8E73}"/>
          </ac:picMkLst>
        </pc:picChg>
        <pc:picChg chg="add del">
          <ac:chgData name="ZHANG Charlie" userId="4aff97beb3da4f95" providerId="LiveId" clId="{1BAAAE99-D3D4-47A6-ABC4-94BFAE073335}" dt="2020-01-08T19:23:54.702" v="12284" actId="26606"/>
          <ac:picMkLst>
            <pc:docMk/>
            <pc:sldMk cId="1660347041" sldId="302"/>
            <ac:picMk id="60" creationId="{02DD2BC0-6F29-4B4F-8D61-2DCF6D2E8E73}"/>
          </ac:picMkLst>
        </pc:picChg>
        <pc:picChg chg="add del">
          <ac:chgData name="ZHANG Charlie" userId="4aff97beb3da4f95" providerId="LiveId" clId="{1BAAAE99-D3D4-47A6-ABC4-94BFAE073335}" dt="2020-01-08T19:23:57.474" v="12286" actId="26606"/>
          <ac:picMkLst>
            <pc:docMk/>
            <pc:sldMk cId="1660347041" sldId="302"/>
            <ac:picMk id="63" creationId="{66A0E580-C827-4E81-BAFF-33246FEC7C65}"/>
          </ac:picMkLst>
        </pc:picChg>
        <pc:cxnChg chg="add del">
          <ac:chgData name="ZHANG Charlie" userId="4aff97beb3da4f95" providerId="LiveId" clId="{1BAAAE99-D3D4-47A6-ABC4-94BFAE073335}" dt="2020-01-08T19:23:15.636" v="12243" actId="26606"/>
          <ac:cxnSpMkLst>
            <pc:docMk/>
            <pc:sldMk cId="1660347041" sldId="302"/>
            <ac:cxnSpMk id="11" creationId="{A7F400EE-A8A5-48AF-B4D6-291B52C6F0B0}"/>
          </ac:cxnSpMkLst>
        </pc:cxnChg>
        <pc:cxnChg chg="add del">
          <ac:chgData name="ZHANG Charlie" userId="4aff97beb3da4f95" providerId="LiveId" clId="{1BAAAE99-D3D4-47A6-ABC4-94BFAE073335}" dt="2020-01-08T19:23:21.181" v="12249" actId="26606"/>
          <ac:cxnSpMkLst>
            <pc:docMk/>
            <pc:sldMk cId="1660347041" sldId="302"/>
            <ac:cxnSpMk id="12" creationId="{D4C22394-EBC2-4FAF-A555-6C02D589EED7}"/>
          </ac:cxnSpMkLst>
        </pc:cxnChg>
        <pc:cxnChg chg="add del">
          <ac:chgData name="ZHANG Charlie" userId="4aff97beb3da4f95" providerId="LiveId" clId="{1BAAAE99-D3D4-47A6-ABC4-94BFAE073335}" dt="2020-01-08T19:23:18.885" v="12247" actId="26606"/>
          <ac:cxnSpMkLst>
            <pc:docMk/>
            <pc:sldMk cId="1660347041" sldId="302"/>
            <ac:cxnSpMk id="15" creationId="{2D72A2C9-F3CA-4216-8BAD-FA4C970C3C4E}"/>
          </ac:cxnSpMkLst>
        </pc:cxnChg>
        <pc:cxnChg chg="add del">
          <ac:chgData name="ZHANG Charlie" userId="4aff97beb3da4f95" providerId="LiveId" clId="{1BAAAE99-D3D4-47A6-ABC4-94BFAE073335}" dt="2020-01-08T19:23:52.005" v="12278" actId="26606"/>
          <ac:cxnSpMkLst>
            <pc:docMk/>
            <pc:sldMk cId="1660347041" sldId="302"/>
            <ac:cxnSpMk id="22" creationId="{A7F400EE-A8A5-48AF-B4D6-291B52C6F0B0}"/>
          </ac:cxnSpMkLst>
        </pc:cxnChg>
        <pc:cxnChg chg="add del">
          <ac:chgData name="ZHANG Charlie" userId="4aff97beb3da4f95" providerId="LiveId" clId="{1BAAAE99-D3D4-47A6-ABC4-94BFAE073335}" dt="2020-01-08T19:23:53.141" v="12280" actId="26606"/>
          <ac:cxnSpMkLst>
            <pc:docMk/>
            <pc:sldMk cId="1660347041" sldId="302"/>
            <ac:cxnSpMk id="36" creationId="{2D72A2C9-F3CA-4216-8BAD-FA4C970C3C4E}"/>
          </ac:cxnSpMkLst>
        </pc:cxnChg>
        <pc:cxnChg chg="add del">
          <ac:chgData name="ZHANG Charlie" userId="4aff97beb3da4f95" providerId="LiveId" clId="{1BAAAE99-D3D4-47A6-ABC4-94BFAE073335}" dt="2020-01-08T19:23:54.272" v="12282" actId="26606"/>
          <ac:cxnSpMkLst>
            <pc:docMk/>
            <pc:sldMk cId="1660347041" sldId="302"/>
            <ac:cxnSpMk id="55" creationId="{D4C22394-EBC2-4FAF-A555-6C02D589EED7}"/>
          </ac:cxnSpMkLst>
        </pc:cxnChg>
      </pc:sldChg>
      <pc:sldChg chg="addSp modSp add ord modTransition">
        <pc:chgData name="ZHANG Charlie" userId="4aff97beb3da4f95" providerId="LiveId" clId="{1BAAAE99-D3D4-47A6-ABC4-94BFAE073335}" dt="2020-01-09T16:50:29.282" v="16492"/>
        <pc:sldMkLst>
          <pc:docMk/>
          <pc:sldMk cId="2900081076" sldId="303"/>
        </pc:sldMkLst>
        <pc:spChg chg="mod">
          <ac:chgData name="ZHANG Charlie" userId="4aff97beb3da4f95" providerId="LiveId" clId="{1BAAAE99-D3D4-47A6-ABC4-94BFAE073335}" dt="2020-01-08T19:40:33.902" v="13420"/>
          <ac:spMkLst>
            <pc:docMk/>
            <pc:sldMk cId="2900081076" sldId="303"/>
            <ac:spMk id="2" creationId="{401CEF8D-8C98-4510-9D02-3167D0256DBB}"/>
          </ac:spMkLst>
        </pc:spChg>
        <pc:spChg chg="mod">
          <ac:chgData name="ZHANG Charlie" userId="4aff97beb3da4f95" providerId="LiveId" clId="{1BAAAE99-D3D4-47A6-ABC4-94BFAE073335}" dt="2020-01-08T19:42:36.708" v="13695" actId="20577"/>
          <ac:spMkLst>
            <pc:docMk/>
            <pc:sldMk cId="2900081076" sldId="303"/>
            <ac:spMk id="3" creationId="{634E78B8-081C-4D14-AF30-DA1CDB39887F}"/>
          </ac:spMkLst>
        </pc:spChg>
        <pc:spChg chg="add mod">
          <ac:chgData name="ZHANG Charlie" userId="4aff97beb3da4f95" providerId="LiveId" clId="{1BAAAE99-D3D4-47A6-ABC4-94BFAE073335}" dt="2020-01-08T19:42:23.713" v="13690" actId="1076"/>
          <ac:spMkLst>
            <pc:docMk/>
            <pc:sldMk cId="2900081076" sldId="303"/>
            <ac:spMk id="4" creationId="{5218667D-800D-45BF-A0BB-8485951081A3}"/>
          </ac:spMkLst>
        </pc:spChg>
        <pc:spChg chg="add mod">
          <ac:chgData name="ZHANG Charlie" userId="4aff97beb3da4f95" providerId="LiveId" clId="{1BAAAE99-D3D4-47A6-ABC4-94BFAE073335}" dt="2020-01-08T19:42:23.713" v="13690" actId="1076"/>
          <ac:spMkLst>
            <pc:docMk/>
            <pc:sldMk cId="2900081076" sldId="303"/>
            <ac:spMk id="5" creationId="{2193C380-C03C-4DD2-B313-EF6992FBCD08}"/>
          </ac:spMkLst>
        </pc:spChg>
        <pc:spChg chg="add mod">
          <ac:chgData name="ZHANG Charlie" userId="4aff97beb3da4f95" providerId="LiveId" clId="{1BAAAE99-D3D4-47A6-ABC4-94BFAE073335}" dt="2020-01-08T19:42:23.713" v="13690" actId="1076"/>
          <ac:spMkLst>
            <pc:docMk/>
            <pc:sldMk cId="2900081076" sldId="303"/>
            <ac:spMk id="6" creationId="{F0ABD087-188F-4E8C-8541-1BD5DEAB2832}"/>
          </ac:spMkLst>
        </pc:spChg>
        <pc:spChg chg="add mod">
          <ac:chgData name="ZHANG Charlie" userId="4aff97beb3da4f95" providerId="LiveId" clId="{1BAAAE99-D3D4-47A6-ABC4-94BFAE073335}" dt="2020-01-08T19:42:23.713" v="13690" actId="1076"/>
          <ac:spMkLst>
            <pc:docMk/>
            <pc:sldMk cId="2900081076" sldId="303"/>
            <ac:spMk id="7" creationId="{7FE647F5-61F9-47E5-9C8E-CCB9B3016069}"/>
          </ac:spMkLst>
        </pc:spChg>
        <pc:spChg chg="add mod">
          <ac:chgData name="ZHANG Charlie" userId="4aff97beb3da4f95" providerId="LiveId" clId="{1BAAAE99-D3D4-47A6-ABC4-94BFAE073335}" dt="2020-01-08T19:42:23.713" v="13690" actId="1076"/>
          <ac:spMkLst>
            <pc:docMk/>
            <pc:sldMk cId="2900081076" sldId="303"/>
            <ac:spMk id="8" creationId="{22691895-03AA-475D-A1FC-F935D7856C66}"/>
          </ac:spMkLst>
        </pc:spChg>
        <pc:spChg chg="add mod">
          <ac:chgData name="ZHANG Charlie" userId="4aff97beb3da4f95" providerId="LiveId" clId="{1BAAAE99-D3D4-47A6-ABC4-94BFAE073335}" dt="2020-01-08T19:42:23.713" v="13690" actId="1076"/>
          <ac:spMkLst>
            <pc:docMk/>
            <pc:sldMk cId="2900081076" sldId="303"/>
            <ac:spMk id="9" creationId="{8D147E46-83E7-474C-B56F-6D1A20997B48}"/>
          </ac:spMkLst>
        </pc:spChg>
        <pc:spChg chg="add mod">
          <ac:chgData name="ZHANG Charlie" userId="4aff97beb3da4f95" providerId="LiveId" clId="{1BAAAE99-D3D4-47A6-ABC4-94BFAE073335}" dt="2020-01-08T19:42:23.713" v="13690" actId="1076"/>
          <ac:spMkLst>
            <pc:docMk/>
            <pc:sldMk cId="2900081076" sldId="303"/>
            <ac:spMk id="10" creationId="{14714265-B53F-4CA0-90CC-F32CE59E32C7}"/>
          </ac:spMkLst>
        </pc:spChg>
        <pc:spChg chg="add mod">
          <ac:chgData name="ZHANG Charlie" userId="4aff97beb3da4f95" providerId="LiveId" clId="{1BAAAE99-D3D4-47A6-ABC4-94BFAE073335}" dt="2020-01-08T19:42:23.713" v="13690" actId="1076"/>
          <ac:spMkLst>
            <pc:docMk/>
            <pc:sldMk cId="2900081076" sldId="303"/>
            <ac:spMk id="11" creationId="{18765258-D00D-4CE2-A45D-AFC61B8F1AEF}"/>
          </ac:spMkLst>
        </pc:spChg>
        <pc:spChg chg="add mod">
          <ac:chgData name="ZHANG Charlie" userId="4aff97beb3da4f95" providerId="LiveId" clId="{1BAAAE99-D3D4-47A6-ABC4-94BFAE073335}" dt="2020-01-08T19:42:23.713" v="13690" actId="1076"/>
          <ac:spMkLst>
            <pc:docMk/>
            <pc:sldMk cId="2900081076" sldId="303"/>
            <ac:spMk id="12" creationId="{41F16233-7DA0-4E3A-9551-4B52698E19E0}"/>
          </ac:spMkLst>
        </pc:spChg>
      </pc:sldChg>
      <pc:sldChg chg="addSp delSp modSp add modTransition modAnim">
        <pc:chgData name="ZHANG Charlie" userId="4aff97beb3da4f95" providerId="LiveId" clId="{1BAAAE99-D3D4-47A6-ABC4-94BFAE073335}" dt="2020-01-09T16:50:29.282" v="16492"/>
        <pc:sldMkLst>
          <pc:docMk/>
          <pc:sldMk cId="4030401006" sldId="304"/>
        </pc:sldMkLst>
        <pc:spChg chg="del">
          <ac:chgData name="ZHANG Charlie" userId="4aff97beb3da4f95" providerId="LiveId" clId="{1BAAAE99-D3D4-47A6-ABC4-94BFAE073335}" dt="2020-01-08T19:30:30.391" v="12693" actId="478"/>
          <ac:spMkLst>
            <pc:docMk/>
            <pc:sldMk cId="4030401006" sldId="304"/>
            <ac:spMk id="2" creationId="{3C897853-2BC5-4B56-B4BA-50063665E06F}"/>
          </ac:spMkLst>
        </pc:spChg>
        <pc:spChg chg="mod">
          <ac:chgData name="ZHANG Charlie" userId="4aff97beb3da4f95" providerId="LiveId" clId="{1BAAAE99-D3D4-47A6-ABC4-94BFAE073335}" dt="2020-01-08T19:32:07.398" v="12887" actId="20577"/>
          <ac:spMkLst>
            <pc:docMk/>
            <pc:sldMk cId="4030401006" sldId="304"/>
            <ac:spMk id="3" creationId="{58B0DEDC-E9A0-4BA3-BA5E-F57938A5D5D4}"/>
          </ac:spMkLst>
        </pc:spChg>
        <pc:spChg chg="add mod">
          <ac:chgData name="ZHANG Charlie" userId="4aff97beb3da4f95" providerId="LiveId" clId="{1BAAAE99-D3D4-47A6-ABC4-94BFAE073335}" dt="2020-01-08T19:30:39.587" v="12695" actId="1076"/>
          <ac:spMkLst>
            <pc:docMk/>
            <pc:sldMk cId="4030401006" sldId="304"/>
            <ac:spMk id="4" creationId="{62772F02-1C36-411F-9283-4FF9C5BB13CE}"/>
          </ac:spMkLst>
        </pc:spChg>
        <pc:spChg chg="add mod">
          <ac:chgData name="ZHANG Charlie" userId="4aff97beb3da4f95" providerId="LiveId" clId="{1BAAAE99-D3D4-47A6-ABC4-94BFAE073335}" dt="2020-01-08T19:30:39.587" v="12695" actId="1076"/>
          <ac:spMkLst>
            <pc:docMk/>
            <pc:sldMk cId="4030401006" sldId="304"/>
            <ac:spMk id="5" creationId="{3146877C-A131-4043-B25E-2216FC5CE987}"/>
          </ac:spMkLst>
        </pc:spChg>
        <pc:spChg chg="add mod">
          <ac:chgData name="ZHANG Charlie" userId="4aff97beb3da4f95" providerId="LiveId" clId="{1BAAAE99-D3D4-47A6-ABC4-94BFAE073335}" dt="2020-01-08T19:30:39.587" v="12695" actId="1076"/>
          <ac:spMkLst>
            <pc:docMk/>
            <pc:sldMk cId="4030401006" sldId="304"/>
            <ac:spMk id="6" creationId="{D1D504E6-1E7D-4150-8A72-B45A3BD26302}"/>
          </ac:spMkLst>
        </pc:spChg>
        <pc:spChg chg="add mod">
          <ac:chgData name="ZHANG Charlie" userId="4aff97beb3da4f95" providerId="LiveId" clId="{1BAAAE99-D3D4-47A6-ABC4-94BFAE073335}" dt="2020-01-08T19:30:39.587" v="12695" actId="1076"/>
          <ac:spMkLst>
            <pc:docMk/>
            <pc:sldMk cId="4030401006" sldId="304"/>
            <ac:spMk id="7" creationId="{DBD79C85-1987-42BB-B454-6B72541997AA}"/>
          </ac:spMkLst>
        </pc:spChg>
        <pc:spChg chg="add mod">
          <ac:chgData name="ZHANG Charlie" userId="4aff97beb3da4f95" providerId="LiveId" clId="{1BAAAE99-D3D4-47A6-ABC4-94BFAE073335}" dt="2020-01-08T19:30:39.587" v="12695" actId="1076"/>
          <ac:spMkLst>
            <pc:docMk/>
            <pc:sldMk cId="4030401006" sldId="304"/>
            <ac:spMk id="8" creationId="{CC6E3D58-EDE7-483B-93E7-3B5B14407F7E}"/>
          </ac:spMkLst>
        </pc:spChg>
        <pc:spChg chg="add mod">
          <ac:chgData name="ZHANG Charlie" userId="4aff97beb3da4f95" providerId="LiveId" clId="{1BAAAE99-D3D4-47A6-ABC4-94BFAE073335}" dt="2020-01-08T19:35:11.173" v="13017" actId="20577"/>
          <ac:spMkLst>
            <pc:docMk/>
            <pc:sldMk cId="4030401006" sldId="304"/>
            <ac:spMk id="9" creationId="{2BEDD6DE-EE07-43AA-9D1A-43D5EE6D21D8}"/>
          </ac:spMkLst>
        </pc:spChg>
        <pc:spChg chg="add mod">
          <ac:chgData name="ZHANG Charlie" userId="4aff97beb3da4f95" providerId="LiveId" clId="{1BAAAE99-D3D4-47A6-ABC4-94BFAE073335}" dt="2020-01-08T19:30:39.587" v="12695" actId="1076"/>
          <ac:spMkLst>
            <pc:docMk/>
            <pc:sldMk cId="4030401006" sldId="304"/>
            <ac:spMk id="10" creationId="{2242553B-BE68-43BA-A43E-E7DC37CDA681}"/>
          </ac:spMkLst>
        </pc:spChg>
        <pc:spChg chg="add mod">
          <ac:chgData name="ZHANG Charlie" userId="4aff97beb3da4f95" providerId="LiveId" clId="{1BAAAE99-D3D4-47A6-ABC4-94BFAE073335}" dt="2020-01-08T19:30:39.587" v="12695" actId="1076"/>
          <ac:spMkLst>
            <pc:docMk/>
            <pc:sldMk cId="4030401006" sldId="304"/>
            <ac:spMk id="11" creationId="{79FB5E09-AEDE-46D1-A45A-9F66CBF15519}"/>
          </ac:spMkLst>
        </pc:spChg>
        <pc:spChg chg="add mod">
          <ac:chgData name="ZHANG Charlie" userId="4aff97beb3da4f95" providerId="LiveId" clId="{1BAAAE99-D3D4-47A6-ABC4-94BFAE073335}" dt="2020-01-08T19:35:13.525" v="13019" actId="6549"/>
          <ac:spMkLst>
            <pc:docMk/>
            <pc:sldMk cId="4030401006" sldId="304"/>
            <ac:spMk id="12" creationId="{8B688DB3-53A6-4D87-8221-E21193B5492C}"/>
          </ac:spMkLst>
        </pc:spChg>
        <pc:spChg chg="add mod">
          <ac:chgData name="ZHANG Charlie" userId="4aff97beb3da4f95" providerId="LiveId" clId="{1BAAAE99-D3D4-47A6-ABC4-94BFAE073335}" dt="2020-01-08T19:30:39.587" v="12695" actId="1076"/>
          <ac:spMkLst>
            <pc:docMk/>
            <pc:sldMk cId="4030401006" sldId="304"/>
            <ac:spMk id="13" creationId="{48BB8C65-6BCD-48CC-8A36-DF1E20E5A09E}"/>
          </ac:spMkLst>
        </pc:spChg>
        <pc:spChg chg="add mod">
          <ac:chgData name="ZHANG Charlie" userId="4aff97beb3da4f95" providerId="LiveId" clId="{1BAAAE99-D3D4-47A6-ABC4-94BFAE073335}" dt="2020-01-08T19:30:39.587" v="12695" actId="1076"/>
          <ac:spMkLst>
            <pc:docMk/>
            <pc:sldMk cId="4030401006" sldId="304"/>
            <ac:spMk id="14" creationId="{3641F7E5-24D3-4A0C-B2EC-93F3DCF10B60}"/>
          </ac:spMkLst>
        </pc:spChg>
        <pc:spChg chg="add mod">
          <ac:chgData name="ZHANG Charlie" userId="4aff97beb3da4f95" providerId="LiveId" clId="{1BAAAE99-D3D4-47A6-ABC4-94BFAE073335}" dt="2020-01-08T19:30:39.587" v="12695" actId="1076"/>
          <ac:spMkLst>
            <pc:docMk/>
            <pc:sldMk cId="4030401006" sldId="304"/>
            <ac:spMk id="15" creationId="{6A71D126-C5F8-46CF-B63F-A09860059327}"/>
          </ac:spMkLst>
        </pc:spChg>
        <pc:spChg chg="add mod">
          <ac:chgData name="ZHANG Charlie" userId="4aff97beb3da4f95" providerId="LiveId" clId="{1BAAAE99-D3D4-47A6-ABC4-94BFAE073335}" dt="2020-01-08T19:30:39.587" v="12695" actId="1076"/>
          <ac:spMkLst>
            <pc:docMk/>
            <pc:sldMk cId="4030401006" sldId="304"/>
            <ac:spMk id="16" creationId="{28634C48-10B9-499A-85FD-F5070E80D9D3}"/>
          </ac:spMkLst>
        </pc:spChg>
        <pc:spChg chg="add mod">
          <ac:chgData name="ZHANG Charlie" userId="4aff97beb3da4f95" providerId="LiveId" clId="{1BAAAE99-D3D4-47A6-ABC4-94BFAE073335}" dt="2020-01-08T19:30:39.587" v="12695" actId="1076"/>
          <ac:spMkLst>
            <pc:docMk/>
            <pc:sldMk cId="4030401006" sldId="304"/>
            <ac:spMk id="17" creationId="{BB937225-D606-424F-9CBE-E721E432ACDA}"/>
          </ac:spMkLst>
        </pc:spChg>
        <pc:spChg chg="add mod">
          <ac:chgData name="ZHANG Charlie" userId="4aff97beb3da4f95" providerId="LiveId" clId="{1BAAAE99-D3D4-47A6-ABC4-94BFAE073335}" dt="2020-01-08T19:35:16.549" v="13023" actId="20577"/>
          <ac:spMkLst>
            <pc:docMk/>
            <pc:sldMk cId="4030401006" sldId="304"/>
            <ac:spMk id="18" creationId="{8A25CEE1-A11D-4487-94FD-C7E7F25DF53D}"/>
          </ac:spMkLst>
        </pc:spChg>
        <pc:spChg chg="add mod">
          <ac:chgData name="ZHANG Charlie" userId="4aff97beb3da4f95" providerId="LiveId" clId="{1BAAAE99-D3D4-47A6-ABC4-94BFAE073335}" dt="2020-01-08T19:30:39.587" v="12695" actId="1076"/>
          <ac:spMkLst>
            <pc:docMk/>
            <pc:sldMk cId="4030401006" sldId="304"/>
            <ac:spMk id="19" creationId="{7D5CFBC1-30C8-4691-88E5-98238C660599}"/>
          </ac:spMkLst>
        </pc:spChg>
        <pc:spChg chg="add mod">
          <ac:chgData name="ZHANG Charlie" userId="4aff97beb3da4f95" providerId="LiveId" clId="{1BAAAE99-D3D4-47A6-ABC4-94BFAE073335}" dt="2020-01-08T19:30:39.587" v="12695" actId="1076"/>
          <ac:spMkLst>
            <pc:docMk/>
            <pc:sldMk cId="4030401006" sldId="304"/>
            <ac:spMk id="20" creationId="{7AAF86EA-7F21-44AC-902F-2BE04053F2D0}"/>
          </ac:spMkLst>
        </pc:spChg>
        <pc:spChg chg="add mod">
          <ac:chgData name="ZHANG Charlie" userId="4aff97beb3da4f95" providerId="LiveId" clId="{1BAAAE99-D3D4-47A6-ABC4-94BFAE073335}" dt="2020-01-08T19:35:19.025" v="13025" actId="6549"/>
          <ac:spMkLst>
            <pc:docMk/>
            <pc:sldMk cId="4030401006" sldId="304"/>
            <ac:spMk id="21" creationId="{4E6034A9-A55E-4811-A5A1-587788FF4AE4}"/>
          </ac:spMkLst>
        </pc:spChg>
      </pc:sldChg>
      <pc:sldChg chg="addSp delSp modSp add modTransition modAnim">
        <pc:chgData name="ZHANG Charlie" userId="4aff97beb3da4f95" providerId="LiveId" clId="{1BAAAE99-D3D4-47A6-ABC4-94BFAE073335}" dt="2020-01-09T16:50:29.282" v="16492"/>
        <pc:sldMkLst>
          <pc:docMk/>
          <pc:sldMk cId="3864809123" sldId="305"/>
        </pc:sldMkLst>
        <pc:spChg chg="del">
          <ac:chgData name="ZHANG Charlie" userId="4aff97beb3da4f95" providerId="LiveId" clId="{1BAAAE99-D3D4-47A6-ABC4-94BFAE073335}" dt="2020-01-08T19:31:57.280" v="12883" actId="478"/>
          <ac:spMkLst>
            <pc:docMk/>
            <pc:sldMk cId="3864809123" sldId="305"/>
            <ac:spMk id="2" creationId="{841770D5-4C7C-4F21-B08B-75433626B229}"/>
          </ac:spMkLst>
        </pc:spChg>
        <pc:spChg chg="mod">
          <ac:chgData name="ZHANG Charlie" userId="4aff97beb3da4f95" providerId="LiveId" clId="{1BAAAE99-D3D4-47A6-ABC4-94BFAE073335}" dt="2020-01-08T19:35:25.634" v="13045"/>
          <ac:spMkLst>
            <pc:docMk/>
            <pc:sldMk cId="3864809123" sldId="305"/>
            <ac:spMk id="3" creationId="{0BAB78B5-E21C-44EE-808F-72D4180B588A}"/>
          </ac:spMkLst>
        </pc:spChg>
        <pc:spChg chg="add">
          <ac:chgData name="ZHANG Charlie" userId="4aff97beb3da4f95" providerId="LiveId" clId="{1BAAAE99-D3D4-47A6-ABC4-94BFAE073335}" dt="2020-01-08T19:32:12.842" v="12888"/>
          <ac:spMkLst>
            <pc:docMk/>
            <pc:sldMk cId="3864809123" sldId="305"/>
            <ac:spMk id="4" creationId="{F3856835-3E3C-409E-A4D3-F49A161177B6}"/>
          </ac:spMkLst>
        </pc:spChg>
        <pc:spChg chg="add mod">
          <ac:chgData name="ZHANG Charlie" userId="4aff97beb3da4f95" providerId="LiveId" clId="{1BAAAE99-D3D4-47A6-ABC4-94BFAE073335}" dt="2020-01-08T19:32:45.374" v="12896" actId="1076"/>
          <ac:spMkLst>
            <pc:docMk/>
            <pc:sldMk cId="3864809123" sldId="305"/>
            <ac:spMk id="5" creationId="{40FB0E3A-D7A0-4B64-A320-90335C0EFB9F}"/>
          </ac:spMkLst>
        </pc:spChg>
        <pc:spChg chg="add mod">
          <ac:chgData name="ZHANG Charlie" userId="4aff97beb3da4f95" providerId="LiveId" clId="{1BAAAE99-D3D4-47A6-ABC4-94BFAE073335}" dt="2020-01-08T19:32:28.004" v="12891" actId="1076"/>
          <ac:spMkLst>
            <pc:docMk/>
            <pc:sldMk cId="3864809123" sldId="305"/>
            <ac:spMk id="6" creationId="{549D652E-08DD-45D7-8A63-A9A8FDAF4241}"/>
          </ac:spMkLst>
        </pc:spChg>
        <pc:spChg chg="add mod">
          <ac:chgData name="ZHANG Charlie" userId="4aff97beb3da4f95" providerId="LiveId" clId="{1BAAAE99-D3D4-47A6-ABC4-94BFAE073335}" dt="2020-01-08T19:32:58.675" v="12901" actId="1076"/>
          <ac:spMkLst>
            <pc:docMk/>
            <pc:sldMk cId="3864809123" sldId="305"/>
            <ac:spMk id="7" creationId="{16E07A4C-87D0-49D1-AB06-7D53792A208C}"/>
          </ac:spMkLst>
        </pc:spChg>
        <pc:spChg chg="add mod">
          <ac:chgData name="ZHANG Charlie" userId="4aff97beb3da4f95" providerId="LiveId" clId="{1BAAAE99-D3D4-47A6-ABC4-94BFAE073335}" dt="2020-01-08T19:33:10.910" v="12904" actId="1076"/>
          <ac:spMkLst>
            <pc:docMk/>
            <pc:sldMk cId="3864809123" sldId="305"/>
            <ac:spMk id="8" creationId="{5ADDCF1E-2284-47D6-B6AF-7F1DFB57B220}"/>
          </ac:spMkLst>
        </pc:spChg>
        <pc:spChg chg="add mod">
          <ac:chgData name="ZHANG Charlie" userId="4aff97beb3da4f95" providerId="LiveId" clId="{1BAAAE99-D3D4-47A6-ABC4-94BFAE073335}" dt="2020-01-08T19:35:00.492" v="13009" actId="20577"/>
          <ac:spMkLst>
            <pc:docMk/>
            <pc:sldMk cId="3864809123" sldId="305"/>
            <ac:spMk id="9" creationId="{8B1B1E3E-4FD6-429E-8EF5-629B4DA18AC4}"/>
          </ac:spMkLst>
        </pc:spChg>
        <pc:spChg chg="add mod">
          <ac:chgData name="ZHANG Charlie" userId="4aff97beb3da4f95" providerId="LiveId" clId="{1BAAAE99-D3D4-47A6-ABC4-94BFAE073335}" dt="2020-01-08T19:33:00.885" v="12902" actId="1076"/>
          <ac:spMkLst>
            <pc:docMk/>
            <pc:sldMk cId="3864809123" sldId="305"/>
            <ac:spMk id="10" creationId="{0CB03D5E-0F4C-4563-831B-AEB6C18CFE59}"/>
          </ac:spMkLst>
        </pc:spChg>
        <pc:spChg chg="add mod">
          <ac:chgData name="ZHANG Charlie" userId="4aff97beb3da4f95" providerId="LiveId" clId="{1BAAAE99-D3D4-47A6-ABC4-94BFAE073335}" dt="2020-01-08T19:32:38.466" v="12893" actId="1076"/>
          <ac:spMkLst>
            <pc:docMk/>
            <pc:sldMk cId="3864809123" sldId="305"/>
            <ac:spMk id="11" creationId="{B9A7DFCE-B809-4132-AAF5-15289DDB69CA}"/>
          </ac:spMkLst>
        </pc:spChg>
        <pc:spChg chg="add mod">
          <ac:chgData name="ZHANG Charlie" userId="4aff97beb3da4f95" providerId="LiveId" clId="{1BAAAE99-D3D4-47A6-ABC4-94BFAE073335}" dt="2020-01-08T19:35:04.004" v="13011" actId="20577"/>
          <ac:spMkLst>
            <pc:docMk/>
            <pc:sldMk cId="3864809123" sldId="305"/>
            <ac:spMk id="12" creationId="{28CCA1A3-F7D4-47CB-BDE8-49C3DF8B9053}"/>
          </ac:spMkLst>
        </pc:spChg>
        <pc:spChg chg="add">
          <ac:chgData name="ZHANG Charlie" userId="4aff97beb3da4f95" providerId="LiveId" clId="{1BAAAE99-D3D4-47A6-ABC4-94BFAE073335}" dt="2020-01-08T19:32:12.842" v="12888"/>
          <ac:spMkLst>
            <pc:docMk/>
            <pc:sldMk cId="3864809123" sldId="305"/>
            <ac:spMk id="13" creationId="{2B47F242-192B-476F-A1A5-26E801910ADC}"/>
          </ac:spMkLst>
        </pc:spChg>
        <pc:spChg chg="add mod">
          <ac:chgData name="ZHANG Charlie" userId="4aff97beb3da4f95" providerId="LiveId" clId="{1BAAAE99-D3D4-47A6-ABC4-94BFAE073335}" dt="2020-01-08T19:33:53.064" v="12917" actId="1076"/>
          <ac:spMkLst>
            <pc:docMk/>
            <pc:sldMk cId="3864809123" sldId="305"/>
            <ac:spMk id="14" creationId="{B901B3E2-5F0B-494D-A75B-2D3B34574C5A}"/>
          </ac:spMkLst>
        </pc:spChg>
        <pc:spChg chg="add mod">
          <ac:chgData name="ZHANG Charlie" userId="4aff97beb3da4f95" providerId="LiveId" clId="{1BAAAE99-D3D4-47A6-ABC4-94BFAE073335}" dt="2020-01-08T19:33:48.375" v="12915" actId="1076"/>
          <ac:spMkLst>
            <pc:docMk/>
            <pc:sldMk cId="3864809123" sldId="305"/>
            <ac:spMk id="15" creationId="{277870C9-469D-4A0D-92A8-068CCD00A2AB}"/>
          </ac:spMkLst>
        </pc:spChg>
        <pc:spChg chg="add mod">
          <ac:chgData name="ZHANG Charlie" userId="4aff97beb3da4f95" providerId="LiveId" clId="{1BAAAE99-D3D4-47A6-ABC4-94BFAE073335}" dt="2020-01-08T19:34:17.872" v="12922" actId="1076"/>
          <ac:spMkLst>
            <pc:docMk/>
            <pc:sldMk cId="3864809123" sldId="305"/>
            <ac:spMk id="16" creationId="{55155260-D4EE-401D-9C56-A55E49980D2E}"/>
          </ac:spMkLst>
        </pc:spChg>
        <pc:spChg chg="add mod">
          <ac:chgData name="ZHANG Charlie" userId="4aff97beb3da4f95" providerId="LiveId" clId="{1BAAAE99-D3D4-47A6-ABC4-94BFAE073335}" dt="2020-01-08T19:34:12.994" v="12920" actId="1076"/>
          <ac:spMkLst>
            <pc:docMk/>
            <pc:sldMk cId="3864809123" sldId="305"/>
            <ac:spMk id="17" creationId="{470A74C8-18F3-45B8-8051-957108D646DA}"/>
          </ac:spMkLst>
        </pc:spChg>
        <pc:spChg chg="add mod">
          <ac:chgData name="ZHANG Charlie" userId="4aff97beb3da4f95" providerId="LiveId" clId="{1BAAAE99-D3D4-47A6-ABC4-94BFAE073335}" dt="2020-01-08T19:35:05.627" v="13013" actId="20577"/>
          <ac:spMkLst>
            <pc:docMk/>
            <pc:sldMk cId="3864809123" sldId="305"/>
            <ac:spMk id="18" creationId="{E2747208-749F-422E-8EA2-A73581EF806C}"/>
          </ac:spMkLst>
        </pc:spChg>
        <pc:spChg chg="add mod">
          <ac:chgData name="ZHANG Charlie" userId="4aff97beb3da4f95" providerId="LiveId" clId="{1BAAAE99-D3D4-47A6-ABC4-94BFAE073335}" dt="2020-01-08T19:34:20.333" v="12923" actId="1076"/>
          <ac:spMkLst>
            <pc:docMk/>
            <pc:sldMk cId="3864809123" sldId="305"/>
            <ac:spMk id="19" creationId="{DFC840EC-8AD5-4478-8D43-CD33BC5CC63A}"/>
          </ac:spMkLst>
        </pc:spChg>
        <pc:spChg chg="add mod">
          <ac:chgData name="ZHANG Charlie" userId="4aff97beb3da4f95" providerId="LiveId" clId="{1BAAAE99-D3D4-47A6-ABC4-94BFAE073335}" dt="2020-01-08T19:34:15.475" v="12921" actId="1076"/>
          <ac:spMkLst>
            <pc:docMk/>
            <pc:sldMk cId="3864809123" sldId="305"/>
            <ac:spMk id="20" creationId="{A562CB82-B742-4F1A-87AA-C5164D925989}"/>
          </ac:spMkLst>
        </pc:spChg>
        <pc:spChg chg="add mod">
          <ac:chgData name="ZHANG Charlie" userId="4aff97beb3da4f95" providerId="LiveId" clId="{1BAAAE99-D3D4-47A6-ABC4-94BFAE073335}" dt="2020-01-08T19:35:07.634" v="13015" actId="20577"/>
          <ac:spMkLst>
            <pc:docMk/>
            <pc:sldMk cId="3864809123" sldId="305"/>
            <ac:spMk id="21" creationId="{2A8B3FA8-3EA7-4AA6-9DE3-4A602E03230C}"/>
          </ac:spMkLst>
        </pc:spChg>
      </pc:sldChg>
      <pc:sldChg chg="add del">
        <pc:chgData name="ZHANG Charlie" userId="4aff97beb3da4f95" providerId="LiveId" clId="{1BAAAE99-D3D4-47A6-ABC4-94BFAE073335}" dt="2020-01-08T19:42:53.952" v="13698" actId="47"/>
        <pc:sldMkLst>
          <pc:docMk/>
          <pc:sldMk cId="1039448240" sldId="306"/>
        </pc:sldMkLst>
      </pc:sldChg>
      <pc:sldChg chg="delSp modSp add modTransition modAnim">
        <pc:chgData name="ZHANG Charlie" userId="4aff97beb3da4f95" providerId="LiveId" clId="{1BAAAE99-D3D4-47A6-ABC4-94BFAE073335}" dt="2020-01-09T16:50:29.282" v="16492"/>
        <pc:sldMkLst>
          <pc:docMk/>
          <pc:sldMk cId="1598587880" sldId="307"/>
        </pc:sldMkLst>
        <pc:spChg chg="mod">
          <ac:chgData name="ZHANG Charlie" userId="4aff97beb3da4f95" providerId="LiveId" clId="{1BAAAE99-D3D4-47A6-ABC4-94BFAE073335}" dt="2020-01-08T20:07:18.348" v="14923" actId="27636"/>
          <ac:spMkLst>
            <pc:docMk/>
            <pc:sldMk cId="1598587880" sldId="307"/>
            <ac:spMk id="3" creationId="{0BAB78B5-E21C-44EE-808F-72D4180B588A}"/>
          </ac:spMkLst>
        </pc:spChg>
        <pc:spChg chg="mod">
          <ac:chgData name="ZHANG Charlie" userId="4aff97beb3da4f95" providerId="LiveId" clId="{1BAAAE99-D3D4-47A6-ABC4-94BFAE073335}" dt="2020-01-08T19:51:49.089" v="14367" actId="1076"/>
          <ac:spMkLst>
            <pc:docMk/>
            <pc:sldMk cId="1598587880" sldId="307"/>
            <ac:spMk id="4" creationId="{F3856835-3E3C-409E-A4D3-F49A161177B6}"/>
          </ac:spMkLst>
        </pc:spChg>
        <pc:spChg chg="mod">
          <ac:chgData name="ZHANG Charlie" userId="4aff97beb3da4f95" providerId="LiveId" clId="{1BAAAE99-D3D4-47A6-ABC4-94BFAE073335}" dt="2020-01-08T19:51:49.089" v="14367" actId="1076"/>
          <ac:spMkLst>
            <pc:docMk/>
            <pc:sldMk cId="1598587880" sldId="307"/>
            <ac:spMk id="5" creationId="{40FB0E3A-D7A0-4B64-A320-90335C0EFB9F}"/>
          </ac:spMkLst>
        </pc:spChg>
        <pc:spChg chg="mod">
          <ac:chgData name="ZHANG Charlie" userId="4aff97beb3da4f95" providerId="LiveId" clId="{1BAAAE99-D3D4-47A6-ABC4-94BFAE073335}" dt="2020-01-08T19:51:49.089" v="14367" actId="1076"/>
          <ac:spMkLst>
            <pc:docMk/>
            <pc:sldMk cId="1598587880" sldId="307"/>
            <ac:spMk id="6" creationId="{549D652E-08DD-45D7-8A63-A9A8FDAF4241}"/>
          </ac:spMkLst>
        </pc:spChg>
        <pc:spChg chg="mod">
          <ac:chgData name="ZHANG Charlie" userId="4aff97beb3da4f95" providerId="LiveId" clId="{1BAAAE99-D3D4-47A6-ABC4-94BFAE073335}" dt="2020-01-08T19:51:49.089" v="14367" actId="1076"/>
          <ac:spMkLst>
            <pc:docMk/>
            <pc:sldMk cId="1598587880" sldId="307"/>
            <ac:spMk id="7" creationId="{16E07A4C-87D0-49D1-AB06-7D53792A208C}"/>
          </ac:spMkLst>
        </pc:spChg>
        <pc:spChg chg="mod">
          <ac:chgData name="ZHANG Charlie" userId="4aff97beb3da4f95" providerId="LiveId" clId="{1BAAAE99-D3D4-47A6-ABC4-94BFAE073335}" dt="2020-01-08T19:51:49.089" v="14367" actId="1076"/>
          <ac:spMkLst>
            <pc:docMk/>
            <pc:sldMk cId="1598587880" sldId="307"/>
            <ac:spMk id="8" creationId="{5ADDCF1E-2284-47D6-B6AF-7F1DFB57B220}"/>
          </ac:spMkLst>
        </pc:spChg>
        <pc:spChg chg="mod">
          <ac:chgData name="ZHANG Charlie" userId="4aff97beb3da4f95" providerId="LiveId" clId="{1BAAAE99-D3D4-47A6-ABC4-94BFAE073335}" dt="2020-01-08T19:51:49.089" v="14367" actId="1076"/>
          <ac:spMkLst>
            <pc:docMk/>
            <pc:sldMk cId="1598587880" sldId="307"/>
            <ac:spMk id="9" creationId="{8B1B1E3E-4FD6-429E-8EF5-629B4DA18AC4}"/>
          </ac:spMkLst>
        </pc:spChg>
        <pc:spChg chg="mod">
          <ac:chgData name="ZHANG Charlie" userId="4aff97beb3da4f95" providerId="LiveId" clId="{1BAAAE99-D3D4-47A6-ABC4-94BFAE073335}" dt="2020-01-08T19:51:49.089" v="14367" actId="1076"/>
          <ac:spMkLst>
            <pc:docMk/>
            <pc:sldMk cId="1598587880" sldId="307"/>
            <ac:spMk id="10" creationId="{0CB03D5E-0F4C-4563-831B-AEB6C18CFE59}"/>
          </ac:spMkLst>
        </pc:spChg>
        <pc:spChg chg="mod">
          <ac:chgData name="ZHANG Charlie" userId="4aff97beb3da4f95" providerId="LiveId" clId="{1BAAAE99-D3D4-47A6-ABC4-94BFAE073335}" dt="2020-01-08T19:51:49.089" v="14367" actId="1076"/>
          <ac:spMkLst>
            <pc:docMk/>
            <pc:sldMk cId="1598587880" sldId="307"/>
            <ac:spMk id="11" creationId="{B9A7DFCE-B809-4132-AAF5-15289DDB69CA}"/>
          </ac:spMkLst>
        </pc:spChg>
        <pc:spChg chg="mod">
          <ac:chgData name="ZHANG Charlie" userId="4aff97beb3da4f95" providerId="LiveId" clId="{1BAAAE99-D3D4-47A6-ABC4-94BFAE073335}" dt="2020-01-08T19:51:49.089" v="14367" actId="1076"/>
          <ac:spMkLst>
            <pc:docMk/>
            <pc:sldMk cId="1598587880" sldId="307"/>
            <ac:spMk id="12" creationId="{28CCA1A3-F7D4-47CB-BDE8-49C3DF8B9053}"/>
          </ac:spMkLst>
        </pc:spChg>
        <pc:spChg chg="del">
          <ac:chgData name="ZHANG Charlie" userId="4aff97beb3da4f95" providerId="LiveId" clId="{1BAAAE99-D3D4-47A6-ABC4-94BFAE073335}" dt="2020-01-08T19:43:35.559" v="13752" actId="478"/>
          <ac:spMkLst>
            <pc:docMk/>
            <pc:sldMk cId="1598587880" sldId="307"/>
            <ac:spMk id="13" creationId="{2B47F242-192B-476F-A1A5-26E801910ADC}"/>
          </ac:spMkLst>
        </pc:spChg>
        <pc:spChg chg="del">
          <ac:chgData name="ZHANG Charlie" userId="4aff97beb3da4f95" providerId="LiveId" clId="{1BAAAE99-D3D4-47A6-ABC4-94BFAE073335}" dt="2020-01-08T19:43:35.559" v="13752" actId="478"/>
          <ac:spMkLst>
            <pc:docMk/>
            <pc:sldMk cId="1598587880" sldId="307"/>
            <ac:spMk id="14" creationId="{B901B3E2-5F0B-494D-A75B-2D3B34574C5A}"/>
          </ac:spMkLst>
        </pc:spChg>
        <pc:spChg chg="del">
          <ac:chgData name="ZHANG Charlie" userId="4aff97beb3da4f95" providerId="LiveId" clId="{1BAAAE99-D3D4-47A6-ABC4-94BFAE073335}" dt="2020-01-08T19:43:35.559" v="13752" actId="478"/>
          <ac:spMkLst>
            <pc:docMk/>
            <pc:sldMk cId="1598587880" sldId="307"/>
            <ac:spMk id="15" creationId="{277870C9-469D-4A0D-92A8-068CCD00A2AB}"/>
          </ac:spMkLst>
        </pc:spChg>
        <pc:spChg chg="del">
          <ac:chgData name="ZHANG Charlie" userId="4aff97beb3da4f95" providerId="LiveId" clId="{1BAAAE99-D3D4-47A6-ABC4-94BFAE073335}" dt="2020-01-08T19:43:35.559" v="13752" actId="478"/>
          <ac:spMkLst>
            <pc:docMk/>
            <pc:sldMk cId="1598587880" sldId="307"/>
            <ac:spMk id="16" creationId="{55155260-D4EE-401D-9C56-A55E49980D2E}"/>
          </ac:spMkLst>
        </pc:spChg>
        <pc:spChg chg="del">
          <ac:chgData name="ZHANG Charlie" userId="4aff97beb3da4f95" providerId="LiveId" clId="{1BAAAE99-D3D4-47A6-ABC4-94BFAE073335}" dt="2020-01-08T19:43:35.559" v="13752" actId="478"/>
          <ac:spMkLst>
            <pc:docMk/>
            <pc:sldMk cId="1598587880" sldId="307"/>
            <ac:spMk id="17" creationId="{470A74C8-18F3-45B8-8051-957108D646DA}"/>
          </ac:spMkLst>
        </pc:spChg>
        <pc:spChg chg="del">
          <ac:chgData name="ZHANG Charlie" userId="4aff97beb3da4f95" providerId="LiveId" clId="{1BAAAE99-D3D4-47A6-ABC4-94BFAE073335}" dt="2020-01-08T19:43:35.559" v="13752" actId="478"/>
          <ac:spMkLst>
            <pc:docMk/>
            <pc:sldMk cId="1598587880" sldId="307"/>
            <ac:spMk id="18" creationId="{E2747208-749F-422E-8EA2-A73581EF806C}"/>
          </ac:spMkLst>
        </pc:spChg>
        <pc:spChg chg="del">
          <ac:chgData name="ZHANG Charlie" userId="4aff97beb3da4f95" providerId="LiveId" clId="{1BAAAE99-D3D4-47A6-ABC4-94BFAE073335}" dt="2020-01-08T19:43:35.559" v="13752" actId="478"/>
          <ac:spMkLst>
            <pc:docMk/>
            <pc:sldMk cId="1598587880" sldId="307"/>
            <ac:spMk id="19" creationId="{DFC840EC-8AD5-4478-8D43-CD33BC5CC63A}"/>
          </ac:spMkLst>
        </pc:spChg>
        <pc:spChg chg="del">
          <ac:chgData name="ZHANG Charlie" userId="4aff97beb3da4f95" providerId="LiveId" clId="{1BAAAE99-D3D4-47A6-ABC4-94BFAE073335}" dt="2020-01-08T19:43:35.559" v="13752" actId="478"/>
          <ac:spMkLst>
            <pc:docMk/>
            <pc:sldMk cId="1598587880" sldId="307"/>
            <ac:spMk id="20" creationId="{A562CB82-B742-4F1A-87AA-C5164D925989}"/>
          </ac:spMkLst>
        </pc:spChg>
        <pc:spChg chg="del">
          <ac:chgData name="ZHANG Charlie" userId="4aff97beb3da4f95" providerId="LiveId" clId="{1BAAAE99-D3D4-47A6-ABC4-94BFAE073335}" dt="2020-01-08T19:43:35.559" v="13752" actId="478"/>
          <ac:spMkLst>
            <pc:docMk/>
            <pc:sldMk cId="1598587880" sldId="307"/>
            <ac:spMk id="21" creationId="{2A8B3FA8-3EA7-4AA6-9DE3-4A602E03230C}"/>
          </ac:spMkLst>
        </pc:spChg>
      </pc:sldChg>
      <pc:sldChg chg="addSp delSp modSp add mod ord modTransition setBg">
        <pc:chgData name="ZHANG Charlie" userId="4aff97beb3da4f95" providerId="LiveId" clId="{1BAAAE99-D3D4-47A6-ABC4-94BFAE073335}" dt="2020-01-09T16:50:29.282" v="16492"/>
        <pc:sldMkLst>
          <pc:docMk/>
          <pc:sldMk cId="3614518168" sldId="308"/>
        </pc:sldMkLst>
        <pc:spChg chg="mod ord">
          <ac:chgData name="ZHANG Charlie" userId="4aff97beb3da4f95" providerId="LiveId" clId="{1BAAAE99-D3D4-47A6-ABC4-94BFAE073335}" dt="2020-01-09T07:05:45.652" v="14933" actId="26606"/>
          <ac:spMkLst>
            <pc:docMk/>
            <pc:sldMk cId="3614518168" sldId="308"/>
            <ac:spMk id="2" creationId="{D2DB7D3B-8847-4332-9F94-BE799DFF23CB}"/>
          </ac:spMkLst>
        </pc:spChg>
        <pc:spChg chg="del">
          <ac:chgData name="ZHANG Charlie" userId="4aff97beb3da4f95" providerId="LiveId" clId="{1BAAAE99-D3D4-47A6-ABC4-94BFAE073335}" dt="2020-01-09T07:05:33.825" v="14924"/>
          <ac:spMkLst>
            <pc:docMk/>
            <pc:sldMk cId="3614518168" sldId="308"/>
            <ac:spMk id="3" creationId="{A149CB21-F682-4417-80C1-4D773E7A2A76}"/>
          </ac:spMkLst>
        </pc:spChg>
        <pc:spChg chg="add del">
          <ac:chgData name="ZHANG Charlie" userId="4aff97beb3da4f95" providerId="LiveId" clId="{1BAAAE99-D3D4-47A6-ABC4-94BFAE073335}" dt="2020-01-09T07:05:45.652" v="14933" actId="26606"/>
          <ac:spMkLst>
            <pc:docMk/>
            <pc:sldMk cId="3614518168" sldId="308"/>
            <ac:spMk id="9" creationId="{2F7F9DB1-5AC0-4E89-9991-ECE27FE49A16}"/>
          </ac:spMkLst>
        </pc:spChg>
        <pc:spChg chg="add del">
          <ac:chgData name="ZHANG Charlie" userId="4aff97beb3da4f95" providerId="LiveId" clId="{1BAAAE99-D3D4-47A6-ABC4-94BFAE073335}" dt="2020-01-09T07:05:43.117" v="14929" actId="26606"/>
          <ac:spMkLst>
            <pc:docMk/>
            <pc:sldMk cId="3614518168" sldId="308"/>
            <ac:spMk id="10" creationId="{37C89E4B-3C9F-44B9-8B86-D9E3D112D8EC}"/>
          </ac:spMkLst>
        </pc:spChg>
        <pc:spChg chg="add del">
          <ac:chgData name="ZHANG Charlie" userId="4aff97beb3da4f95" providerId="LiveId" clId="{1BAAAE99-D3D4-47A6-ABC4-94BFAE073335}" dt="2020-01-09T07:05:44.632" v="14931" actId="26606"/>
          <ac:spMkLst>
            <pc:docMk/>
            <pc:sldMk cId="3614518168" sldId="308"/>
            <ac:spMk id="17" creationId="{34E33693-FE80-4917-AEA7-483376DB73F5}"/>
          </ac:spMkLst>
        </pc:spChg>
        <pc:spChg chg="add del">
          <ac:chgData name="ZHANG Charlie" userId="4aff97beb3da4f95" providerId="LiveId" clId="{1BAAAE99-D3D4-47A6-ABC4-94BFAE073335}" dt="2020-01-09T07:05:44.632" v="14931" actId="26606"/>
          <ac:spMkLst>
            <pc:docMk/>
            <pc:sldMk cId="3614518168" sldId="308"/>
            <ac:spMk id="19" creationId="{571D9C16-36A8-460D-9F4C-BE495BA3C42E}"/>
          </ac:spMkLst>
        </pc:spChg>
        <pc:spChg chg="add del">
          <ac:chgData name="ZHANG Charlie" userId="4aff97beb3da4f95" providerId="LiveId" clId="{1BAAAE99-D3D4-47A6-ABC4-94BFAE073335}" dt="2020-01-09T07:05:44.632" v="14931" actId="26606"/>
          <ac:spMkLst>
            <pc:docMk/>
            <pc:sldMk cId="3614518168" sldId="308"/>
            <ac:spMk id="20" creationId="{C411D842-D027-45A2-981F-6B76E11EE24F}"/>
          </ac:spMkLst>
        </pc:spChg>
        <pc:picChg chg="add mod">
          <ac:chgData name="ZHANG Charlie" userId="4aff97beb3da4f95" providerId="LiveId" clId="{1BAAAE99-D3D4-47A6-ABC4-94BFAE073335}" dt="2020-01-09T07:05:54.686" v="14935" actId="1076"/>
          <ac:picMkLst>
            <pc:docMk/>
            <pc:sldMk cId="3614518168" sldId="308"/>
            <ac:picMk id="5" creationId="{0419A352-468C-45F1-95D1-C34D31B008DB}"/>
          </ac:picMkLst>
        </pc:picChg>
        <pc:cxnChg chg="add del">
          <ac:chgData name="ZHANG Charlie" userId="4aff97beb3da4f95" providerId="LiveId" clId="{1BAAAE99-D3D4-47A6-ABC4-94BFAE073335}" dt="2020-01-09T07:05:43.117" v="14929" actId="26606"/>
          <ac:cxnSpMkLst>
            <pc:docMk/>
            <pc:sldMk cId="3614518168" sldId="308"/>
            <ac:cxnSpMk id="12" creationId="{AA2EAA10-076F-46BD-8F0F-B9A2FB77A85C}"/>
          </ac:cxnSpMkLst>
        </pc:cxnChg>
        <pc:cxnChg chg="add del">
          <ac:chgData name="ZHANG Charlie" userId="4aff97beb3da4f95" providerId="LiveId" clId="{1BAAAE99-D3D4-47A6-ABC4-94BFAE073335}" dt="2020-01-09T07:05:43.117" v="14929" actId="26606"/>
          <ac:cxnSpMkLst>
            <pc:docMk/>
            <pc:sldMk cId="3614518168" sldId="308"/>
            <ac:cxnSpMk id="14" creationId="{D891E407-403B-4764-86C9-33A56D3BCAA3}"/>
          </ac:cxnSpMkLst>
        </pc:cxnChg>
        <pc:cxnChg chg="add del">
          <ac:chgData name="ZHANG Charlie" userId="4aff97beb3da4f95" providerId="LiveId" clId="{1BAAAE99-D3D4-47A6-ABC4-94BFAE073335}" dt="2020-01-09T07:05:44.632" v="14931" actId="26606"/>
          <ac:cxnSpMkLst>
            <pc:docMk/>
            <pc:sldMk cId="3614518168" sldId="308"/>
            <ac:cxnSpMk id="16" creationId="{3EFADC67-92A1-44FB-8691-D8CD71A21EFA}"/>
          </ac:cxnSpMkLst>
        </pc:cxnChg>
        <pc:cxnChg chg="add del">
          <ac:chgData name="ZHANG Charlie" userId="4aff97beb3da4f95" providerId="LiveId" clId="{1BAAAE99-D3D4-47A6-ABC4-94BFAE073335}" dt="2020-01-09T07:05:44.632" v="14931" actId="26606"/>
          <ac:cxnSpMkLst>
            <pc:docMk/>
            <pc:sldMk cId="3614518168" sldId="308"/>
            <ac:cxnSpMk id="18" creationId="{EE9C6408-AA0E-411D-A5D2-E5F13306F898}"/>
          </ac:cxnSpMkLst>
        </pc:cxnChg>
      </pc:sldChg>
      <pc:sldChg chg="addSp modSp add modTransition modAnim">
        <pc:chgData name="ZHANG Charlie" userId="4aff97beb3da4f95" providerId="LiveId" clId="{1BAAAE99-D3D4-47A6-ABC4-94BFAE073335}" dt="2020-01-09T16:50:29.282" v="16492"/>
        <pc:sldMkLst>
          <pc:docMk/>
          <pc:sldMk cId="3034083057" sldId="309"/>
        </pc:sldMkLst>
        <pc:spChg chg="mod">
          <ac:chgData name="ZHANG Charlie" userId="4aff97beb3da4f95" providerId="LiveId" clId="{1BAAAE99-D3D4-47A6-ABC4-94BFAE073335}" dt="2020-01-08T19:55:41.228" v="14458"/>
          <ac:spMkLst>
            <pc:docMk/>
            <pc:sldMk cId="3034083057" sldId="309"/>
            <ac:spMk id="2" creationId="{592EBDDD-536D-4770-826C-CA75D41025F2}"/>
          </ac:spMkLst>
        </pc:spChg>
        <pc:spChg chg="mod">
          <ac:chgData name="ZHANG Charlie" userId="4aff97beb3da4f95" providerId="LiveId" clId="{1BAAAE99-D3D4-47A6-ABC4-94BFAE073335}" dt="2020-01-08T19:57:34.769" v="14770"/>
          <ac:spMkLst>
            <pc:docMk/>
            <pc:sldMk cId="3034083057" sldId="309"/>
            <ac:spMk id="3" creationId="{43576C85-7956-4184-80DE-36DD547FAE6A}"/>
          </ac:spMkLst>
        </pc:spChg>
        <pc:spChg chg="add mod">
          <ac:chgData name="ZHANG Charlie" userId="4aff97beb3da4f95" providerId="LiveId" clId="{1BAAAE99-D3D4-47A6-ABC4-94BFAE073335}" dt="2020-01-08T19:57:43.109" v="14772" actId="1076"/>
          <ac:spMkLst>
            <pc:docMk/>
            <pc:sldMk cId="3034083057" sldId="309"/>
            <ac:spMk id="4" creationId="{27D257B7-F2AE-4902-9A0E-99DB8839E06F}"/>
          </ac:spMkLst>
        </pc:spChg>
        <pc:spChg chg="add mod">
          <ac:chgData name="ZHANG Charlie" userId="4aff97beb3da4f95" providerId="LiveId" clId="{1BAAAE99-D3D4-47A6-ABC4-94BFAE073335}" dt="2020-01-08T19:57:43.109" v="14772" actId="1076"/>
          <ac:spMkLst>
            <pc:docMk/>
            <pc:sldMk cId="3034083057" sldId="309"/>
            <ac:spMk id="5" creationId="{30A3ACC4-7C4C-4689-9110-8B7435097A75}"/>
          </ac:spMkLst>
        </pc:spChg>
        <pc:spChg chg="add mod">
          <ac:chgData name="ZHANG Charlie" userId="4aff97beb3da4f95" providerId="LiveId" clId="{1BAAAE99-D3D4-47A6-ABC4-94BFAE073335}" dt="2020-01-08T19:58:01.690" v="14777" actId="1076"/>
          <ac:spMkLst>
            <pc:docMk/>
            <pc:sldMk cId="3034083057" sldId="309"/>
            <ac:spMk id="6" creationId="{2C757055-5F64-4990-B58B-24DB7FFD890E}"/>
          </ac:spMkLst>
        </pc:spChg>
        <pc:spChg chg="add mod">
          <ac:chgData name="ZHANG Charlie" userId="4aff97beb3da4f95" providerId="LiveId" clId="{1BAAAE99-D3D4-47A6-ABC4-94BFAE073335}" dt="2020-01-08T19:57:47.182" v="14773" actId="1076"/>
          <ac:spMkLst>
            <pc:docMk/>
            <pc:sldMk cId="3034083057" sldId="309"/>
            <ac:spMk id="7" creationId="{3EE3EC78-7D3B-408E-879D-E4F8386EB264}"/>
          </ac:spMkLst>
        </pc:spChg>
        <pc:spChg chg="add mod">
          <ac:chgData name="ZHANG Charlie" userId="4aff97beb3da4f95" providerId="LiveId" clId="{1BAAAE99-D3D4-47A6-ABC4-94BFAE073335}" dt="2020-01-08T19:57:51.468" v="14774" actId="1076"/>
          <ac:spMkLst>
            <pc:docMk/>
            <pc:sldMk cId="3034083057" sldId="309"/>
            <ac:spMk id="8" creationId="{EC071EA5-1238-4AB3-8A0F-BCA9E053D42B}"/>
          </ac:spMkLst>
        </pc:spChg>
        <pc:spChg chg="add mod">
          <ac:chgData name="ZHANG Charlie" userId="4aff97beb3da4f95" providerId="LiveId" clId="{1BAAAE99-D3D4-47A6-ABC4-94BFAE073335}" dt="2020-01-08T19:57:43.109" v="14772" actId="1076"/>
          <ac:spMkLst>
            <pc:docMk/>
            <pc:sldMk cId="3034083057" sldId="309"/>
            <ac:spMk id="9" creationId="{31EFA43E-EC60-45BE-9618-7C09FBE4ED2F}"/>
          </ac:spMkLst>
        </pc:spChg>
        <pc:spChg chg="add mod">
          <ac:chgData name="ZHANG Charlie" userId="4aff97beb3da4f95" providerId="LiveId" clId="{1BAAAE99-D3D4-47A6-ABC4-94BFAE073335}" dt="2020-01-08T19:57:53.527" v="14775" actId="1076"/>
          <ac:spMkLst>
            <pc:docMk/>
            <pc:sldMk cId="3034083057" sldId="309"/>
            <ac:spMk id="10" creationId="{C2A1B523-150B-426A-8553-48F965F22B9E}"/>
          </ac:spMkLst>
        </pc:spChg>
        <pc:spChg chg="add mod">
          <ac:chgData name="ZHANG Charlie" userId="4aff97beb3da4f95" providerId="LiveId" clId="{1BAAAE99-D3D4-47A6-ABC4-94BFAE073335}" dt="2020-01-08T19:57:55.634" v="14776" actId="1076"/>
          <ac:spMkLst>
            <pc:docMk/>
            <pc:sldMk cId="3034083057" sldId="309"/>
            <ac:spMk id="11" creationId="{B9D25224-EB89-422F-9803-4B2283127C46}"/>
          </ac:spMkLst>
        </pc:spChg>
        <pc:spChg chg="add mod">
          <ac:chgData name="ZHANG Charlie" userId="4aff97beb3da4f95" providerId="LiveId" clId="{1BAAAE99-D3D4-47A6-ABC4-94BFAE073335}" dt="2020-01-08T19:57:43.109" v="14772" actId="1076"/>
          <ac:spMkLst>
            <pc:docMk/>
            <pc:sldMk cId="3034083057" sldId="309"/>
            <ac:spMk id="12" creationId="{E92CD424-5D32-4F61-947B-F8FA6EA40C63}"/>
          </ac:spMkLst>
        </pc:spChg>
      </pc:sldChg>
      <pc:sldChg chg="addSp delSp modSp add mod modTransition setBg">
        <pc:chgData name="ZHANG Charlie" userId="4aff97beb3da4f95" providerId="LiveId" clId="{1BAAAE99-D3D4-47A6-ABC4-94BFAE073335}" dt="2020-01-09T16:50:29.282" v="16492"/>
        <pc:sldMkLst>
          <pc:docMk/>
          <pc:sldMk cId="179969112" sldId="310"/>
        </pc:sldMkLst>
        <pc:spChg chg="mod">
          <ac:chgData name="ZHANG Charlie" userId="4aff97beb3da4f95" providerId="LiveId" clId="{1BAAAE99-D3D4-47A6-ABC4-94BFAE073335}" dt="2020-01-09T07:35:50.239" v="15014" actId="26606"/>
          <ac:spMkLst>
            <pc:docMk/>
            <pc:sldMk cId="179969112" sldId="310"/>
            <ac:spMk id="2" creationId="{B6CDE93A-FF71-4ECB-A53E-9F6AD823828D}"/>
          </ac:spMkLst>
        </pc:spChg>
        <pc:spChg chg="del">
          <ac:chgData name="ZHANG Charlie" userId="4aff97beb3da4f95" providerId="LiveId" clId="{1BAAAE99-D3D4-47A6-ABC4-94BFAE073335}" dt="2020-01-09T07:30:43.545" v="14936"/>
          <ac:spMkLst>
            <pc:docMk/>
            <pc:sldMk cId="179969112" sldId="310"/>
            <ac:spMk id="3" creationId="{8C071B87-1310-482B-AFF9-E86B92AFEBA2}"/>
          </ac:spMkLst>
        </pc:spChg>
        <pc:spChg chg="add del mod">
          <ac:chgData name="ZHANG Charlie" userId="4aff97beb3da4f95" providerId="LiveId" clId="{1BAAAE99-D3D4-47A6-ABC4-94BFAE073335}" dt="2020-01-09T07:33:21.866" v="15005"/>
          <ac:spMkLst>
            <pc:docMk/>
            <pc:sldMk cId="179969112" sldId="310"/>
            <ac:spMk id="7" creationId="{1B788BAE-FA10-4393-AF64-1E09930169F8}"/>
          </ac:spMkLst>
        </pc:spChg>
        <pc:spChg chg="add del mod">
          <ac:chgData name="ZHANG Charlie" userId="4aff97beb3da4f95" providerId="LiveId" clId="{1BAAAE99-D3D4-47A6-ABC4-94BFAE073335}" dt="2020-01-09T07:35:42.740" v="15010"/>
          <ac:spMkLst>
            <pc:docMk/>
            <pc:sldMk cId="179969112" sldId="310"/>
            <ac:spMk id="11" creationId="{ABED8416-E219-4074-8BB4-DEC437204474}"/>
          </ac:spMkLst>
        </pc:spChg>
        <pc:spChg chg="add del">
          <ac:chgData name="ZHANG Charlie" userId="4aff97beb3da4f95" providerId="LiveId" clId="{1BAAAE99-D3D4-47A6-ABC4-94BFAE073335}" dt="2020-01-09T07:35:50.239" v="15014" actId="26606"/>
          <ac:spMkLst>
            <pc:docMk/>
            <pc:sldMk cId="179969112" sldId="310"/>
            <ac:spMk id="17" creationId="{C0E0AE45-77D5-41F1-B299-9C81CECC2525}"/>
          </ac:spMkLst>
        </pc:spChg>
        <pc:spChg chg="add del">
          <ac:chgData name="ZHANG Charlie" userId="4aff97beb3da4f95" providerId="LiveId" clId="{1BAAAE99-D3D4-47A6-ABC4-94BFAE073335}" dt="2020-01-09T07:35:50.239" v="15014" actId="26606"/>
          <ac:spMkLst>
            <pc:docMk/>
            <pc:sldMk cId="179969112" sldId="310"/>
            <ac:spMk id="20" creationId="{F56F5174-31D9-4DBB-AAB7-A1FD7BDB1352}"/>
          </ac:spMkLst>
        </pc:spChg>
        <pc:spChg chg="add del">
          <ac:chgData name="ZHANG Charlie" userId="4aff97beb3da4f95" providerId="LiveId" clId="{1BAAAE99-D3D4-47A6-ABC4-94BFAE073335}" dt="2020-01-09T07:35:50.239" v="15014" actId="26606"/>
          <ac:spMkLst>
            <pc:docMk/>
            <pc:sldMk cId="179969112" sldId="310"/>
            <ac:spMk id="24" creationId="{F9A95BEE-6BB1-4A28-A8E6-A34B2E42EF87}"/>
          </ac:spMkLst>
        </pc:spChg>
        <pc:picChg chg="add del mod">
          <ac:chgData name="ZHANG Charlie" userId="4aff97beb3da4f95" providerId="LiveId" clId="{1BAAAE99-D3D4-47A6-ABC4-94BFAE073335}" dt="2020-01-09T07:33:16.187" v="15004" actId="478"/>
          <ac:picMkLst>
            <pc:docMk/>
            <pc:sldMk cId="179969112" sldId="310"/>
            <ac:picMk id="5" creationId="{0EBA66F2-F23F-4230-A32C-6A3887E4E28E}"/>
          </ac:picMkLst>
        </pc:picChg>
        <pc:picChg chg="add del mod">
          <ac:chgData name="ZHANG Charlie" userId="4aff97beb3da4f95" providerId="LiveId" clId="{1BAAAE99-D3D4-47A6-ABC4-94BFAE073335}" dt="2020-01-09T07:34:05.089" v="15009" actId="478"/>
          <ac:picMkLst>
            <pc:docMk/>
            <pc:sldMk cId="179969112" sldId="310"/>
            <ac:picMk id="9" creationId="{8122B509-E9A9-41BC-9149-CCBE5C854194}"/>
          </ac:picMkLst>
        </pc:picChg>
        <pc:picChg chg="add mod">
          <ac:chgData name="ZHANG Charlie" userId="4aff97beb3da4f95" providerId="LiveId" clId="{1BAAAE99-D3D4-47A6-ABC4-94BFAE073335}" dt="2020-01-09T07:35:58.353" v="15016" actId="14100"/>
          <ac:picMkLst>
            <pc:docMk/>
            <pc:sldMk cId="179969112" sldId="310"/>
            <ac:picMk id="13" creationId="{0F8BFAA5-827A-4680-8C86-45BB672228CF}"/>
          </ac:picMkLst>
        </pc:picChg>
        <pc:picChg chg="add del">
          <ac:chgData name="ZHANG Charlie" userId="4aff97beb3da4f95" providerId="LiveId" clId="{1BAAAE99-D3D4-47A6-ABC4-94BFAE073335}" dt="2020-01-09T07:35:50.239" v="15014" actId="26606"/>
          <ac:picMkLst>
            <pc:docMk/>
            <pc:sldMk cId="179969112" sldId="310"/>
            <ac:picMk id="22" creationId="{AE113210-7872-481A-ADE6-3A05CCAF5EB2}"/>
          </ac:picMkLst>
        </pc:picChg>
      </pc:sldChg>
      <pc:sldChg chg="modSp add modTransition modAnim">
        <pc:chgData name="ZHANG Charlie" userId="4aff97beb3da4f95" providerId="LiveId" clId="{1BAAAE99-D3D4-47A6-ABC4-94BFAE073335}" dt="2020-01-09T16:50:29.282" v="16492"/>
        <pc:sldMkLst>
          <pc:docMk/>
          <pc:sldMk cId="3478212304" sldId="311"/>
        </pc:sldMkLst>
        <pc:spChg chg="mod">
          <ac:chgData name="ZHANG Charlie" userId="4aff97beb3da4f95" providerId="LiveId" clId="{1BAAAE99-D3D4-47A6-ABC4-94BFAE073335}" dt="2020-01-09T07:42:31.789" v="15028"/>
          <ac:spMkLst>
            <pc:docMk/>
            <pc:sldMk cId="3478212304" sldId="311"/>
            <ac:spMk id="2" creationId="{B64836F4-8ED4-4B55-9B8B-4294525DF611}"/>
          </ac:spMkLst>
        </pc:spChg>
        <pc:spChg chg="mod">
          <ac:chgData name="ZHANG Charlie" userId="4aff97beb3da4f95" providerId="LiveId" clId="{1BAAAE99-D3D4-47A6-ABC4-94BFAE073335}" dt="2020-01-09T08:10:17.956" v="15390"/>
          <ac:spMkLst>
            <pc:docMk/>
            <pc:sldMk cId="3478212304" sldId="311"/>
            <ac:spMk id="3" creationId="{1A720163-8EFD-42EE-A35E-1A493F35C236}"/>
          </ac:spMkLst>
        </pc:spChg>
      </pc:sldChg>
      <pc:sldChg chg="add modTransition">
        <pc:chgData name="ZHANG Charlie" userId="4aff97beb3da4f95" providerId="LiveId" clId="{1BAAAE99-D3D4-47A6-ABC4-94BFAE073335}" dt="2020-01-09T16:50:29.282" v="16492"/>
        <pc:sldMkLst>
          <pc:docMk/>
          <pc:sldMk cId="867337732" sldId="312"/>
        </pc:sldMkLst>
      </pc:sldChg>
      <pc:sldChg chg="add modTransition">
        <pc:chgData name="ZHANG Charlie" userId="4aff97beb3da4f95" providerId="LiveId" clId="{1BAAAE99-D3D4-47A6-ABC4-94BFAE073335}" dt="2020-01-09T16:50:29.282" v="16492"/>
        <pc:sldMkLst>
          <pc:docMk/>
          <pc:sldMk cId="1752084962" sldId="313"/>
        </pc:sldMkLst>
      </pc:sldChg>
      <pc:sldChg chg="add modTransition">
        <pc:chgData name="ZHANG Charlie" userId="4aff97beb3da4f95" providerId="LiveId" clId="{1BAAAE99-D3D4-47A6-ABC4-94BFAE073335}" dt="2020-01-09T16:50:29.282" v="16492"/>
        <pc:sldMkLst>
          <pc:docMk/>
          <pc:sldMk cId="1802558797" sldId="314"/>
        </pc:sldMkLst>
      </pc:sldChg>
      <pc:sldChg chg="add modTransition">
        <pc:chgData name="ZHANG Charlie" userId="4aff97beb3da4f95" providerId="LiveId" clId="{1BAAAE99-D3D4-47A6-ABC4-94BFAE073335}" dt="2020-01-09T16:50:29.282" v="16492"/>
        <pc:sldMkLst>
          <pc:docMk/>
          <pc:sldMk cId="2860984130" sldId="315"/>
        </pc:sldMkLst>
      </pc:sldChg>
      <pc:sldChg chg="add modTransition">
        <pc:chgData name="ZHANG Charlie" userId="4aff97beb3da4f95" providerId="LiveId" clId="{1BAAAE99-D3D4-47A6-ABC4-94BFAE073335}" dt="2020-01-09T16:50:29.282" v="16492"/>
        <pc:sldMkLst>
          <pc:docMk/>
          <pc:sldMk cId="3949023459" sldId="316"/>
        </pc:sldMkLst>
      </pc:sldChg>
      <pc:sldChg chg="add modTransition">
        <pc:chgData name="ZHANG Charlie" userId="4aff97beb3da4f95" providerId="LiveId" clId="{1BAAAE99-D3D4-47A6-ABC4-94BFAE073335}" dt="2020-01-09T16:50:29.282" v="16492"/>
        <pc:sldMkLst>
          <pc:docMk/>
          <pc:sldMk cId="2095426822" sldId="317"/>
        </pc:sldMkLst>
      </pc:sldChg>
      <pc:sldChg chg="add modTransition">
        <pc:chgData name="ZHANG Charlie" userId="4aff97beb3da4f95" providerId="LiveId" clId="{1BAAAE99-D3D4-47A6-ABC4-94BFAE073335}" dt="2020-01-09T16:50:29.282" v="16492"/>
        <pc:sldMkLst>
          <pc:docMk/>
          <pc:sldMk cId="38981869" sldId="318"/>
        </pc:sldMkLst>
      </pc:sldChg>
      <pc:sldChg chg="add modTransition">
        <pc:chgData name="ZHANG Charlie" userId="4aff97beb3da4f95" providerId="LiveId" clId="{1BAAAE99-D3D4-47A6-ABC4-94BFAE073335}" dt="2020-01-09T16:50:29.282" v="16492"/>
        <pc:sldMkLst>
          <pc:docMk/>
          <pc:sldMk cId="3345400997" sldId="319"/>
        </pc:sldMkLst>
      </pc:sldChg>
      <pc:sldChg chg="add modTransition">
        <pc:chgData name="ZHANG Charlie" userId="4aff97beb3da4f95" providerId="LiveId" clId="{1BAAAE99-D3D4-47A6-ABC4-94BFAE073335}" dt="2020-01-09T16:50:29.282" v="16492"/>
        <pc:sldMkLst>
          <pc:docMk/>
          <pc:sldMk cId="2808813635" sldId="320"/>
        </pc:sldMkLst>
      </pc:sldChg>
      <pc:sldChg chg="add modTransition">
        <pc:chgData name="ZHANG Charlie" userId="4aff97beb3da4f95" providerId="LiveId" clId="{1BAAAE99-D3D4-47A6-ABC4-94BFAE073335}" dt="2020-01-09T16:50:29.282" v="16492"/>
        <pc:sldMkLst>
          <pc:docMk/>
          <pc:sldMk cId="2744837088" sldId="321"/>
        </pc:sldMkLst>
      </pc:sldChg>
      <pc:sldChg chg="add modTransition">
        <pc:chgData name="ZHANG Charlie" userId="4aff97beb3da4f95" providerId="LiveId" clId="{1BAAAE99-D3D4-47A6-ABC4-94BFAE073335}" dt="2020-01-09T16:50:29.282" v="16492"/>
        <pc:sldMkLst>
          <pc:docMk/>
          <pc:sldMk cId="1842990927" sldId="322"/>
        </pc:sldMkLst>
      </pc:sldChg>
      <pc:sldChg chg="add modTransition">
        <pc:chgData name="ZHANG Charlie" userId="4aff97beb3da4f95" providerId="LiveId" clId="{1BAAAE99-D3D4-47A6-ABC4-94BFAE073335}" dt="2020-01-09T16:50:29.282" v="16492"/>
        <pc:sldMkLst>
          <pc:docMk/>
          <pc:sldMk cId="966151675" sldId="323"/>
        </pc:sldMkLst>
      </pc:sldChg>
      <pc:sldChg chg="add modTransition">
        <pc:chgData name="ZHANG Charlie" userId="4aff97beb3da4f95" providerId="LiveId" clId="{1BAAAE99-D3D4-47A6-ABC4-94BFAE073335}" dt="2020-01-09T16:50:29.282" v="16492"/>
        <pc:sldMkLst>
          <pc:docMk/>
          <pc:sldMk cId="813340285" sldId="324"/>
        </pc:sldMkLst>
      </pc:sldChg>
      <pc:sldChg chg="add modTransition">
        <pc:chgData name="ZHANG Charlie" userId="4aff97beb3da4f95" providerId="LiveId" clId="{1BAAAE99-D3D4-47A6-ABC4-94BFAE073335}" dt="2020-01-09T16:50:29.282" v="16492"/>
        <pc:sldMkLst>
          <pc:docMk/>
          <pc:sldMk cId="1819996705" sldId="325"/>
        </pc:sldMkLst>
      </pc:sldChg>
      <pc:sldChg chg="add modTransition">
        <pc:chgData name="ZHANG Charlie" userId="4aff97beb3da4f95" providerId="LiveId" clId="{1BAAAE99-D3D4-47A6-ABC4-94BFAE073335}" dt="2020-01-09T16:50:29.282" v="16492"/>
        <pc:sldMkLst>
          <pc:docMk/>
          <pc:sldMk cId="2980168788" sldId="326"/>
        </pc:sldMkLst>
      </pc:sldChg>
      <pc:sldChg chg="add modTransition">
        <pc:chgData name="ZHANG Charlie" userId="4aff97beb3da4f95" providerId="LiveId" clId="{1BAAAE99-D3D4-47A6-ABC4-94BFAE073335}" dt="2020-01-09T16:50:29.282" v="16492"/>
        <pc:sldMkLst>
          <pc:docMk/>
          <pc:sldMk cId="3874899305" sldId="327"/>
        </pc:sldMkLst>
      </pc:sldChg>
      <pc:sldChg chg="add modTransition">
        <pc:chgData name="ZHANG Charlie" userId="4aff97beb3da4f95" providerId="LiveId" clId="{1BAAAE99-D3D4-47A6-ABC4-94BFAE073335}" dt="2020-01-09T16:50:29.282" v="16492"/>
        <pc:sldMkLst>
          <pc:docMk/>
          <pc:sldMk cId="1319644512" sldId="328"/>
        </pc:sldMkLst>
      </pc:sldChg>
      <pc:sldChg chg="add modTransition">
        <pc:chgData name="ZHANG Charlie" userId="4aff97beb3da4f95" providerId="LiveId" clId="{1BAAAE99-D3D4-47A6-ABC4-94BFAE073335}" dt="2020-01-09T16:50:29.282" v="16492"/>
        <pc:sldMkLst>
          <pc:docMk/>
          <pc:sldMk cId="2749741285" sldId="329"/>
        </pc:sldMkLst>
      </pc:sldChg>
      <pc:sldChg chg="add modTransition">
        <pc:chgData name="ZHANG Charlie" userId="4aff97beb3da4f95" providerId="LiveId" clId="{1BAAAE99-D3D4-47A6-ABC4-94BFAE073335}" dt="2020-01-09T16:50:29.282" v="16492"/>
        <pc:sldMkLst>
          <pc:docMk/>
          <pc:sldMk cId="798503836" sldId="330"/>
        </pc:sldMkLst>
      </pc:sldChg>
      <pc:sldChg chg="add modTransition">
        <pc:chgData name="ZHANG Charlie" userId="4aff97beb3da4f95" providerId="LiveId" clId="{1BAAAE99-D3D4-47A6-ABC4-94BFAE073335}" dt="2020-01-09T16:50:29.282" v="16492"/>
        <pc:sldMkLst>
          <pc:docMk/>
          <pc:sldMk cId="3617105754" sldId="331"/>
        </pc:sldMkLst>
      </pc:sldChg>
      <pc:sldChg chg="add modTransition">
        <pc:chgData name="ZHANG Charlie" userId="4aff97beb3da4f95" providerId="LiveId" clId="{1BAAAE99-D3D4-47A6-ABC4-94BFAE073335}" dt="2020-01-09T16:50:29.282" v="16492"/>
        <pc:sldMkLst>
          <pc:docMk/>
          <pc:sldMk cId="3410911734" sldId="332"/>
        </pc:sldMkLst>
      </pc:sldChg>
      <pc:sldChg chg="add modTransition">
        <pc:chgData name="ZHANG Charlie" userId="4aff97beb3da4f95" providerId="LiveId" clId="{1BAAAE99-D3D4-47A6-ABC4-94BFAE073335}" dt="2020-01-09T16:50:29.282" v="16492"/>
        <pc:sldMkLst>
          <pc:docMk/>
          <pc:sldMk cId="1239940170" sldId="333"/>
        </pc:sldMkLst>
      </pc:sldChg>
      <pc:sldChg chg="add modTransition">
        <pc:chgData name="ZHANG Charlie" userId="4aff97beb3da4f95" providerId="LiveId" clId="{1BAAAE99-D3D4-47A6-ABC4-94BFAE073335}" dt="2020-01-09T16:50:29.282" v="16492"/>
        <pc:sldMkLst>
          <pc:docMk/>
          <pc:sldMk cId="3125301902" sldId="335"/>
        </pc:sldMkLst>
      </pc:sldChg>
      <pc:sldChg chg="add modTransition">
        <pc:chgData name="ZHANG Charlie" userId="4aff97beb3da4f95" providerId="LiveId" clId="{1BAAAE99-D3D4-47A6-ABC4-94BFAE073335}" dt="2020-01-09T16:50:29.282" v="16492"/>
        <pc:sldMkLst>
          <pc:docMk/>
          <pc:sldMk cId="4214532600" sldId="336"/>
        </pc:sldMkLst>
      </pc:sldChg>
      <pc:sldChg chg="add modTransition">
        <pc:chgData name="ZHANG Charlie" userId="4aff97beb3da4f95" providerId="LiveId" clId="{1BAAAE99-D3D4-47A6-ABC4-94BFAE073335}" dt="2020-01-09T16:50:29.282" v="16492"/>
        <pc:sldMkLst>
          <pc:docMk/>
          <pc:sldMk cId="296519840" sldId="337"/>
        </pc:sldMkLst>
      </pc:sldChg>
      <pc:sldChg chg="add modTransition">
        <pc:chgData name="ZHANG Charlie" userId="4aff97beb3da4f95" providerId="LiveId" clId="{1BAAAE99-D3D4-47A6-ABC4-94BFAE073335}" dt="2020-01-09T16:50:29.282" v="16492"/>
        <pc:sldMkLst>
          <pc:docMk/>
          <pc:sldMk cId="1800859395" sldId="338"/>
        </pc:sldMkLst>
      </pc:sldChg>
      <pc:sldChg chg="add modTransition">
        <pc:chgData name="ZHANG Charlie" userId="4aff97beb3da4f95" providerId="LiveId" clId="{1BAAAE99-D3D4-47A6-ABC4-94BFAE073335}" dt="2020-01-09T16:50:29.282" v="16492"/>
        <pc:sldMkLst>
          <pc:docMk/>
          <pc:sldMk cId="1766073006" sldId="339"/>
        </pc:sldMkLst>
      </pc:sldChg>
      <pc:sldChg chg="add modTransition">
        <pc:chgData name="ZHANG Charlie" userId="4aff97beb3da4f95" providerId="LiveId" clId="{1BAAAE99-D3D4-47A6-ABC4-94BFAE073335}" dt="2020-01-09T16:50:29.282" v="16492"/>
        <pc:sldMkLst>
          <pc:docMk/>
          <pc:sldMk cId="3808821627" sldId="340"/>
        </pc:sldMkLst>
      </pc:sldChg>
      <pc:sldChg chg="add modTransition">
        <pc:chgData name="ZHANG Charlie" userId="4aff97beb3da4f95" providerId="LiveId" clId="{1BAAAE99-D3D4-47A6-ABC4-94BFAE073335}" dt="2020-01-09T16:50:29.282" v="16492"/>
        <pc:sldMkLst>
          <pc:docMk/>
          <pc:sldMk cId="2286497055" sldId="341"/>
        </pc:sldMkLst>
      </pc:sldChg>
      <pc:sldChg chg="add modTransition">
        <pc:chgData name="ZHANG Charlie" userId="4aff97beb3da4f95" providerId="LiveId" clId="{1BAAAE99-D3D4-47A6-ABC4-94BFAE073335}" dt="2020-01-09T16:50:29.282" v="16492"/>
        <pc:sldMkLst>
          <pc:docMk/>
          <pc:sldMk cId="1294375524" sldId="342"/>
        </pc:sldMkLst>
      </pc:sldChg>
      <pc:sldChg chg="add modTransition">
        <pc:chgData name="ZHANG Charlie" userId="4aff97beb3da4f95" providerId="LiveId" clId="{1BAAAE99-D3D4-47A6-ABC4-94BFAE073335}" dt="2020-01-09T16:50:29.282" v="16492"/>
        <pc:sldMkLst>
          <pc:docMk/>
          <pc:sldMk cId="74167255" sldId="343"/>
        </pc:sldMkLst>
      </pc:sldChg>
      <pc:sldChg chg="add modTransition">
        <pc:chgData name="ZHANG Charlie" userId="4aff97beb3da4f95" providerId="LiveId" clId="{1BAAAE99-D3D4-47A6-ABC4-94BFAE073335}" dt="2020-01-09T16:50:29.282" v="16492"/>
        <pc:sldMkLst>
          <pc:docMk/>
          <pc:sldMk cId="130829581" sldId="344"/>
        </pc:sldMkLst>
      </pc:sldChg>
      <pc:sldChg chg="add modTransition">
        <pc:chgData name="ZHANG Charlie" userId="4aff97beb3da4f95" providerId="LiveId" clId="{1BAAAE99-D3D4-47A6-ABC4-94BFAE073335}" dt="2020-01-09T16:50:29.282" v="16492"/>
        <pc:sldMkLst>
          <pc:docMk/>
          <pc:sldMk cId="284743028" sldId="345"/>
        </pc:sldMkLst>
      </pc:sldChg>
      <pc:sldChg chg="add modTransition">
        <pc:chgData name="ZHANG Charlie" userId="4aff97beb3da4f95" providerId="LiveId" clId="{1BAAAE99-D3D4-47A6-ABC4-94BFAE073335}" dt="2020-01-09T16:50:29.282" v="16492"/>
        <pc:sldMkLst>
          <pc:docMk/>
          <pc:sldMk cId="2475687118" sldId="346"/>
        </pc:sldMkLst>
      </pc:sldChg>
      <pc:sldChg chg="add modTransition">
        <pc:chgData name="ZHANG Charlie" userId="4aff97beb3da4f95" providerId="LiveId" clId="{1BAAAE99-D3D4-47A6-ABC4-94BFAE073335}" dt="2020-01-09T16:50:29.282" v="16492"/>
        <pc:sldMkLst>
          <pc:docMk/>
          <pc:sldMk cId="2638702876" sldId="347"/>
        </pc:sldMkLst>
      </pc:sldChg>
      <pc:sldChg chg="add modTransition">
        <pc:chgData name="ZHANG Charlie" userId="4aff97beb3da4f95" providerId="LiveId" clId="{1BAAAE99-D3D4-47A6-ABC4-94BFAE073335}" dt="2020-01-09T16:50:29.282" v="16492"/>
        <pc:sldMkLst>
          <pc:docMk/>
          <pc:sldMk cId="3733473874" sldId="348"/>
        </pc:sldMkLst>
      </pc:sldChg>
      <pc:sldChg chg="add modTransition">
        <pc:chgData name="ZHANG Charlie" userId="4aff97beb3da4f95" providerId="LiveId" clId="{1BAAAE99-D3D4-47A6-ABC4-94BFAE073335}" dt="2020-01-09T16:50:29.282" v="16492"/>
        <pc:sldMkLst>
          <pc:docMk/>
          <pc:sldMk cId="2159607611" sldId="349"/>
        </pc:sldMkLst>
      </pc:sldChg>
      <pc:sldChg chg="add modTransition">
        <pc:chgData name="ZHANG Charlie" userId="4aff97beb3da4f95" providerId="LiveId" clId="{1BAAAE99-D3D4-47A6-ABC4-94BFAE073335}" dt="2020-01-09T16:50:29.282" v="16492"/>
        <pc:sldMkLst>
          <pc:docMk/>
          <pc:sldMk cId="2750716218" sldId="350"/>
        </pc:sldMkLst>
      </pc:sldChg>
      <pc:sldChg chg="add modTransition">
        <pc:chgData name="ZHANG Charlie" userId="4aff97beb3da4f95" providerId="LiveId" clId="{1BAAAE99-D3D4-47A6-ABC4-94BFAE073335}" dt="2020-01-09T16:50:29.282" v="16492"/>
        <pc:sldMkLst>
          <pc:docMk/>
          <pc:sldMk cId="728634333" sldId="351"/>
        </pc:sldMkLst>
      </pc:sldChg>
      <pc:sldChg chg="add modTransition">
        <pc:chgData name="ZHANG Charlie" userId="4aff97beb3da4f95" providerId="LiveId" clId="{1BAAAE99-D3D4-47A6-ABC4-94BFAE073335}" dt="2020-01-09T16:50:29.282" v="16492"/>
        <pc:sldMkLst>
          <pc:docMk/>
          <pc:sldMk cId="686061318" sldId="352"/>
        </pc:sldMkLst>
      </pc:sldChg>
      <pc:sldChg chg="modSp add modTransition">
        <pc:chgData name="ZHANG Charlie" userId="4aff97beb3da4f95" providerId="LiveId" clId="{1BAAAE99-D3D4-47A6-ABC4-94BFAE073335}" dt="2020-01-09T16:50:29.282" v="16492"/>
        <pc:sldMkLst>
          <pc:docMk/>
          <pc:sldMk cId="2268107613" sldId="353"/>
        </pc:sldMkLst>
        <pc:spChg chg="mod">
          <ac:chgData name="ZHANG Charlie" userId="4aff97beb3da4f95" providerId="LiveId" clId="{1BAAAE99-D3D4-47A6-ABC4-94BFAE073335}" dt="2020-01-09T16:47:06.188" v="16402"/>
          <ac:spMkLst>
            <pc:docMk/>
            <pc:sldMk cId="2268107613" sldId="353"/>
            <ac:spMk id="2" creationId="{4EF4DE7B-E9E9-452F-9F7B-C73F9AC6ADAC}"/>
          </ac:spMkLst>
        </pc:spChg>
      </pc:sldChg>
      <pc:sldChg chg="modSp add modTransition">
        <pc:chgData name="ZHANG Charlie" userId="4aff97beb3da4f95" providerId="LiveId" clId="{1BAAAE99-D3D4-47A6-ABC4-94BFAE073335}" dt="2020-01-09T16:50:29.282" v="16492"/>
        <pc:sldMkLst>
          <pc:docMk/>
          <pc:sldMk cId="3190556394" sldId="354"/>
        </pc:sldMkLst>
        <pc:spChg chg="mod">
          <ac:chgData name="ZHANG Charlie" userId="4aff97beb3da4f95" providerId="LiveId" clId="{1BAAAE99-D3D4-47A6-ABC4-94BFAE073335}" dt="2020-01-09T16:47:45.563" v="16412"/>
          <ac:spMkLst>
            <pc:docMk/>
            <pc:sldMk cId="3190556394" sldId="354"/>
            <ac:spMk id="2" creationId="{B110D5B9-24F2-4DAF-9A39-C26C65D95D38}"/>
          </ac:spMkLst>
        </pc:spChg>
      </pc:sldChg>
      <pc:sldChg chg="add del">
        <pc:chgData name="ZHANG Charlie" userId="4aff97beb3da4f95" providerId="LiveId" clId="{1BAAAE99-D3D4-47A6-ABC4-94BFAE073335}" dt="2020-01-09T16:48:01.225" v="16415" actId="47"/>
        <pc:sldMkLst>
          <pc:docMk/>
          <pc:sldMk cId="3945390836" sldId="355"/>
        </pc:sldMkLst>
      </pc:sldChg>
      <pc:sldChg chg="modSp add modTransition">
        <pc:chgData name="ZHANG Charlie" userId="4aff97beb3da4f95" providerId="LiveId" clId="{1BAAAE99-D3D4-47A6-ABC4-94BFAE073335}" dt="2020-01-09T16:50:29.282" v="16492"/>
        <pc:sldMkLst>
          <pc:docMk/>
          <pc:sldMk cId="4066273684" sldId="356"/>
        </pc:sldMkLst>
        <pc:spChg chg="mod">
          <ac:chgData name="ZHANG Charlie" userId="4aff97beb3da4f95" providerId="LiveId" clId="{1BAAAE99-D3D4-47A6-ABC4-94BFAE073335}" dt="2020-01-09T16:48:04.383" v="16435"/>
          <ac:spMkLst>
            <pc:docMk/>
            <pc:sldMk cId="4066273684" sldId="356"/>
            <ac:spMk id="2" creationId="{B5357190-D653-4367-B303-D204FA3A12A1}"/>
          </ac:spMkLst>
        </pc:spChg>
        <pc:spChg chg="mod">
          <ac:chgData name="ZHANG Charlie" userId="4aff97beb3da4f95" providerId="LiveId" clId="{1BAAAE99-D3D4-47A6-ABC4-94BFAE073335}" dt="2020-01-09T16:48:21.387" v="16474" actId="20577"/>
          <ac:spMkLst>
            <pc:docMk/>
            <pc:sldMk cId="4066273684" sldId="356"/>
            <ac:spMk id="3" creationId="{FCC86F7A-D49C-46D4-8C9A-F987020E418B}"/>
          </ac:spMkLst>
        </pc:spChg>
      </pc:sldChg>
      <pc:sldChg chg="add del">
        <pc:chgData name="ZHANG Charlie" userId="4aff97beb3da4f95" providerId="LiveId" clId="{1BAAAE99-D3D4-47A6-ABC4-94BFAE073335}" dt="2020-01-09T17:33:03.136" v="16593" actId="47"/>
        <pc:sldMkLst>
          <pc:docMk/>
          <pc:sldMk cId="906237423" sldId="357"/>
        </pc:sldMkLst>
      </pc:sldChg>
      <pc:sldChg chg="modSp add">
        <pc:chgData name="ZHANG Charlie" userId="4aff97beb3da4f95" providerId="LiveId" clId="{1BAAAE99-D3D4-47A6-ABC4-94BFAE073335}" dt="2020-01-09T17:33:35.378" v="16599"/>
        <pc:sldMkLst>
          <pc:docMk/>
          <pc:sldMk cId="2110037870" sldId="358"/>
        </pc:sldMkLst>
        <pc:spChg chg="mod">
          <ac:chgData name="ZHANG Charlie" userId="4aff97beb3da4f95" providerId="LiveId" clId="{1BAAAE99-D3D4-47A6-ABC4-94BFAE073335}" dt="2020-01-09T17:33:00.288" v="16592"/>
          <ac:spMkLst>
            <pc:docMk/>
            <pc:sldMk cId="2110037870" sldId="358"/>
            <ac:spMk id="2" creationId="{403074DB-4BC6-4FD0-8AEC-4C3C9309CE3E}"/>
          </ac:spMkLst>
        </pc:spChg>
        <pc:spChg chg="mod">
          <ac:chgData name="ZHANG Charlie" userId="4aff97beb3da4f95" providerId="LiveId" clId="{1BAAAE99-D3D4-47A6-ABC4-94BFAE073335}" dt="2020-01-09T17:33:35.378" v="16599"/>
          <ac:spMkLst>
            <pc:docMk/>
            <pc:sldMk cId="2110037870" sldId="358"/>
            <ac:spMk id="3" creationId="{0CAFBB9E-3396-472D-8D69-98CC558AF9F8}"/>
          </ac:spMkLst>
        </pc:spChg>
      </pc:sldChg>
    </pc:docChg>
  </pc:docChgLst>
  <pc:docChgLst>
    <pc:chgData name="Charlie ZHANG" userId="4aff97beb3da4f95" providerId="LiveId" clId="{0FCD838C-4298-49E5-BA96-4A2F1F421144}"/>
    <pc:docChg chg="undo custSel addSld delSld modSld sldOrd">
      <pc:chgData name="Charlie ZHANG" userId="4aff97beb3da4f95" providerId="LiveId" clId="{0FCD838C-4298-49E5-BA96-4A2F1F421144}" dt="2020-01-07T18:36:52.559" v="5511"/>
      <pc:docMkLst>
        <pc:docMk/>
      </pc:docMkLst>
      <pc:sldChg chg="addSp modSp add">
        <pc:chgData name="Charlie ZHANG" userId="4aff97beb3da4f95" providerId="LiveId" clId="{0FCD838C-4298-49E5-BA96-4A2F1F421144}" dt="2020-01-07T17:19:10.052" v="1595"/>
        <pc:sldMkLst>
          <pc:docMk/>
          <pc:sldMk cId="989202251" sldId="257"/>
        </pc:sldMkLst>
        <pc:spChg chg="mod">
          <ac:chgData name="Charlie ZHANG" userId="4aff97beb3da4f95" providerId="LiveId" clId="{0FCD838C-4298-49E5-BA96-4A2F1F421144}" dt="2020-01-07T17:19:10.052" v="1595"/>
          <ac:spMkLst>
            <pc:docMk/>
            <pc:sldMk cId="989202251" sldId="257"/>
            <ac:spMk id="2" creationId="{7652B442-DFCF-44FC-95CB-1EA2142AFBAA}"/>
          </ac:spMkLst>
        </pc:spChg>
        <pc:spChg chg="mod">
          <ac:chgData name="Charlie ZHANG" userId="4aff97beb3da4f95" providerId="LiveId" clId="{0FCD838C-4298-49E5-BA96-4A2F1F421144}" dt="2020-01-07T13:03:44.502" v="402"/>
          <ac:spMkLst>
            <pc:docMk/>
            <pc:sldMk cId="989202251" sldId="257"/>
            <ac:spMk id="3" creationId="{2527F330-11A0-4AF4-B1E5-6EEE95FB5809}"/>
          </ac:spMkLst>
        </pc:spChg>
        <pc:picChg chg="add mod">
          <ac:chgData name="Charlie ZHANG" userId="4aff97beb3da4f95" providerId="LiveId" clId="{0FCD838C-4298-49E5-BA96-4A2F1F421144}" dt="2020-01-07T13:04:52.684" v="415" actId="14100"/>
          <ac:picMkLst>
            <pc:docMk/>
            <pc:sldMk cId="989202251" sldId="257"/>
            <ac:picMk id="5" creationId="{8268D436-8765-4ED8-B0BA-FCC62ABEAE98}"/>
          </ac:picMkLst>
        </pc:picChg>
        <pc:picChg chg="add mod">
          <ac:chgData name="Charlie ZHANG" userId="4aff97beb3da4f95" providerId="LiveId" clId="{0FCD838C-4298-49E5-BA96-4A2F1F421144}" dt="2020-01-07T16:52:06.616" v="1460" actId="1076"/>
          <ac:picMkLst>
            <pc:docMk/>
            <pc:sldMk cId="989202251" sldId="257"/>
            <ac:picMk id="7" creationId="{A0E68343-4038-4E0D-B14B-B3EF94989F9C}"/>
          </ac:picMkLst>
        </pc:picChg>
      </pc:sldChg>
      <pc:sldChg chg="addSp modSp add">
        <pc:chgData name="Charlie ZHANG" userId="4aff97beb3da4f95" providerId="LiveId" clId="{0FCD838C-4298-49E5-BA96-4A2F1F421144}" dt="2020-01-07T18:24:22.494" v="4014" actId="113"/>
        <pc:sldMkLst>
          <pc:docMk/>
          <pc:sldMk cId="2093933842" sldId="258"/>
        </pc:sldMkLst>
        <pc:spChg chg="mod">
          <ac:chgData name="Charlie ZHANG" userId="4aff97beb3da4f95" providerId="LiveId" clId="{0FCD838C-4298-49E5-BA96-4A2F1F421144}" dt="2020-01-07T13:05:23.015" v="455"/>
          <ac:spMkLst>
            <pc:docMk/>
            <pc:sldMk cId="2093933842" sldId="258"/>
            <ac:spMk id="2" creationId="{FA833619-89FE-4BBC-9934-6E9370049AD5}"/>
          </ac:spMkLst>
        </pc:spChg>
        <pc:spChg chg="mod">
          <ac:chgData name="Charlie ZHANG" userId="4aff97beb3da4f95" providerId="LiveId" clId="{0FCD838C-4298-49E5-BA96-4A2F1F421144}" dt="2020-01-07T18:24:22.494" v="4014" actId="113"/>
          <ac:spMkLst>
            <pc:docMk/>
            <pc:sldMk cId="2093933842" sldId="258"/>
            <ac:spMk id="3" creationId="{6BD64F4D-2A16-4F1F-BC3A-951DAB776205}"/>
          </ac:spMkLst>
        </pc:spChg>
        <pc:spChg chg="add mod">
          <ac:chgData name="Charlie ZHANG" userId="4aff97beb3da4f95" providerId="LiveId" clId="{0FCD838C-4298-49E5-BA96-4A2F1F421144}" dt="2020-01-07T17:58:43.054" v="2812" actId="1076"/>
          <ac:spMkLst>
            <pc:docMk/>
            <pc:sldMk cId="2093933842" sldId="258"/>
            <ac:spMk id="4" creationId="{806DE732-547C-44E6-B6FA-3EF7D14C2057}"/>
          </ac:spMkLst>
        </pc:spChg>
      </pc:sldChg>
      <pc:sldChg chg="modSp add ord">
        <pc:chgData name="Charlie ZHANG" userId="4aff97beb3da4f95" providerId="LiveId" clId="{0FCD838C-4298-49E5-BA96-4A2F1F421144}" dt="2020-01-07T18:23:45.154" v="4009" actId="1076"/>
        <pc:sldMkLst>
          <pc:docMk/>
          <pc:sldMk cId="1813846872" sldId="259"/>
        </pc:sldMkLst>
        <pc:spChg chg="mod">
          <ac:chgData name="Charlie ZHANG" userId="4aff97beb3da4f95" providerId="LiveId" clId="{0FCD838C-4298-49E5-BA96-4A2F1F421144}" dt="2020-01-07T18:21:57.943" v="3969"/>
          <ac:spMkLst>
            <pc:docMk/>
            <pc:sldMk cId="1813846872" sldId="259"/>
            <ac:spMk id="2" creationId="{630FF5F7-F7EA-428F-B7CD-7578FD7862AC}"/>
          </ac:spMkLst>
        </pc:spChg>
        <pc:spChg chg="mod">
          <ac:chgData name="Charlie ZHANG" userId="4aff97beb3da4f95" providerId="LiveId" clId="{0FCD838C-4298-49E5-BA96-4A2F1F421144}" dt="2020-01-07T18:23:45.154" v="4009" actId="1076"/>
          <ac:spMkLst>
            <pc:docMk/>
            <pc:sldMk cId="1813846872" sldId="259"/>
            <ac:spMk id="3" creationId="{21C464D7-16CE-466F-B7E9-533319311F72}"/>
          </ac:spMkLst>
        </pc:spChg>
      </pc:sldChg>
      <pc:sldChg chg="modSp add del">
        <pc:chgData name="Charlie ZHANG" userId="4aff97beb3da4f95" providerId="LiveId" clId="{0FCD838C-4298-49E5-BA96-4A2F1F421144}" dt="2020-01-07T18:34:35.701" v="5254" actId="47"/>
        <pc:sldMkLst>
          <pc:docMk/>
          <pc:sldMk cId="3449344144" sldId="260"/>
        </pc:sldMkLst>
        <pc:spChg chg="mod">
          <ac:chgData name="Charlie ZHANG" userId="4aff97beb3da4f95" providerId="LiveId" clId="{0FCD838C-4298-49E5-BA96-4A2F1F421144}" dt="2020-01-07T16:56:25.121" v="1503"/>
          <ac:spMkLst>
            <pc:docMk/>
            <pc:sldMk cId="3449344144" sldId="260"/>
            <ac:spMk id="2" creationId="{E64EEB49-57F1-49AB-AEE4-A4B07574E3B8}"/>
          </ac:spMkLst>
        </pc:spChg>
        <pc:spChg chg="mod">
          <ac:chgData name="Charlie ZHANG" userId="4aff97beb3da4f95" providerId="LiveId" clId="{0FCD838C-4298-49E5-BA96-4A2F1F421144}" dt="2020-01-07T17:20:28.771" v="1886" actId="20577"/>
          <ac:spMkLst>
            <pc:docMk/>
            <pc:sldMk cId="3449344144" sldId="260"/>
            <ac:spMk id="3" creationId="{48537601-21EC-4C21-BC0A-18E37ACA0713}"/>
          </ac:spMkLst>
        </pc:spChg>
      </pc:sldChg>
      <pc:sldChg chg="modSp add">
        <pc:chgData name="Charlie ZHANG" userId="4aff97beb3da4f95" providerId="LiveId" clId="{0FCD838C-4298-49E5-BA96-4A2F1F421144}" dt="2020-01-07T18:34:10.973" v="5251"/>
        <pc:sldMkLst>
          <pc:docMk/>
          <pc:sldMk cId="757272690" sldId="261"/>
        </pc:sldMkLst>
        <pc:spChg chg="mod">
          <ac:chgData name="Charlie ZHANG" userId="4aff97beb3da4f95" providerId="LiveId" clId="{0FCD838C-4298-49E5-BA96-4A2F1F421144}" dt="2020-01-07T17:43:50.312" v="2041"/>
          <ac:spMkLst>
            <pc:docMk/>
            <pc:sldMk cId="757272690" sldId="261"/>
            <ac:spMk id="2" creationId="{FE528E16-D2D9-4E07-BA1F-2337D459F5DC}"/>
          </ac:spMkLst>
        </pc:spChg>
        <pc:spChg chg="mod">
          <ac:chgData name="Charlie ZHANG" userId="4aff97beb3da4f95" providerId="LiveId" clId="{0FCD838C-4298-49E5-BA96-4A2F1F421144}" dt="2020-01-07T18:34:10.973" v="5251"/>
          <ac:spMkLst>
            <pc:docMk/>
            <pc:sldMk cId="757272690" sldId="261"/>
            <ac:spMk id="3" creationId="{EC03D78C-372E-4CC6-BC63-3DD60F87F7A8}"/>
          </ac:spMkLst>
        </pc:spChg>
      </pc:sldChg>
      <pc:sldChg chg="add">
        <pc:chgData name="Charlie ZHANG" userId="4aff97beb3da4f95" providerId="LiveId" clId="{0FCD838C-4298-49E5-BA96-4A2F1F421144}" dt="2020-01-07T17:42:45.445" v="1888"/>
        <pc:sldMkLst>
          <pc:docMk/>
          <pc:sldMk cId="3835937070" sldId="262"/>
        </pc:sldMkLst>
      </pc:sldChg>
      <pc:sldChg chg="modSp add">
        <pc:chgData name="Charlie ZHANG" userId="4aff97beb3da4f95" providerId="LiveId" clId="{0FCD838C-4298-49E5-BA96-4A2F1F421144}" dt="2020-01-07T17:43:28.151" v="2019"/>
        <pc:sldMkLst>
          <pc:docMk/>
          <pc:sldMk cId="1285532483" sldId="263"/>
        </pc:sldMkLst>
        <pc:spChg chg="mod">
          <ac:chgData name="Charlie ZHANG" userId="4aff97beb3da4f95" providerId="LiveId" clId="{0FCD838C-4298-49E5-BA96-4A2F1F421144}" dt="2020-01-07T17:42:53.475" v="1908"/>
          <ac:spMkLst>
            <pc:docMk/>
            <pc:sldMk cId="1285532483" sldId="263"/>
            <ac:spMk id="2" creationId="{5D2BEDF5-40AF-4FC8-AE28-3DBE66E6FAC2}"/>
          </ac:spMkLst>
        </pc:spChg>
        <pc:spChg chg="mod">
          <ac:chgData name="Charlie ZHANG" userId="4aff97beb3da4f95" providerId="LiveId" clId="{0FCD838C-4298-49E5-BA96-4A2F1F421144}" dt="2020-01-07T17:43:28.151" v="2019"/>
          <ac:spMkLst>
            <pc:docMk/>
            <pc:sldMk cId="1285532483" sldId="263"/>
            <ac:spMk id="3" creationId="{7146FD29-1106-405C-9C12-EF4A9D13AF60}"/>
          </ac:spMkLst>
        </pc:spChg>
      </pc:sldChg>
      <pc:sldChg chg="addSp delSp modSp add">
        <pc:chgData name="Charlie ZHANG" userId="4aff97beb3da4f95" providerId="LiveId" clId="{0FCD838C-4298-49E5-BA96-4A2F1F421144}" dt="2020-01-07T18:13:42.846" v="3461" actId="20577"/>
        <pc:sldMkLst>
          <pc:docMk/>
          <pc:sldMk cId="2024528950" sldId="264"/>
        </pc:sldMkLst>
        <pc:spChg chg="mod">
          <ac:chgData name="Charlie ZHANG" userId="4aff97beb3da4f95" providerId="LiveId" clId="{0FCD838C-4298-49E5-BA96-4A2F1F421144}" dt="2020-01-07T17:59:40.096" v="2831"/>
          <ac:spMkLst>
            <pc:docMk/>
            <pc:sldMk cId="2024528950" sldId="264"/>
            <ac:spMk id="2" creationId="{5193B909-C966-4252-9AD8-AEB86FB2F771}"/>
          </ac:spMkLst>
        </pc:spChg>
        <pc:spChg chg="mod">
          <ac:chgData name="Charlie ZHANG" userId="4aff97beb3da4f95" providerId="LiveId" clId="{0FCD838C-4298-49E5-BA96-4A2F1F421144}" dt="2020-01-07T18:13:42.846" v="3461" actId="20577"/>
          <ac:spMkLst>
            <pc:docMk/>
            <pc:sldMk cId="2024528950" sldId="264"/>
            <ac:spMk id="3" creationId="{7E7D6AE7-F732-403C-98EE-55C9E1F9FCC3}"/>
          </ac:spMkLst>
        </pc:spChg>
        <pc:picChg chg="add del">
          <ac:chgData name="Charlie ZHANG" userId="4aff97beb3da4f95" providerId="LiveId" clId="{0FCD838C-4298-49E5-BA96-4A2F1F421144}" dt="2020-01-07T18:10:43.351" v="3369" actId="21"/>
          <ac:picMkLst>
            <pc:docMk/>
            <pc:sldMk cId="2024528950" sldId="264"/>
            <ac:picMk id="4" creationId="{1BFD2CFB-BB85-4EB0-919D-E25599F23082}"/>
          </ac:picMkLst>
        </pc:picChg>
        <pc:picChg chg="add del">
          <ac:chgData name="Charlie ZHANG" userId="4aff97beb3da4f95" providerId="LiveId" clId="{0FCD838C-4298-49E5-BA96-4A2F1F421144}" dt="2020-01-07T18:10:43.351" v="3369" actId="21"/>
          <ac:picMkLst>
            <pc:docMk/>
            <pc:sldMk cId="2024528950" sldId="264"/>
            <ac:picMk id="5" creationId="{B564D46D-62BB-484B-967E-3C02D6576420}"/>
          </ac:picMkLst>
        </pc:picChg>
      </pc:sldChg>
      <pc:sldChg chg="addSp delSp modSp add ord">
        <pc:chgData name="Charlie ZHANG" userId="4aff97beb3da4f95" providerId="LiveId" clId="{0FCD838C-4298-49E5-BA96-4A2F1F421144}" dt="2020-01-07T18:34:28.903" v="5253"/>
        <pc:sldMkLst>
          <pc:docMk/>
          <pc:sldMk cId="3414785638" sldId="265"/>
        </pc:sldMkLst>
        <pc:spChg chg="mod">
          <ac:chgData name="Charlie ZHANG" userId="4aff97beb3da4f95" providerId="LiveId" clId="{0FCD838C-4298-49E5-BA96-4A2F1F421144}" dt="2020-01-07T18:34:28.903" v="5253"/>
          <ac:spMkLst>
            <pc:docMk/>
            <pc:sldMk cId="3414785638" sldId="265"/>
            <ac:spMk id="2" creationId="{13D8EA35-85C1-4DA1-83A0-F798E21578A0}"/>
          </ac:spMkLst>
        </pc:spChg>
        <pc:spChg chg="del">
          <ac:chgData name="Charlie ZHANG" userId="4aff97beb3da4f95" providerId="LiveId" clId="{0FCD838C-4298-49E5-BA96-4A2F1F421144}" dt="2020-01-07T18:11:03.561" v="3390" actId="478"/>
          <ac:spMkLst>
            <pc:docMk/>
            <pc:sldMk cId="3414785638" sldId="265"/>
            <ac:spMk id="3" creationId="{7832D40C-7047-4E48-AF67-C421660C9996}"/>
          </ac:spMkLst>
        </pc:spChg>
        <pc:spChg chg="add mod">
          <ac:chgData name="Charlie ZHANG" userId="4aff97beb3da4f95" providerId="LiveId" clId="{0FCD838C-4298-49E5-BA96-4A2F1F421144}" dt="2020-01-07T18:16:50.662" v="3537" actId="20577"/>
          <ac:spMkLst>
            <pc:docMk/>
            <pc:sldMk cId="3414785638" sldId="265"/>
            <ac:spMk id="6" creationId="{BCEBF5DE-9405-41E8-94BF-06F733F5A8F4}"/>
          </ac:spMkLst>
        </pc:spChg>
        <pc:spChg chg="add mod">
          <ac:chgData name="Charlie ZHANG" userId="4aff97beb3da4f95" providerId="LiveId" clId="{0FCD838C-4298-49E5-BA96-4A2F1F421144}" dt="2020-01-07T18:17:20.220" v="3543"/>
          <ac:spMkLst>
            <pc:docMk/>
            <pc:sldMk cId="3414785638" sldId="265"/>
            <ac:spMk id="7" creationId="{5C4CD4E1-7060-4BBA-B350-8C038AE2F64B}"/>
          </ac:spMkLst>
        </pc:spChg>
        <pc:picChg chg="add mod">
          <ac:chgData name="Charlie ZHANG" userId="4aff97beb3da4f95" providerId="LiveId" clId="{0FCD838C-4298-49E5-BA96-4A2F1F421144}" dt="2020-01-07T18:11:20.076" v="3394" actId="1076"/>
          <ac:picMkLst>
            <pc:docMk/>
            <pc:sldMk cId="3414785638" sldId="265"/>
            <ac:picMk id="4" creationId="{DBC76FC3-DC9B-44D6-BDB3-1E65D738F541}"/>
          </ac:picMkLst>
        </pc:picChg>
        <pc:picChg chg="add mod">
          <ac:chgData name="Charlie ZHANG" userId="4aff97beb3da4f95" providerId="LiveId" clId="{0FCD838C-4298-49E5-BA96-4A2F1F421144}" dt="2020-01-07T18:11:06.363" v="3392" actId="1076"/>
          <ac:picMkLst>
            <pc:docMk/>
            <pc:sldMk cId="3414785638" sldId="265"/>
            <ac:picMk id="5" creationId="{EB1FF7A2-81ED-4B32-8EC4-BEB7B7BE6D15}"/>
          </ac:picMkLst>
        </pc:picChg>
      </pc:sldChg>
      <pc:sldChg chg="addSp delSp modSp add">
        <pc:chgData name="Charlie ZHANG" userId="4aff97beb3da4f95" providerId="LiveId" clId="{0FCD838C-4298-49E5-BA96-4A2F1F421144}" dt="2020-01-07T18:21:46.578" v="3923" actId="1076"/>
        <pc:sldMkLst>
          <pc:docMk/>
          <pc:sldMk cId="1807818883" sldId="266"/>
        </pc:sldMkLst>
        <pc:spChg chg="mod">
          <ac:chgData name="Charlie ZHANG" userId="4aff97beb3da4f95" providerId="LiveId" clId="{0FCD838C-4298-49E5-BA96-4A2F1F421144}" dt="2020-01-07T18:19:37.920" v="3658"/>
          <ac:spMkLst>
            <pc:docMk/>
            <pc:sldMk cId="1807818883" sldId="266"/>
            <ac:spMk id="2" creationId="{B99661EC-5708-4A9E-8368-452CFB2A4261}"/>
          </ac:spMkLst>
        </pc:spChg>
        <pc:spChg chg="add del mod">
          <ac:chgData name="Charlie ZHANG" userId="4aff97beb3da4f95" providerId="LiveId" clId="{0FCD838C-4298-49E5-BA96-4A2F1F421144}" dt="2020-01-07T18:21:42.600" v="3922"/>
          <ac:spMkLst>
            <pc:docMk/>
            <pc:sldMk cId="1807818883" sldId="266"/>
            <ac:spMk id="3" creationId="{9CB74147-9056-46CD-8B2F-5DAE6EED265B}"/>
          </ac:spMkLst>
        </pc:spChg>
        <pc:graphicFrameChg chg="add del mod">
          <ac:chgData name="Charlie ZHANG" userId="4aff97beb3da4f95" providerId="LiveId" clId="{0FCD838C-4298-49E5-BA96-4A2F1F421144}" dt="2020-01-07T18:20:26.491" v="3665"/>
          <ac:graphicFrameMkLst>
            <pc:docMk/>
            <pc:sldMk cId="1807818883" sldId="266"/>
            <ac:graphicFrameMk id="4" creationId="{798FC749-841F-4F4B-A5A7-FD0718A5A842}"/>
          </ac:graphicFrameMkLst>
        </pc:graphicFrameChg>
        <pc:graphicFrameChg chg="add mod">
          <ac:chgData name="Charlie ZHANG" userId="4aff97beb3da4f95" providerId="LiveId" clId="{0FCD838C-4298-49E5-BA96-4A2F1F421144}" dt="2020-01-07T18:21:46.578" v="3923" actId="1076"/>
          <ac:graphicFrameMkLst>
            <pc:docMk/>
            <pc:sldMk cId="1807818883" sldId="266"/>
            <ac:graphicFrameMk id="4" creationId="{CFB579C2-1298-41FC-B0AC-F6DBBB40EC7A}"/>
          </ac:graphicFrameMkLst>
        </pc:graphicFrameChg>
      </pc:sldChg>
      <pc:sldChg chg="addSp delSp modSp add">
        <pc:chgData name="Charlie ZHANG" userId="4aff97beb3da4f95" providerId="LiveId" clId="{0FCD838C-4298-49E5-BA96-4A2F1F421144}" dt="2020-01-07T18:27:36.749" v="4189" actId="113"/>
        <pc:sldMkLst>
          <pc:docMk/>
          <pc:sldMk cId="1855593587" sldId="267"/>
        </pc:sldMkLst>
        <pc:spChg chg="mod">
          <ac:chgData name="Charlie ZHANG" userId="4aff97beb3da4f95" providerId="LiveId" clId="{0FCD838C-4298-49E5-BA96-4A2F1F421144}" dt="2020-01-07T18:27:36.749" v="4189" actId="113"/>
          <ac:spMkLst>
            <pc:docMk/>
            <pc:sldMk cId="1855593587" sldId="267"/>
            <ac:spMk id="2" creationId="{13D8EA35-85C1-4DA1-83A0-F798E21578A0}"/>
          </ac:spMkLst>
        </pc:spChg>
        <pc:spChg chg="add del mod">
          <ac:chgData name="Charlie ZHANG" userId="4aff97beb3da4f95" providerId="LiveId" clId="{0FCD838C-4298-49E5-BA96-4A2F1F421144}" dt="2020-01-07T18:27:18.673" v="4184"/>
          <ac:spMkLst>
            <pc:docMk/>
            <pc:sldMk cId="1855593587" sldId="267"/>
            <ac:spMk id="3" creationId="{A6E4F82E-E866-4134-A4C8-12104BA46D9F}"/>
          </ac:spMkLst>
        </pc:spChg>
        <pc:spChg chg="add del mod">
          <ac:chgData name="Charlie ZHANG" userId="4aff97beb3da4f95" providerId="LiveId" clId="{0FCD838C-4298-49E5-BA96-4A2F1F421144}" dt="2020-01-07T18:27:18.674" v="4186"/>
          <ac:spMkLst>
            <pc:docMk/>
            <pc:sldMk cId="1855593587" sldId="267"/>
            <ac:spMk id="8" creationId="{8676C4AD-EE6E-44E8-8163-FDAF95B1E300}"/>
          </ac:spMkLst>
        </pc:spChg>
        <pc:picChg chg="mod">
          <ac:chgData name="Charlie ZHANG" userId="4aff97beb3da4f95" providerId="LiveId" clId="{0FCD838C-4298-49E5-BA96-4A2F1F421144}" dt="2020-01-07T18:25:49.264" v="4104" actId="1076"/>
          <ac:picMkLst>
            <pc:docMk/>
            <pc:sldMk cId="1855593587" sldId="267"/>
            <ac:picMk id="4" creationId="{DBC76FC3-DC9B-44D6-BDB3-1E65D738F541}"/>
          </ac:picMkLst>
        </pc:picChg>
      </pc:sldChg>
      <pc:sldChg chg="modSp add">
        <pc:chgData name="Charlie ZHANG" userId="4aff97beb3da4f95" providerId="LiveId" clId="{0FCD838C-4298-49E5-BA96-4A2F1F421144}" dt="2020-01-07T18:32:16.456" v="5088"/>
        <pc:sldMkLst>
          <pc:docMk/>
          <pc:sldMk cId="3669728802" sldId="268"/>
        </pc:sldMkLst>
        <pc:spChg chg="mod">
          <ac:chgData name="Charlie ZHANG" userId="4aff97beb3da4f95" providerId="LiveId" clId="{0FCD838C-4298-49E5-BA96-4A2F1F421144}" dt="2020-01-07T18:28:01.095" v="4240"/>
          <ac:spMkLst>
            <pc:docMk/>
            <pc:sldMk cId="3669728802" sldId="268"/>
            <ac:spMk id="2" creationId="{AC61279D-5CC8-478A-875A-FE123E2FA76E}"/>
          </ac:spMkLst>
        </pc:spChg>
        <pc:spChg chg="mod">
          <ac:chgData name="Charlie ZHANG" userId="4aff97beb3da4f95" providerId="LiveId" clId="{0FCD838C-4298-49E5-BA96-4A2F1F421144}" dt="2020-01-07T18:32:16.456" v="5088"/>
          <ac:spMkLst>
            <pc:docMk/>
            <pc:sldMk cId="3669728802" sldId="268"/>
            <ac:spMk id="3" creationId="{52C77E26-AF65-4B77-A90C-379A7E3B4CE4}"/>
          </ac:spMkLst>
        </pc:spChg>
      </pc:sldChg>
      <pc:sldChg chg="modSp add del">
        <pc:chgData name="Charlie ZHANG" userId="4aff97beb3da4f95" providerId="LiveId" clId="{0FCD838C-4298-49E5-BA96-4A2F1F421144}" dt="2020-01-07T18:36:47.742" v="5510" actId="47"/>
        <pc:sldMkLst>
          <pc:docMk/>
          <pc:sldMk cId="2294149851" sldId="269"/>
        </pc:sldMkLst>
        <pc:spChg chg="mod">
          <ac:chgData name="Charlie ZHANG" userId="4aff97beb3da4f95" providerId="LiveId" clId="{0FCD838C-4298-49E5-BA96-4A2F1F421144}" dt="2020-01-07T18:34:41.247" v="5267" actId="20577"/>
          <ac:spMkLst>
            <pc:docMk/>
            <pc:sldMk cId="2294149851" sldId="269"/>
            <ac:spMk id="2" creationId="{88B18765-1616-4A8C-A776-3DE492DE975E}"/>
          </ac:spMkLst>
        </pc:spChg>
        <pc:spChg chg="mod">
          <ac:chgData name="Charlie ZHANG" userId="4aff97beb3da4f95" providerId="LiveId" clId="{0FCD838C-4298-49E5-BA96-4A2F1F421144}" dt="2020-01-07T18:36:20.840" v="5509" actId="20577"/>
          <ac:spMkLst>
            <pc:docMk/>
            <pc:sldMk cId="2294149851" sldId="269"/>
            <ac:spMk id="3" creationId="{77CB0890-B1F2-4814-8B73-AC486EFEFA5F}"/>
          </ac:spMkLst>
        </pc:spChg>
      </pc:sldChg>
      <pc:sldChg chg="add">
        <pc:chgData name="Charlie ZHANG" userId="4aff97beb3da4f95" providerId="LiveId" clId="{0FCD838C-4298-49E5-BA96-4A2F1F421144}" dt="2020-01-07T18:36:52.559" v="5511"/>
        <pc:sldMkLst>
          <pc:docMk/>
          <pc:sldMk cId="2962628478" sldId="269"/>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1-08T10:26:03.578"/>
    </inkml:context>
    <inkml:brush xml:id="br0">
      <inkml:brushProperty name="width" value="0.05" units="cm"/>
      <inkml:brushProperty name="height" value="0.05" units="cm"/>
      <inkml:brushProperty name="color" value="#333333"/>
    </inkml:brush>
  </inkml:definitions>
  <inkml:trace contextRef="#ctx0" brushRef="#br0">232 1 455 0 0,'-38'25'0'0'0,"-4"-2"0"0"0,2-3 0 0 0,-1-5 0 0 0,4-4 224 0 0,4-6 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08T17:06:50.745"/>
    </inkml:context>
    <inkml:brush xml:id="br0">
      <inkml:brushProperty name="width" value="0.1" units="cm"/>
      <inkml:brushProperty name="height" value="0.1" units="cm"/>
      <inkml:brushProperty name="color" value="#333333"/>
      <inkml:brushProperty name="ignorePressure" value="1"/>
    </inkml:brush>
  </inkml:definitions>
  <inkml:trace contextRef="#ctx0" brushRef="#br0">1 0,'0'1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1-08T17:07:43.041"/>
    </inkml:context>
    <inkml:brush xml:id="br0">
      <inkml:brushProperty name="width" value="0.1" units="cm"/>
      <inkml:brushProperty name="height" value="0.1" units="cm"/>
      <inkml:brushProperty name="color" value="#333333"/>
    </inkml:brush>
  </inkml:definitions>
  <inkml:trace contextRef="#ctx0" brushRef="#br0">447 89 8287 0 0,'0'0'191'0'0,"0"0"26"0"0,0 0 9 0 0,0 0 42 0 0,0 0 158 0 0,0 0 72 0 0,0 0 12 0 0,0 0 2 0 0,0 0 0 0 0,0 0 0 0 0,0 0 0 0 0,0 0 0 0 0,0 0 0 0 0,0 0 0 0 0,0 0 0 0 0,0-1-69 0 0,1-7-294 0 0,-7 0-133 0 0,1 0 56 0 0,5 7 299 0 0,-14-16 1234 0 0,6 10-1605 0 0,0 1-1 0 0,-1 1-1 0 0,1 1 1 0 0,-1 0-1 0 0,-1 0 1 0 0,1 0-1 0 0,0 1 1 0 0,-1 1-1 0 0,0 0 1 0 0,1 0-1 0 0,-1 1 1 0 0,0 0-1 0 0,-7 0 2 0 0,-11 2 24 0 0,-1 0 1 0 0,1 2-1 0 0,-8 3-24 0 0,27-5 17 0 0,4 0 70 0 0,-1 0 121 0 0,1 0 0 0 0,-1 1 0 0 0,0-1 0 0 0,1 1 1 0 0,-1 0-1 0 0,1 1 0 0 0,0-1 0 0 0,-1 1 0 0 0,-3 3-208 0 0,3-2-8 0 0,1 0 0 0 0,0 0 1 0 0,0 1-1 0 0,0-1 0 0 0,0 1 0 0 0,1 0 0 0 0,0 0 0 0 0,0 1 0 0 0,0-1 0 0 0,1 1 0 0 0,0 0 1 0 0,0 0-1 0 0,0 0 0 0 0,1 0 0 0 0,0 0 0 0 0,0 1 0 0 0,-1 3 8 0 0,-4 14-726 0 0,3-14 807 0 0,1 1 1 0 0,0 0-1 0 0,0 1 0 0 0,2-1 0 0 0,-1 0 0 0 0,1 1 1 0 0,1-1-1 0 0,0 0 0 0 0,1 1 0 0 0,1 8-81 0 0,3-7-84 0 0,0 0 0 0 0,1 0-1 0 0,0 0 1 0 0,1-1 0 0 0,0 0-1 0 0,1 0 1 0 0,0-1 0 0 0,1 0-1 0 0,0 0 1 0 0,1-1 0 0 0,0 0-1 0 0,2 0 85 0 0,24 20-458 0 0,2-1 0 0 0,39 22 458 0 0,-60-42 0 0 0,-13-7 0 0 0,0 0 0 0 0,1 0 0 0 0,-2 0 0 0 0,1 1 0 0 0,0-1 0 0 0,0 1 0 0 0,-1 0 0 0 0,1 0 0 0 0,-1 1 0 0 0,0-1 0 0 0,0 1 0 0 0,0-1 0 0 0,0 3 0 0 0,13 16 0 0 0,-8-10 0 0 0,-7-11 0 0 0,-1-1 0 0 0,0 1 0 0 0,1-1 0 0 0,-1 0 0 0 0,0 1 0 0 0,1-1 0 0 0,-1 1 0 0 0,0-1 0 0 0,1 1 0 0 0,-1-1 0 0 0,0 1 0 0 0,0-1 0 0 0,0 1 0 0 0,0-1 0 0 0,0 1 0 0 0,1 0 0 0 0,-1-1 0 0 0,0 1 0 0 0,0-1 0 0 0,0 1 0 0 0,0-1 0 0 0,-1 1 0 0 0,1-1 0 0 0,0 1 0 0 0,0 0 0 0 0,0-1 0 0 0,-2 13 0 0 0,0-1 0 0 0,1-10 46 0 0,0 1 1 0 0,0 0-1 0 0,0-1 0 0 0,0 1 0 0 0,-1 0 0 0 0,1-1 0 0 0,-1 0 0 0 0,1 1 1 0 0,-1-1-1 0 0,0 0 0 0 0,0 0 0 0 0,0 0 0 0 0,0 0 0 0 0,0 0 1 0 0,-1 0-1 0 0,1-1 0 0 0,-1 1 0 0 0,-1 0-46 0 0,-43 15 1093 0 0,38-15-1025 0 0,-28 10-68 0 0,8-2 0 0 0,-1-2 0 0 0,0 0 0 0 0,-4-2 0 0 0,-46-1-401 0 0,71-9-589 0 0,7 3-4029 0 0,2 1-595 0 0</inkml:trace>
  <inkml:trace contextRef="#ctx0" brushRef="#br0" timeOffset="474.565">812 556 6447 0 0,'0'0'142'0'0,"0"0"22"0"0,0 0 13 0 0,0 0 123 0 0,0 0 468 0 0,0 0 205 0 0,0 0 41 0 0,0 0-61 0 0,0 0-288 0 0,0 13 839 0 0,13 62 716 0 0,-10-63-2234 0 0,1 24-224 0 0,-8 63-339 0 0,17-117-1387 0 0,-11 14 941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1-08T17:07:45.250"/>
    </inkml:context>
    <inkml:brush xml:id="br0">
      <inkml:brushProperty name="width" value="0.1" units="cm"/>
      <inkml:brushProperty name="height" value="0.1" units="cm"/>
      <inkml:brushProperty name="color" value="#333333"/>
    </inkml:brush>
  </inkml:definitions>
  <inkml:trace contextRef="#ctx0" brushRef="#br0">488 4 10135 0 0,'0'0'231'0'0,"0"0"29"0"0,0 0 19 0 0,4 0-41 0 0,13-3 758 0 0,-7 3 1118 0 0,-15 3-1136 0 0,1-1-727 0 0,0 0-1 0 0,0 0 0 0 0,0 0 0 0 0,0 0 1 0 0,0 0-1 0 0,1 1 0 0 0,-1 0 0 0 0,1 0 1 0 0,0 0-1 0 0,0 0 0 0 0,0 0 1 0 0,0 0-1 0 0,0 1 0 0 0,1 0 0 0 0,-1 1-250 0 0,-3 6 470 0 0,1-1-1 0 0,0 2 1 0 0,1-1-1 0 0,-3 12-469 0 0,-4 4 185 0 0,0 0 1 0 0,-2-1-1 0 0,-4 6-185 0 0,6-10 52 0 0,2-5-52 0 0,1 1 0 0 0,1 0 0 0 0,0 0 0 0 0,1 0 0 0 0,2 1 0 0 0,-1 0 0 0 0,2 0 0 0 0,1 1 0 0 0,0-1 0 0 0,1 0 0 0 0,2 1 0 0 0,0 10 0 0 0,1-18 0 0 0,0 0 0 0 0,1 1 0 0 0,0-1 0 0 0,1 0 0 0 0,0 0 0 0 0,1-1 0 0 0,0 1 0 0 0,1-1 0 0 0,0 0 0 0 0,1-1 0 0 0,0 0 0 0 0,1 0 0 0 0,0 0 0 0 0,0-1 0 0 0,1 0 0 0 0,0 0 0 0 0,1-1 0 0 0,0-1 0 0 0,10 7 0 0 0,-8-6 0 0 0,0-1 0 0 0,1 0 0 0 0,0 0 0 0 0,1-2 0 0 0,-1 1 0 0 0,1-2 0 0 0,0 0 0 0 0,0 0 0 0 0,0-2 0 0 0,0 1 0 0 0,1-2 0 0 0,-1 0 0 0 0,11-1 0 0 0,-21 0 0 0 0,1-1 0 0 0,0 1 0 0 0,0-1 0 0 0,-1 0 0 0 0,1-1 0 0 0,-1 1 0 0 0,1-1 0 0 0,-1 0 0 0 0,0 0 0 0 0,1 0 0 0 0,-1-1 0 0 0,0 1 0 0 0,0-1 0 0 0,-1 0 0 0 0,1 0 0 0 0,-1 0 0 0 0,1-1 0 0 0,-1 1 0 0 0,0-1 0 0 0,1-1 0 0 0,-2 2 0 0 0,2-2-22 0 0,0 0 1 0 0,0-1-1 0 0,0 1 0 0 0,-1-1 0 0 0,0 0 0 0 0,-1 1 1 0 0,1-1-1 0 0,-1 0 0 0 0,0-1 0 0 0,0 1 0 0 0,-1 0 1 0 0,0-1-1 0 0,0-1 22 0 0,-3-55-4841 0 0,0 43-1299 0 0</inkml:trace>
  <inkml:trace contextRef="#ctx0" brushRef="#br0" timeOffset="417.866">0 251 8287 0 0,'0'0'191'0'0,"16"0"252"0"0,208-13 4715 0 0,-180 12-4676 0 0,178 6 2332 0 0,-203-6-2814 0 0,27 3 0 0 0,-35 1-769 0 0,-7-1-3236 0 0,2 5-1405 0 0</inkml:trace>
  <inkml:trace contextRef="#ctx0" brushRef="#br0" timeOffset="1561.615">1267 469 8287 0 0,'0'0'382'0'0,"0"0"-8"0"0,0 0-102 0 0,0 0 463 0 0,0 0 234 0 0,0 0 45 0 0,0 0-61 0 0,0 0-288 0 0,0 0-121 0 0,0 0-28 0 0,0 0-4 0 0,0 0 0 0 0,0 0 0 0 0,0 0 0 0 0,-18 39 1980 0 0,16-22-2159 0 0,-1-1 0 0 0,0-1 0 0 0,-2 1 0 0 0,1 0 0 0 0,-2-1 0 0 0,0 0 0 0 0,-4 6-333 0 0,-6 15-111 0 0,-1-8 111 0 0,0-4 0 0 0,14-13 0 0 0,0 0 0 0 0,0 0 0 0 0,2-1 0 0 0,-2 12 0 0 0,6-18-928 0 0,6-11-108 0 0,6-12-1202 0 0,-5 3 704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1-08T17:07:38.753"/>
    </inkml:context>
    <inkml:brush xml:id="br0">
      <inkml:brushProperty name="width" value="0.1" units="cm"/>
      <inkml:brushProperty name="height" value="0.1" units="cm"/>
      <inkml:brushProperty name="color" value="#333333"/>
    </inkml:brush>
    <inkml:brush xml:id="br1">
      <inkml:brushProperty name="width" value="0.05" units="cm"/>
      <inkml:brushProperty name="height" value="0.05" units="cm"/>
      <inkml:brushProperty name="color" value="#333333"/>
    </inkml:brush>
  </inkml:definitions>
  <inkml:trace contextRef="#ctx0" brushRef="#br0">8550 3006 6447 0 0,'0'0'142'0'0,"0"0"22"0"0,0 0 13 0 0,0 0 55 0 0,0 0 181 0 0,0 0 78 0 0,0 0 18 0 0,0 0 3 0 0,0 0 0 0 0,0 0 0 0 0,0 0 0 0 0,-30 28 4027 0 0,23-21-4390 0 0,0 2-133 0 0,5-5 112 0 0,0 0 0 0 0,0 0 0 0 0,0 0 0 0 0,0 0 0 0 0,1 0 0 0 0,0 1 0 0 0,-1-1 0 0 0,1 2-128 0 0,1-5 19 0 0,0-1-1 0 0,0 0 1 0 0,-1 1 0 0 0,1-1-1 0 0,0 1 1 0 0,0-1 0 0 0,0 1-1 0 0,0 0 1 0 0,0-1-1 0 0,0 1 1 0 0,0-1 0 0 0,0 1-1 0 0,0-1 1 0 0,0 1 0 0 0,0-1-1 0 0,0 1 1 0 0,0-1-1 0 0,0 1 1 0 0,0-1 0 0 0,0 1-1 0 0,1-1 1 0 0,-1 1-1 0 0,0-1 1 0 0,0 1 0 0 0,1-1-1 0 0,-1 1 1 0 0,0-1 0 0 0,1 0-1 0 0,-1 1 1 0 0,0-1-1 0 0,1 1 1 0 0,-1-1 0 0 0,1 0-1 0 0,-1 1 1 0 0,0-1 0 0 0,1 0-1 0 0,-1 0 1 0 0,1 1-1 0 0,-1-1 1 0 0,1 0 0 0 0,-1 0-1 0 0,1 0 1 0 0,-1 0-1 0 0,1 0 1 0 0,-1 1 0 0 0,1-1-1 0 0,0 0 1 0 0,-1 0 0 0 0,1 0-1 0 0,-1 0 1 0 0,1-1-1 0 0,-1 1 1 0 0,1 0 0 0 0,-1 0-1 0 0,1 0-18 0 0,13-4 0 0 0,-14 4 0 0 0,0 0 0 0 0,1 0 0 0 0,-1 0 0 0 0,1 0 0 0 0,-1 0 0 0 0,1 0 0 0 0,-1 0 0 0 0,0 0 0 0 0,1-1 0 0 0,-1 1 0 0 0,1 0 0 0 0,-1 0 0 0 0,0 0 0 0 0,1-1 0 0 0,-1 1 0 0 0,0 0 0 0 0,1 0 0 0 0,-1-1 0 0 0,0 1 0 0 0,1 0 0 0 0,-1-1 0 0 0,0 1 0 0 0,0 0 0 0 0,1-1 0 0 0,-1 1 0 0 0,0-1 0 0 0,0 1 0 0 0,0 0 0 0 0,1-1 0 0 0,-1 1 0 0 0,7-13 0 0 0,-3 2 0 0 0,-3-1 0 0 0,-4 0 0 0 0,-3 4 0 0 0,-3 7 0 0 0,2 10 0 0 0,5 4 0 0 0,5-2 72 0 0,-2-9 299 0 0,-1-2 117 0 0,0 0 21 0 0,0 0-66 0 0,2 1-294 0 0,11 1-133 0 0,-12-2-16 0 0,-1 0 0 0 0,1 0 0 0 0,0 1 0 0 0,0-1 0 0 0,-1 0 0 0 0,1 0 0 0 0,0 0 0 0 0,0 0 0 0 0,-1 0 0 0 0,1 0 0 0 0,0 0 0 0 0,0 0 0 0 0,-1 0 0 0 0,1-1 0 0 0,0 1 0 0 0,-1 0 0 0 0,1 0 0 0 0,0-1 0 0 0,0 1 0 0 0,-1 0 0 0 0,1-1 0 0 0,-1 1 0 0 0,1-1 0 0 0,0 1 0 0 0,-1-1 0 0 0,1 1 0 0 0,-1-1 0 0 0,1 1 0 0 0,-1-1 0 0 0,1 0 0 0 0,-1 1 0 0 0,0-1 0 0 0,1 0 0 0 0,-1 1 0 0 0,0-1 0 0 0,1 0 0 0 0,-1 0 0 0 0,0 1 0 0 0,1-1 0 0 0,0-1 0 0 0,0 1 0 0 0,0 0 0 0 0,0-1 0 0 0,0 1 0 0 0,-1-1 0 0 0,1 1 0 0 0,0-1 0 0 0,-1 0 0 0 0,1 1 0 0 0,-1-1 0 0 0,0 0 0 0 0,0 1 0 0 0,1-1 0 0 0,-1 0 0 0 0,0 1 0 0 0,0-1 0 0 0,0 0 0 0 0,-1 1 0 0 0,1-1 0 0 0,0 0 0 0 0,-1 1 0 0 0,1-1 0 0 0,-1 0 0 0 0,1 1 0 0 0,-1-1 0 0 0,0 1 0 0 0,0-1 0 0 0,0 1 0 0 0,0 0 0 0 0,-1-2 0 0 0,1-1 0 0 0,-4-4 0 0 0,5 8 0 0 0,0-1 0 0 0,-1 1 0 0 0,1-1 0 0 0,-1 1 0 0 0,1 0 0 0 0,0 0 0 0 0,-1-1 0 0 0,1 1 0 0 0,-1 0 0 0 0,1 0 0 0 0,-1-1 0 0 0,1 1 0 0 0,-1 0 0 0 0,1 0 0 0 0,-1 0 0 0 0,1 0 0 0 0,-1 0 0 0 0,1 0 0 0 0,-1 0 0 0 0,1 0 0 0 0,-1 0 0 0 0,1 0 0 0 0,-1 0 0 0 0,0 0 0 0 0,1 0 0 0 0,-1 0 0 0 0,1 0 0 0 0,-1 0 0 0 0,1 1 0 0 0,-5 3 0 0 0,-5 2 0 0 0,9-5 0 0 0,0 0 0 0 0,0 0 0 0 0,0 0 0 0 0,0 0 0 0 0,1 0 0 0 0,-1 0 0 0 0,0 0 0 0 0,0 0 0 0 0,1 0 0 0 0,-1 0 0 0 0,1 0 0 0 0,-1 1 0 0 0,1-1 0 0 0,0 0 0 0 0,-1 1 0 0 0,1-1 0 0 0,0 0 0 0 0,0 0 0 0 0,0 1 0 0 0,0-1 0 0 0,0 0 0 0 0,0 2 0 0 0,0 1 0 0 0,-5 13 0 0 0,6-8 0 0 0,3 4 0 0 0,1 0 0 0 0,1-1 0 0 0,5-2 0 0 0,3-5 0 0 0,-11-5 4 0 0,-1 1 0 0 0,0-1 1 0 0,0 0-1 0 0,0 0 0 0 0,0 0 0 0 0,0 0 0 0 0,1 0 0 0 0,-1 0 0 0 0,0 0 0 0 0,0-1 1 0 0,0 1-1 0 0,0-1 0 0 0,0 0 0 0 0,0 0 0 0 0,0 1 0 0 0,0-1 0 0 0,0 0 0 0 0,0-1 1 0 0,0 1-1 0 0,0 0 0 0 0,-1 0 0 0 0,1-1 0 0 0,-1 1 0 0 0,1-1 0 0 0,-1 0 1 0 0,1 1-1 0 0,-1-1 0 0 0,0 0 0 0 0,0 0 0 0 0,0 0 0 0 0,0 0 0 0 0,0 0 0 0 0,0 0 1 0 0,0-1-5 0 0,1-4 290 0 0,0 0 0 0 0,0 1 1 0 0,-1-1-1 0 0,0 0 0 0 0,0 0 1 0 0,0-5-291 0 0,-1 8 149 0 0,0 2-213 0 0,0 0 0 0 0,0 0-1 0 0,0 0 1 0 0,0 0 0 0 0,0 1-1 0 0,0-1 1 0 0,-1 0 0 0 0,1 0-1 0 0,-1 0 1 0 0,1 0 0 0 0,-1 0-1 0 0,0 1 1 0 0,0-1 0 0 0,1 0-1 0 0,-1 1 1 0 0,0-1 0 0 0,-1 0-1 0 0,1 1 1 0 0,0 0 0 0 0,0-1-1 0 0,-1 1 1 0 0,1 0 0 0 0,-1-1-1 0 0,1 1 65 0 0,-1 0 3 0 0,1 0 448 0 0,1 1 49 0 0,0 0-59 0 0,-2 0-292 0 0,-9 0-133 0 0,8 1-16 0 0,1 0 0 0 0,0 0 0 0 0,-1 1 0 0 0,1-1 0 0 0,0 0 0 0 0,0 1 0 0 0,0 0 0 0 0,0-1 0 0 0,0 1 0 0 0,0 0 0 0 0,0 0 0 0 0,0 0 0 0 0,1 0 0 0 0,-1 0 0 0 0,1 0 0 0 0,0 1 0 0 0,-1-1 0 0 0,1 0 0 0 0,0 1 0 0 0,0-1 0 0 0,1 1 0 0 0,-1-1 0 0 0,0 2 0 0 0,-1 1 0 0 0,-2 6 0 0 0,2 2 0 0 0,6 3 0 0 0,2-5 0 0 0,-5-10 0 0 0,-1 0 0 0 0,1 0 0 0 0,1 1 0 0 0,-1-1 0 0 0,0 0 0 0 0,0 0 0 0 0,0 0 0 0 0,1 0 0 0 0,-1 0 0 0 0,0-1 0 0 0,1 1 0 0 0,-1 0 0 0 0,0-1 0 0 0,1 1 0 0 0,-1-1 0 0 0,1 1 0 0 0,0-1 0 0 0,-1 0 0 0 0,1 1 0 0 0,-1-1 0 0 0,1 0 0 0 0,-1 0 0 0 0,1 0 0 0 0,-1 0 0 0 0,2-1 0 0 0,2 1 0 0 0,-1 0 0 0 0,0 1 0 0 0,0-1 0 0 0,0-1 0 0 0,0 1 0 0 0,0-1 0 0 0,0 1 0 0 0,0-1 0 0 0,0 0 0 0 0,0-1 0 0 0,0 1 0 0 0,0-1 0 0 0,-1 1 0 0 0,1-1 0 0 0,-1 0 0 0 0,1-1 0 0 0,-1 1 0 0 0,1-1 0 0 0,-1 1 0 0 0,1-2 0 0 0,5-4 0 0 0,2-1 0 0 0,-10 8 0 0 0,1 0 0 0 0,0-1 0 0 0,-1 1 0 0 0,1-1 0 0 0,-1 0 0 0 0,0 1 0 0 0,1-1 0 0 0,-1 0 0 0 0,0 0 0 0 0,0 0 0 0 0,0 0 0 0 0,0 0 0 0 0,0-1 0 0 0,1-2 0 0 0,1-6 0 0 0,-3 9 0 0 0,0 0 0 0 0,0 0 0 0 0,0 0 0 0 0,0 0 0 0 0,0 0 0 0 0,-1 0 0 0 0,1 0 0 0 0,-1 0 0 0 0,1 1 0 0 0,-1-1 0 0 0,1 0 0 0 0,-1 0 0 0 0,0 0 0 0 0,0 1 0 0 0,0-1 0 0 0,0 0 0 0 0,0 1 0 0 0,-1-1 0 0 0,1 1 0 0 0,0-1 0 0 0,-1 1 0 0 0,1 0 0 0 0,-1-1 0 0 0,1 1 0 0 0,-1 0 0 0 0,0 0 0 0 0,1 0 0 0 0,-1 0 0 0 0,0 0 0 0 0,0 1 0 0 0,0-1 0 0 0,1 1 0 0 0,-1-1 0 0 0,-2 0 0 0 0,3 1 0 0 0,0 0 0 0 0,0-1 0 0 0,1 1 0 0 0,-1-1 0 0 0,0 1 0 0 0,0 0 0 0 0,0-1 0 0 0,0 1 0 0 0,0 0 0 0 0,0 0 0 0 0,0-1 0 0 0,1 1 0 0 0,-1 0 0 0 0,0 0 0 0 0,0 0 0 0 0,0 0 0 0 0,0 0 0 0 0,0 1 0 0 0,0-1 0 0 0,0 0 0 0 0,0 0 0 0 0,0 0 0 0 0,1 1 0 0 0,-1-1 0 0 0,0 1 0 0 0,0-1 0 0 0,0 0 0 0 0,1 1 0 0 0,-1 0 0 0 0,0-1 0 0 0,-8 6 0 0 0,7-5 0 0 0,0 0 0 0 0,0 0 0 0 0,1 0 0 0 0,-1 0 0 0 0,0 0 0 0 0,1 0 0 0 0,-1 0 0 0 0,1 1 0 0 0,-1-1 0 0 0,1 0 0 0 0,0 1 0 0 0,0 0 0 0 0,-1-1 0 0 0,1 1 0 0 0,0-1 0 0 0,0 1 0 0 0,1 0 0 0 0,-1 0 0 0 0,0 0 0 0 0,0-1 0 0 0,1 1 0 0 0,-1 2 0 0 0,-1 3 0 0 0,-3 6 0 0 0,5-12 0 0 0,0-1 0 0 0,-1 1 0 0 0,1 0 0 0 0,0 0 0 0 0,0-1 0 0 0,-1 1 0 0 0,1 0 0 0 0,0 0 0 0 0,0-1 0 0 0,0 1 0 0 0,0 0 0 0 0,0 0 0 0 0,0 0 0 0 0,0-1 0 0 0,1 1 0 0 0,-1 0 0 0 0,0 0 0 0 0,0 0 0 0 0,0-1 0 0 0,1 1 0 0 0,-1 0 0 0 0,1 0 0 0 0,1 7 0 0 0,4 5 0 0 0,0-1 0 0 0,0 0 0 0 0,2-1 0 0 0,4-4 0 0 0,-12-7 0 0 0,1 0 0 0 0,-1 0 0 0 0,1 0 0 0 0,0 0 0 0 0,-1 0 0 0 0,1 0 0 0 0,-1 0 0 0 0,1 0 0 0 0,0-1 0 0 0,-1 1 0 0 0,1 0 0 0 0,-1 0 0 0 0,1 0 0 0 0,-1-1 0 0 0,1 1 0 0 0,-1 0 0 0 0,1-1 0 0 0,-1 1 0 0 0,1 0 0 0 0,-1-1 0 0 0,1 1 0 0 0,-1-1 0 0 0,0 1 0 0 0,1-1 0 0 0,-1 1 0 0 0,1 0 0 0 0,-1-1 0 0 0,0 0 0 0 0,1-5 0 0 0,1-4 0 0 0,-4-1 0 0 0,-3 2 0 0 0,-2 1 0 0 0,1 1 0 0 0,-4 1 0 0 0,-1 4 0 0 0,-1 3 0 0 0,-1 0 0 0 0,2 5 0 0 0,1-1 0 0 0,-1-4 0 0 0,3 7 0 0 0,7 4 0 0 0,6-1 0 0 0,-4-10 0 0 0,1 0 0 0 0,-1 1 0 0 0,0-1 0 0 0,0 0 0 0 0,1 0 0 0 0,-1 0 0 0 0,1 0 0 0 0,-1 0 0 0 0,1 0 0 0 0,-1 0 0 0 0,1 0 0 0 0,-1 0 0 0 0,1-1 0 0 0,0 1 0 0 0,0-1 0 0 0,-1 1 0 0 0,1-1 0 0 0,0 0 0 0 0,0 0 0 0 0,-1 0 0 0 0,1 0 0 0 0,0 0 0 0 0,0 0 0 0 0,1 0 0 0 0,2-1 0 0 0,151 1 0 0 0,165 22 0 0 0,-118-24 0 0 0,-49-4 72 0 0,91 3 1904 0 0,-241 4-1976 0 0,-1-1 0 0 0,1 0 0 0 0,-1 0 0 0 0,1 0 0 0 0,0 0 0 0 0,-1-1 0 0 0,1 0 0 0 0,-1 1 0 0 0,1-1 0 0 0,-1-1 0 0 0,0 1 0 0 0,1 0 0 0 0,2-2 0 0 0,1 1 0 0 0,-1 0 0 0 0,0 0 0 0 0,1 0 0 0 0,0 1 0 0 0,-1 0 0 0 0,1 1 0 0 0,0-1 0 0 0,1 1 0 0 0,70-2 0 0 0,-63 4 0 0 0,1-1 0 0 0,26 1 0 0 0,24-3 0 0 0,-45-3 0 0 0,-8 1 0 0 0,0 1 0 0 0,0 0 0 0 0,0 0 0 0 0,0 2 0 0 0,0-1 0 0 0,0 2 0 0 0,9 0 0 0 0,-13 2 0 0 0,-2-1 0 0 0,-1-1 0 0 0,1 0 0 0 0,0 0 0 0 0,-1-1 0 0 0,1 1 0 0 0,0-1 0 0 0,-1-1 0 0 0,1 1 0 0 0,0-1 0 0 0,6-2 0 0 0,104-3 0 0 0,-75 3 0 0 0,-28 1 0 0 0,1 0 0 0 0,12 0 0 0 0,-17 4 0 0 0,60-5 0 0 0,-60 3 0 0 0,40-9 0 0 0,-3-3 0 0 0,23-10 0 0 0,-57 17 0 0 0,0 1 0 0 0,1 1 0 0 0,1-3 0 0 0,0 2 0 0 0,0 0 0 0 0,-7-3 0 0 0,-7 6 0 0 0,-1-1 0 0 0,1 1 0 0 0,-1 0 0 0 0,0 0 0 0 0,1 0 0 0 0,-1-1 0 0 0,0 1 0 0 0,0 0 0 0 0,0 0 0 0 0,0-1 0 0 0,0 1 0 0 0,0 0 0 0 0,0 0 0 0 0,0-1 0 0 0,-1 1 0 0 0,1 0 0 0 0,0 0 0 0 0,-1 0 0 0 0,1-1 0 0 0,-1 1 0 0 0,1 0 0 0 0,-1 0 0 0 0,1 0 0 0 0,-1 0 0 0 0,0 0 0 0 0,0 0 0 0 0,0 0 0 0 0,0 0 0 0 0,-20-18 0 0 0,21 19 0 0 0,-8-3 0 0 0,13 23 0 0 0,-4-17 0 0 0,0-1 0 0 0,-1 0 0 0 0,1 1 0 0 0,0-1 0 0 0,0 0 0 0 0,0 0 0 0 0,0 0 0 0 0,1 0 0 0 0,-1 0 0 0 0,0 0 0 0 0,1 0 0 0 0,-1-1 0 0 0,3 3 0 0 0,12 11 0 0 0,-15-10 0 0 0,34 17 0 0 0,-21-16 0 0 0,3-3 0 0 0,-1-1 0 0 0,0 0 0 0 0,-1 0 0 0 0,-13-2 0 0 0,-1 0 0 0 0,1-1 0 0 0,0 1 0 0 0,-1 0 0 0 0,1 0 0 0 0,0-1 0 0 0,-1 1 0 0 0,1-1 0 0 0,0 0 0 0 0,-1 1 0 0 0,1-1 0 0 0,-1 0 0 0 0,1 0 0 0 0,-1 0 0 0 0,0 0 0 0 0,1 0 0 0 0,-1 0 0 0 0,0-1 0 0 0,0 1 0 0 0,0 0 0 0 0,0-1 0 0 0,0 1 0 0 0,0 0 0 0 0,0-1 0 0 0,0 1 0 0 0,0-1 0 0 0,-1 0 0 0 0,1 1 0 0 0,-1-1 0 0 0,1 0 0 0 0,-1 1 0 0 0,1-2 0 0 0,4-10 0 0 0,-3 11 0 0 0,-1 2 0 0 0,-1 0 0 0 0,1-1 0 0 0,-1 1 0 0 0,1 0 0 0 0,-1-1 0 0 0,1 1 0 0 0,-1 0 0 0 0,1-1 0 0 0,-1 1 0 0 0,0-1 0 0 0,1 1 0 0 0,-1-1 0 0 0,0 1 0 0 0,1-1 0 0 0,-1 1 0 0 0,0-1 0 0 0,1 1 0 0 0,-1-1 0 0 0,0 1 0 0 0,0-1 0 0 0,0 0 0 0 0,0 1 0 0 0,1-1 0 0 0,-1 1 0 0 0,0-1 0 0 0,0 0 0 0 0,0 1 0 0 0,0-1 0 0 0,0 1 0 0 0,-1-1 0 0 0,1 0 0 0 0,0 0 0 0 0,-3-13 0 0 0,2 5 0 0 0,1 8 0 0 0,0 0 0 0 0,0 0 0 0 0,0 0 0 0 0,0 1 0 0 0,0-1 0 0 0,0 0 0 0 0,-1 0 0 0 0,1 0 0 0 0,0 0 0 0 0,0 0 0 0 0,-1 1 0 0 0,1-1 0 0 0,-1 0 0 0 0,1 0 0 0 0,-1 1 0 0 0,1-1 0 0 0,-1 0 0 0 0,1 0 0 0 0,-1 1 0 0 0,0-1 0 0 0,1 1 0 0 0,-1-1 0 0 0,0 1 0 0 0,1-1 0 0 0,-1 1 0 0 0,0-1 0 0 0,0 1 0 0 0,0-1 0 0 0,-7 0 0 0 0,3 10 0 0 0,8 4 0 0 0,2 0 0 0 0,-5-12 0 0 0,0 0 0 0 0,1 0 0 0 0,-1 0 0 0 0,0 0 0 0 0,1 0 0 0 0,-1 0 0 0 0,1 0 0 0 0,-1 0 0 0 0,1 0 0 0 0,-1-1 0 0 0,1 1 0 0 0,0 0 0 0 0,0 0 0 0 0,-1 0 0 0 0,1-1 0 0 0,0 1 0 0 0,0-1 0 0 0,0 1 0 0 0,-1 0 0 0 0,1-1 0 0 0,0 1 0 0 0,0-1 0 0 0,0 0 0 0 0,0 1 0 0 0,0-1 0 0 0,1 0 0 0 0,1 1 0 0 0,10 5 0 0 0,3-1 0 0 0,-15-5 0 0 0,-1 0 0 0 0,1 0 0 0 0,0 0 0 0 0,0 0 0 0 0,0 0 0 0 0,0 0 0 0 0,0 0 0 0 0,0 0 0 0 0,0-1 0 0 0,-1 1 0 0 0,1 0 0 0 0,0 0 0 0 0,0-1 0 0 0,0 1 0 0 0,0-1 0 0 0,-1 1 0 0 0,1 0 0 0 0,0-1 0 0 0,0 0 0 0 0,-1 1 0 0 0,1-1 0 0 0,0 1 0 0 0,-1-1 0 0 0,1 0 0 0 0,-1 1 0 0 0,1-1 0 0 0,-1 0 0 0 0,1 0 0 0 0,-1 1 0 0 0,1-1 0 0 0,-1 0 0 0 0,0 0 0 0 0,1 0 0 0 0,-1 0 0 0 0,0 1 0 0 0,0-1 0 0 0,0 0 0 0 0,0 0 0 0 0,0 0 0 0 0,0 0 0 0 0,0 0 0 0 0,0 0 0 0 0,0 0 0 0 0,0 0 0 0 0,0 1 0 0 0,0-1 0 0 0,-1 0 0 0 0,1-1 0 0 0,-7-25 0 0 0,3 17 0 0 0,-3 0 0 0 0,-1 1 0 0 0,-2 2 0 0 0,9 7 0 0 0,1 0 0 0 0,-1-1 0 0 0,1 1 0 0 0,0 0 0 0 0,-1-1 0 0 0,1 1 0 0 0,-1 0 0 0 0,1 0 0 0 0,-1-1 0 0 0,1 1 0 0 0,-1 0 0 0 0,1 0 0 0 0,-1 0 0 0 0,1 0 0 0 0,-1 0 0 0 0,1 0 0 0 0,-1 0 0 0 0,1 0 0 0 0,-1 0 0 0 0,1 0 0 0 0,-1 0 0 0 0,1 0 0 0 0,-1 0 0 0 0,1 0 0 0 0,-1 0 0 0 0,1 1 0 0 0,-1-1 0 0 0,1 0 0 0 0,-1 0 0 0 0,1 1 0 0 0,-1-1 0 0 0,1 0 0 0 0,-1 1 0 0 0,1-1 0 0 0,0 0 0 0 0,-1 1 0 0 0,1-1 0 0 0,0 0 0 0 0,-1 1 0 0 0,1-1 0 0 0,0 1 0 0 0,-1-1 0 0 0,1 1 0 0 0,0-1 0 0 0,0 1 0 0 0,0-1 0 0 0,0 1 0 0 0,-1-1 0 0 0,1 1 0 0 0,0-1 0 0 0,0 1 0 0 0,0-1 0 0 0,-5 9 0 0 0,0 2 0 0 0,2 0 0 0 0,3 1 0 0 0,-3 6 0 0 0,3-17 0 0 0,0 0 0 0 0,0 0 0 0 0,0-1 0 0 0,0 1 0 0 0,0 0 0 0 0,0 0 0 0 0,0 0 0 0 0,0 0 0 0 0,0 0 0 0 0,0 0 0 0 0,0-1 0 0 0,1 1 0 0 0,-1 0 0 0 0,0 0 0 0 0,1 0 0 0 0,-1-1 0 0 0,0 1 0 0 0,1 0 0 0 0,-1 0 0 0 0,1-1 0 0 0,-1 1 0 0 0,1 0 0 0 0,0-1 0 0 0,0 1 0 0 0,8 6 0 0 0,3-13 0 0 0,-10 4 0 0 0,0 0 0 0 0,0 0 0 0 0,0 1 0 0 0,-1-1 0 0 0,1 0 0 0 0,-1-1 0 0 0,1 1 0 0 0,-1 0 0 0 0,0 0 0 0 0,1-1 0 0 0,-1 1 0 0 0,0-1 0 0 0,-1 1 0 0 0,1-1 0 0 0,0 0 0 0 0,-1 0 0 0 0,-1 0 0 0 0,1-1 0 0 0,-1 1 0 0 0,1 0 0 0 0,-1 0 0 0 0,0-1 0 0 0,0 1 0 0 0,0 0 0 0 0,-1 0 0 0 0,1 0 0 0 0,-1 0 0 0 0,0 0 0 0 0,0 1 0 0 0,0-1 0 0 0,0 0 0 0 0,0 1 0 0 0,0 0 0 0 0,-1-1 0 0 0,-6-5 0 0 0,8 7 0 0 0,1 0 0 0 0,-1 1 0 0 0,0-1 0 0 0,0 1 0 0 0,0-1 0 0 0,0 1 0 0 0,0-1 0 0 0,0 1 0 0 0,0-1 0 0 0,-1 1 0 0 0,1 0 0 0 0,0-1 0 0 0,0 1 0 0 0,0 0 0 0 0,0 0 0 0 0,0 0 0 0 0,0 0 0 0 0,-1 0 0 0 0,1 0 0 0 0,0 0 0 0 0,0 1 0 0 0,0-1 0 0 0,0 0 0 0 0,0 1 0 0 0,0-1 0 0 0,0 0 0 0 0,-1 1 0 0 0,-3 1 0 0 0,3-2 0 0 0,1 0 0 0 0,-1 0 0 0 0,1 1 0 0 0,-1-1 0 0 0,1 1 0 0 0,-1-1 0 0 0,1 1 0 0 0,0-1 0 0 0,-1 1 0 0 0,1 0 0 0 0,0 0 0 0 0,0 0 0 0 0,-1 0 0 0 0,1-1 0 0 0,0 2 0 0 0,0-1 0 0 0,0 0 0 0 0,0 0 0 0 0,-16 16 0 0 0,12-16 0 0 0,-2 7 0 0 0,-16 18 0 0 0,-10 9 0 0 0,26-26 0 0 0,7 4 0 0 0,7-1 0 0 0,1-5-201 0 0,-7-7 67 0 0,0 0 1 0 0,-1 0 0 0 0,1 0-1 0 0,-1 1 1 0 0,1-1 0 0 0,0 0-1 0 0,-1 0 1 0 0,1 0-1 0 0,0 0 1 0 0,-1 0 0 0 0,1 0-1 0 0,0 0 1 0 0,-1 0 0 0 0,1 0-1 0 0,-1 0 1 0 0,1 0-1 0 0,0-1 1 0 0,-1 1 0 0 0,1 0-1 0 0,-1 0 1 0 0,1-1 0 0 0,0 1-1 0 0,-1 0 1 0 0,1-1-1 0 0,-1 1 1 0 0,1-1 0 0 0,-1 1-1 0 0,1 0 1 0 0,-1-1 0 0 0,1 0 133 0 0,16-15-1534 0 0</inkml:trace>
  <inkml:trace contextRef="#ctx0" brushRef="#br0" timeOffset="-19520.044">3416 2332 6447 0 0,'0'0'142'0'0,"0"0"22"0"0,0 0 13 0 0,0 0 55 0 0,0 0 181 0 0,0 0 78 0 0,0 0 18 0 0,0 0 3 0 0,0 0 0 0 0,0 0 0 0 0,0 0 0 0 0,0 0 0 0 0,0 0 0 0 0,0 0 0 0 0,0 0 0 0 0,0 0-69 0 0,0 0-222 0 0,0 0 166 0 0,0 0 101 0 0,0 0 21 0 0,0 0-66 0 0,0 0-222 0 0,0 0 166 0 0,0 0 101 0 0,0 0 21 0 0,0 0-66 0 0,2-1-294 0 0,6-9-133 0 0,-1-5-16 0 0,-10 0 0 0 0,-6 6 72 0 0,7 7 299 0 0,2 2 117 0 0,0 0 21 0 0,0 0-66 0 0,-3 0-294 0 0,-12 1-133 0 0,-2 4-16 0 0,2 4 0 0 0,10 6 0 0 0,1 3 0 0 0,4 2 0 0 0,4-3 0 0 0,0-2-64 0 0,-3-12-273 0 0,1 4-337 0 0,1-1 567 0 0,19 6-639 0 0,-7-7 1084 0 0,-12-4 136 0 0,-3-1 34 0 0,0 0-65 0 0,6-4-267 0 0,11-21-187 0 0,-10 8 11 0 0,-1 3 0 0 0,-5 13 0 0 0,-1 0 0 0 0,1 0 0 0 0,-1 1 0 0 0,1-1 0 0 0,-1 0 0 0 0,0 0 0 0 0,1 0 0 0 0,-1 0 0 0 0,0 0 0 0 0,0 0 0 0 0,0 0 0 0 0,0 0 0 0 0,0 0 0 0 0,0 0 0 0 0,0 0 0 0 0,0 0 0 0 0,0 0 0 0 0,0 0 0 0 0,-1 0 0 0 0,1 0 0 0 0,0 0 0 0 0,-1 0 0 0 0,1 0 0 0 0,-1 1 0 0 0,1-1 0 0 0,-1 0 0 0 0,1 0 0 0 0,-3-7 0 0 0,-4-4 0 0 0,-3-1 0 0 0,10 13 0 0 0,-1 0 0 0 0,1 0 0 0 0,-1-1 0 0 0,1 1 0 0 0,-1 0 0 0 0,1 0 0 0 0,-1 0 0 0 0,1 0 0 0 0,-1 0 0 0 0,1 0 0 0 0,-1 0 0 0 0,1 0 0 0 0,-1 0 0 0 0,1 0 0 0 0,-1 0 0 0 0,0 0 0 0 0,1 0 0 0 0,-1 0 0 0 0,1 0 0 0 0,-1 0 0 0 0,1 1 0 0 0,-1-1 0 0 0,1 0 0 0 0,0 0 0 0 0,-1 1 0 0 0,1-1 0 0 0,-1 0 0 0 0,-4 16 0 0 0,4 3 0 0 0,5-1 0 0 0,7-4 0 0 0,-9-12 0 0 0,0 0 0 0 0,0 0 0 0 0,1 0 0 0 0,-1 0 0 0 0,1 0 0 0 0,-1 0 0 0 0,1-1 0 0 0,0 1 0 0 0,-1-1 0 0 0,1 0 0 0 0,0 0 0 0 0,0 0 0 0 0,0 0 0 0 0,0 0 0 0 0,0-1 0 0 0,0 1 0 0 0,0-1 0 0 0,0 0 0 0 0,0 0 0 0 0,0 0 0 0 0,0 0 0 0 0,1-1 0 0 0,7 0 0 0 0,-3 1 0 0 0,0-1 0 0 0,0 0 0 0 0,0 0 0 0 0,0-1 0 0 0,6-2 0 0 0,-9 3 0 0 0,26-26 0 0 0,-21 16 0 0 0,-7 2 0 0 0,-4 0 72 0 0,0 7 299 0 0,0 0-304 0 0,-1-1 0 0 0,0 1 0 0 0,1 0-1 0 0,-1 0 1 0 0,0 0 0 0 0,0 0 0 0 0,0 1 0 0 0,-1-1 0 0 0,1 0 0 0 0,0 1 0 0 0,-1-1 0 0 0,1 1-1 0 0,-1 0 1 0 0,1 0 0 0 0,-1 0 0 0 0,1 0 0 0 0,-1 1 0 0 0,0-1 0 0 0,0 0 0 0 0,1 1 0 0 0,-1 0-1 0 0,0 0 1 0 0,0 0 0 0 0,-1 0-67 0 0,-2 0 0 0 0,-1 1 0 0 0,0 0 0 0 0,1 0 0 0 0,-1 0 0 0 0,1 1 0 0 0,-1 0 0 0 0,1 0 0 0 0,-5 3 0 0 0,3 0 0 0 0,17-6 0 0 0,3-4 0 0 0,-3 0-64 0 0,-7 4-273 0 0,-2 1-138 0 0,0 0-33 0 0,0 0 134 0 0,0 0 575 0 0,0 0 250 0 0,0 0 49 0 0,0 0-59 0 0,50 35-677 0 0,-46-32 259 0 0,-1 0 1 0 0,2-1 0 0 0,-1 0-1 0 0,0 0 1 0 0,0 0-1 0 0,1 0 1 0 0,-1-1 0 0 0,1 0-1 0 0,-1 0 1 0 0,1 0 0 0 0,-1 0-1 0 0,1-1 1 0 0,0 1-1 0 0,-1-1 1 0 0,1 0 0 0 0,0-1-1 0 0,3 0-23 0 0,45-1 0 0 0,-33 1-103 0 0,280-11 206 0 0,-260 11-103 0 0,8 4 0 0 0,-46-3 0 0 0,55 6 0 0 0,10 1 0 0 0,59-3 0 0 0,-86-5 1002 0 0,0-3 0 0 0,7-2-1002 0 0,50-5 44 0 0,206-19-44 0 0,-265 25 0 0 0,152-10 0 0 0,-147 13 0 0 0,18 1 0 0 0,-39 1 0 0 0,0-1 0 0 0,0-1 0 0 0,15-3 0 0 0,-15 2 0 0 0,20-3 0 0 0,1 3 0 0 0,29 2 0 0 0,79-2 0 0 0,-30 0 0 0 0,25 6 0 0 0,64 7 0 0 0,65-2 0 0 0,-184-14 0 0 0,-69 5 0 0 0,29 1 0 0 0,26 2 0 0 0,64 0 0 0 0,-128-3 0 0 0,0-2 0 0 0,0 1 0 0 0,-2-2 0 0 0,-4-3 0 0 0,-4-4 0 0 0,-5 1 0 0 0,-1 0 0 0 0,1 1 0 0 0,2 8 0 0 0,0 1 0 0 0,0-1 0 0 0,0 1 0 0 0,0-1 0 0 0,-1 0 0 0 0,1 1 0 0 0,0-1 0 0 0,0 1 0 0 0,0-1 0 0 0,-1 1 0 0 0,1-1 0 0 0,0 1 0 0 0,0 0 0 0 0,-1-1 0 0 0,1 1 0 0 0,0-1 0 0 0,-1 1 0 0 0,1-1 0 0 0,-1 1 0 0 0,1 0 0 0 0,-1-1 0 0 0,1 1 0 0 0,0 0 0 0 0,-1 0 0 0 0,1-1 0 0 0,-1 1 0 0 0,1 0 0 0 0,-1 0 0 0 0,-7-5 0 0 0,-2 1 0 0 0,-3 1 0 0 0,0 6 0 0 0,2 2 0 0 0,5 5 0 0 0,6 3 0 0 0,2 0 0 0 0,2 1 0 0 0,3-4 0 0 0,5-1 0 0 0,-1 0 0 0 0,1-2 0 0 0,0-1 0 0 0,1-1 0 0 0,1-4 0 0 0,-12-1 0 0 0,0 0 0 0 0,-1 1 0 0 0,1-1 0 0 0,0 0 0 0 0,0-1 0 0 0,-1 1 0 0 0,1 0 0 0 0,0 0 0 0 0,-1-1 0 0 0,1 1 0 0 0,0-1 0 0 0,-1 1 0 0 0,1-1 0 0 0,-1 0 0 0 0,1 0 0 0 0,-1 0 0 0 0,1 0 0 0 0,-1 0 0 0 0,1 0 0 0 0,-1 0 0 0 0,0 0 0 0 0,0 0 0 0 0,0-1 0 0 0,0 1 0 0 0,0 0 0 0 0,0-1 0 0 0,0 1 0 0 0,0-1 0 0 0,0 1 0 0 0,0-1 0 0 0,0 0 0 0 0,4-8 0 0 0,-3-1 0 0 0,-5 0 0 0 0,3 11 0 0 0,0 0 0 0 0,0 0 0 0 0,0 0 0 0 0,0 0 0 0 0,0 0 0 0 0,0-1 0 0 0,0 1 0 0 0,0 0 0 0 0,0 0 0 0 0,0 0 0 0 0,0 0 0 0 0,0 0 0 0 0,0-1 0 0 0,0 1 0 0 0,0 0 0 0 0,0 0 0 0 0,0 0 0 0 0,0 0 0 0 0,0 0 0 0 0,-1 0 0 0 0,1 0 0 0 0,0-1 0 0 0,0 1 0 0 0,0 0 0 0 0,0 0 0 0 0,0 0 0 0 0,0 0 0 0 0,0 0 0 0 0,-1 0 0 0 0,1 0 0 0 0,0 0 0 0 0,0 0 0 0 0,0 0 0 0 0,0 0 0 0 0,0 0 0 0 0,-1 0 0 0 0,1 0 0 0 0,0 0 0 0 0,0 0 0 0 0,0 0 0 0 0,0 0 0 0 0,0 0 0 0 0,-1 0 0 0 0,1 0 0 0 0,0 0 0 0 0,0 0 0 0 0,0 0 0 0 0,0 0 0 0 0,0 0 0 0 0,-1 0 0 0 0,1 0 0 0 0,0 0 0 0 0,0 0 0 0 0,0 1 0 0 0,0-1 0 0 0,0 0 0 0 0,0 0 0 0 0,-1 21 0 0 0,-1-17 0 0 0,1 2 0 0 0,12 22 0 0 0,-4-17 0 0 0,1 0 0 0 0,2-1 0 0 0,1-3 0 0 0,-8-6 0 0 0,-1 0 0 0 0,1 0 0 0 0,0 0 0 0 0,0 0 0 0 0,-1-1 0 0 0,1 0 0 0 0,0 1 0 0 0,0-1 0 0 0,0 0 0 0 0,-1 0 0 0 0,1 0 0 0 0,0-1 0 0 0,0 1 0 0 0,0-1 0 0 0,-1 1 0 0 0,1-1 0 0 0,0 0 0 0 0,-1 0 0 0 0,1 0 0 0 0,-1-1 0 0 0,1 1 0 0 0,-1 0 0 0 0,1-1 0 0 0,-1 0 0 0 0,0 1 0 0 0,0-1 0 0 0,0 0 0 0 0,0 0 0 0 0,0 0 0 0 0,0-1 0 0 0,-1 1 0 0 0,2-2 0 0 0,0-1 128 0 0,0-1 0 0 0,-1 0 0 0 0,0 1 0 0 0,0-1 0 0 0,0 0 0 0 0,0 0 0 0 0,-1 0 0 0 0,0-3-128 0 0,-1 6 51 0 0,1 0 1 0 0,-1-1-1 0 0,0 1 0 0 0,0 0 0 0 0,-1 0 0 0 0,1-1 1 0 0,-1 1-1 0 0,1 0 0 0 0,-1 0 0 0 0,0 0 0 0 0,0 0 1 0 0,-1 0-1 0 0,1 0 0 0 0,0 0 0 0 0,-1 0 0 0 0,0 0 0 0 0,0 0 1 0 0,0 1-1 0 0,0-1 0 0 0,0 1-51 0 0,-8-9 0 0 0,2 6 0 0 0,-1 1 0 0 0,-3 2 0 0 0,-1 2 0 0 0,0 2 0 0 0,2 5 0 0 0,3 3 0 0 0,-4 3 14 0 0,7 2-48 0 0,2 1-10 0 0,2-14-293 0 0,1-2-138 0 0,0 0-33 0 0,0 0-72 0 0,0 0-285 0 0,0 0-126 0 0,0 0-1257 0 0,0 0-4916 0 0</inkml:trace>
  <inkml:trace contextRef="#ctx0" brushRef="#br1" timeOffset="-69931.213">1 1961 2759 0 0,'0'0'126'0'0,"0"-4"-5"0"0,10-65-96 0 0,-5 34-25 0 0,-1 18 0 0 0,3 5-64 0 0,-5 10-272 0 0,-2 2-133 0 0,0 0-38 0 0,0 0-5 0 0</inkml:trace>
  <inkml:trace contextRef="#ctx0" brushRef="#br0" timeOffset="-25593.396">1004 1257 10135 0 0,'0'0'231'0'0,"0"0"29"0"0,0 0 19 0 0,0 0 105 0 0,0 0 410 0 0,0 0 184 0 0,0 0 40 0 0,0 0-63 0 0,0 0-290 0 0,0 0-121 0 0,0 0-28 0 0,0 0-4 0 0,0 0 0 0 0,0 0 0 0 0,0 0 0 0 0,0 0-68 0 0,0 0-217 0 0,0 0 161 0 0,1 0-356 0 0,-1 0-1 0 0,0-1 1 0 0,0 1 0 0 0,0 0 0 0 0,0 0 0 0 0,0 0-1 0 0,0 0 1 0 0,1 0 0 0 0,-1 0 0 0 0,0-1 0 0 0,0 1-1 0 0,0 0 1 0 0,0 0 0 0 0,0 0 0 0 0,0 0-1 0 0,0-1 1 0 0,0 1 0 0 0,0 0 0 0 0,0 0 0 0 0,0 0-1 0 0,0 0 1 0 0,0-1 0 0 0,0 1 0 0 0,0 0 0 0 0,0 0-1 0 0,0 0 1 0 0,0 0 0 0 0,0-1 0 0 0,0 1-1 0 0,0 0 1 0 0,0 0 0 0 0,0 0 0 0 0,0 0 0 0 0,0-1-1 0 0,0 1 1 0 0,0 0 0 0 0,0 0 0 0 0,0 0 0 0 0,0 0-1 0 0,-1-1 1 0 0,1 1 0 0 0,0 0 0 0 0,0 0-1 0 0,0 0 1 0 0,0 0 0 0 0,0 0 0 0 0,-1 0 0 0 0,1 0-1 0 0,0 0 1 0 0,0-1-32 0 0,-15-2 16 0 0,-4 3-16 0 0,-1 5 0 0 0,17-5 0 0 0,0 0 0 0 0,0 1 0 0 0,1-1 0 0 0,-1 1 0 0 0,0 0 0 0 0,0 0 0 0 0,1 0 0 0 0,-1 1 0 0 0,1-1 0 0 0,-1 0 0 0 0,1 1 0 0 0,-1 0 0 0 0,1 0 0 0 0,0-1 0 0 0,-2 3 0 0 0,-3 4 0 0 0,-5 4 0 0 0,4 4 0 0 0,3 2 0 0 0,8 0 0 0 0,9-2 0 0 0,4-3 0 0 0,5-7 0 0 0,1-7 0 0 0,-4-8 0 0 0,-2-4 0 0 0,-5-1 0 0 0,-4 0 0 0 0,-4-1 0 0 0,-1-4 0 0 0,-10 12 0 0 0,-6-3 0 0 0,2-1 0 0 0,7-2 0 0 0,10-1 0 0 0,10 5 0 0 0,29 0 0 0 0,-37 6 0 0 0,1 3 0 0 0,46 0 0 0 0,502 9 2048 0 0,-292-4-2048 0 0,-214-4 0 0 0,0-1 0 0 0,37-6 0 0 0,-77 7 0 0 0,51-9 0 0 0,17-2 0 0 0,13 3 0 0 0,-7 0 0 0 0,56-5 0 0 0,17 7 0 0 0,-111 6 0 0 0,-25 0 0 0 0,1-1 0 0 0,-1-1 0 0 0,20-3 0 0 0,-22 2 0 0 0,-1 0 0 0 0,1 1 0 0 0,0 1 0 0 0,0 1 0 0 0,7 1 0 0 0,-3 0 0 0 0,-10-1 0 0 0,-1 0 0 0 0,1-1 0 0 0,-1-1 0 0 0,1 0 0 0 0,-1-1 0 0 0,5-1 0 0 0,32-5 0 0 0,52 6 0 0 0,-75 6 0 0 0,-1-4 0 0 0,120-15 443 0 0,-80 11 1162 0 0,35 3-1605 0 0,-42-1 0 0 0,-43 0 0 0 0,1 1 0 0 0,-1 0 0 0 0,1 2 0 0 0,-1 0 0 0 0,9 1 0 0 0,44 9 0 0 0,-58-8 0 0 0,1-1 0 0 0,0 1 0 0 0,0-2 0 0 0,1 1 0 0 0,-1-2 0 0 0,0 1 0 0 0,0-2 0 0 0,2 1 0 0 0,63-6 0 0 0,-63 6 0 0 0,113-4 0 0 0,-85 1 0 0 0,74-7 0 0 0,-53 11 0 0 0,-52 1 0 0 0,-1-1 0 0 0,1 0 0 0 0,0 0 0 0 0,0-1 0 0 0,-1-1 0 0 0,5 0 0 0 0,24-2 0 0 0,27 1 0 0 0,9 6 0 0 0,-44 1 0 0 0,-8-4 0 0 0,-1 0 0 0 0,1-2 0 0 0,17-2 0 0 0,-30 2 0 0 0,-1 2 0 0 0,30 5 0 0 0,-13 3 0 0 0,-23-8 0 0 0,1 0 0 0 0,-1 0 0 0 0,1 0 0 0 0,0-1 0 0 0,-1 1 0 0 0,1 0 0 0 0,0-1 0 0 0,-1 0 0 0 0,1 0 0 0 0,0 0 0 0 0,0 0 0 0 0,-1 0 0 0 0,1 0 0 0 0,0-1 0 0 0,0 1 0 0 0,39-3 0 0 0,-29 3 0 0 0,6-1 0 0 0,1 3 0 0 0,-7 2 0 0 0,0 0 0 0 0,2-3 0 0 0,-2-4 0 0 0,-3-4 0 0 0,-5 2 0 0 0,-3 14 0 0 0,5 2 0 0 0,4-2 0 0 0,2-2 0 0 0,2-3 0 0 0,0-2 0 0 0,-3-3 0 0 0,3-6 0 0 0,-3 0 0 0 0,-5 4 0 0 0,-6 2 0 0 0,1 1 0 0 0,-1-1 0 0 0,0 1 0 0 0,0-1 0 0 0,0 0 0 0 0,0 0 0 0 0,0 0 0 0 0,1 0 0 0 0,-1 1 0 0 0,-1-1 0 0 0,1 0 0 0 0,0-1 0 0 0,0 1 0 0 0,0 0 0 0 0,0-1 0 0 0,0-2 0 0 0,1-1 0 0 0,-1 1 0 0 0,-1-1 0 0 0,1 1 0 0 0,0-1 0 0 0,-1 0 0 0 0,0 1 0 0 0,0-3 0 0 0,0 2 0 0 0,6 16 0 0 0,3 2 0 0 0,0-2 0 0 0,3-2 0 0 0,4-3 0 0 0,-1-5 0 0 0,1-4 0 0 0,-4-2 0 0 0,-11 5 0 0 0,-1 0 0 0 0,1 0 0 0 0,0-1 0 0 0,-1 1 0 0 0,1 0 0 0 0,0-1 0 0 0,-1 1 0 0 0,1 0 0 0 0,-1-1 0 0 0,1 1 0 0 0,0-1 0 0 0,-1 1 0 0 0,1-1 0 0 0,-1 1 0 0 0,0-1 0 0 0,1 1 0 0 0,-1-1 0 0 0,1 0 0 0 0,-1 1 0 0 0,0-1 0 0 0,0 0 0 0 0,1 1 0 0 0,-1-1 0 0 0,0 0 0 0 0,0 1 0 0 0,0-1 0 0 0,0 0 0 0 0,1 1 0 0 0,-1-1 0 0 0,0 0 0 0 0,0 0 0 0 0,-1 1 0 0 0,1-2 0 0 0,-1-8 0 0 0,2-2 0 0 0,-1 12 0 0 0,0-1 0 0 0,0 1 0 0 0,0-1 0 0 0,0 1 0 0 0,0-1 0 0 0,0 0 0 0 0,0 1 0 0 0,0-1 0 0 0,0 1 0 0 0,0-1 0 0 0,-1 0 0 0 0,1 1 0 0 0,0-1 0 0 0,0 1 0 0 0,-1-1 0 0 0,1 1 0 0 0,0-1 0 0 0,-1 1 0 0 0,1-1 0 0 0,0 1 0 0 0,-1-1 0 0 0,1 1 0 0 0,-1-1 0 0 0,1 1 0 0 0,-1 0 0 0 0,-5-8 0 0 0,-3-1 0 0 0,-2 5 0 0 0,-2 2 0 0 0,11 2 0 0 0,1 0 0 0 0,0 0 0 0 0,0 0 0 0 0,0 0 0 0 0,0 0 0 0 0,0 0 0 0 0,0 0 0 0 0,0 0 0 0 0,0 0 0 0 0,0 0 0 0 0,0 1 0 0 0,0-1 0 0 0,0 0 0 0 0,0 1 0 0 0,0-1 0 0 0,0 1 0 0 0,1-1 0 0 0,-1 0 0 0 0,0 1 0 0 0,0 0 0 0 0,0-1 0 0 0,1 1 0 0 0,-1 0 0 0 0,0-1 0 0 0,0 1 0 0 0,-7 8 0 0 0,0 2 0 0 0,3 0 0 0 0,-2 6 0 0 0,6-15 0 0 0,3 32 0 0 0,-2-21 0 0 0,3 0 0 0 0,0 0 0 0 0,5-1 0 0 0,7-7 0 0 0,-11-4 0 0 0,-2-1 0 0 0,-1 0 0 0 0,1 0 0 0 0,-1 0 0 0 0,1 0 0 0 0,-1 0 0 0 0,1 0 0 0 0,-1-1 0 0 0,1 1 0 0 0,-1 0 0 0 0,1-1 0 0 0,-1 1 0 0 0,0-1 0 0 0,1 1 0 0 0,-1-1 0 0 0,0 0 0 0 0,1 0 0 0 0,0 0 0 0 0,10-5 0 0 0,-3-2 0 0 0,-7 6 0 0 0,-9 10 0 0 0,-3 5 0 0 0,3-3 0 0 0,-1 8 0 0 0,2 2 0 0 0,3-7 0 0 0,4 0 0 0 0,6-2 0 0 0,2-1 0 0 0,5-6 0 0 0,1-3 0 0 0,-2-5 0 0 0,-10 3 0 0 0,-1 0 0 0 0,0 0 0 0 0,0-1 0 0 0,0 1 0 0 0,0 0 0 0 0,0-1 0 0 0,0 0 0 0 0,0 1 0 0 0,0-1 0 0 0,0 0 0 0 0,-1 0 0 0 0,1 0 0 0 0,-1 0 0 0 0,1 0 0 0 0,-1 0 0 0 0,0-1 0 0 0,0 1 0 0 0,0 0 0 0 0,0-1 0 0 0,0-1 0 0 0,-1 0 0 0 0,0 0 0 0 0,1 0 0 0 0,-2 0 0 0 0,1 0 0 0 0,0 1 0 0 0,-1-1 0 0 0,1 0 0 0 0,-1 0 0 0 0,0 0 0 0 0,-1 1 0 0 0,1-1 0 0 0,0 1 0 0 0,-1-1 0 0 0,0 1 0 0 0,0-1 0 0 0,1 0 0 0 0,-19-19 0 0 0,11 17 0 0 0,-3 1 0 0 0,0 5 0 0 0,6 9 0 0 0,4 2 0 0 0,4 1 0 0 0,6-3 0 0 0,5-3 0 0 0,2-5 0 0 0,0-4 0 0 0,-3-3 0 0 0,-11 5 0 0 0,0 0 0 0 0,0 0 0 0 0,0 0 0 0 0,-1 0 0 0 0,1 1 0 0 0,0-1 0 0 0,-1 0 0 0 0,1 0 0 0 0,-1 0 0 0 0,1 0 0 0 0,-1 0 0 0 0,0-1 0 0 0,1 1 0 0 0,-1 0 0 0 0,0 0 0 0 0,0 0 0 0 0,0 0 0 0 0,0 0 0 0 0,0 0 0 0 0,0-1 0 0 0,0 1 0 0 0,0 0 0 0 0,0 0 0 0 0,0 0 0 0 0,0 0 0 0 0,-1 0 0 0 0,1 0 0 0 0,-1 0 0 0 0,1-1 0 0 0,0 2 0 0 0,1-2 0 0 0,-1-3 0 0 0,-17-15 0 0 0,-1 3 0 0 0,7 12 0 0 0,-1 3 0 0 0,-1 4 0 0 0,0 1 0 0 0,4 1 0 0 0,-8 9 0 0 0,6-4 0 0 0,1 0 0 0 0,7-7 0 0 0,1 0 0 0 0,0 0 0 0 0,0 0 0 0 0,0 0 0 0 0,0 1 0 0 0,1-1 0 0 0,-1 1 0 0 0,1-1 0 0 0,-1 1 0 0 0,1 0 0 0 0,0 0 0 0 0,0 0 0 0 0,0-1 0 0 0,0 1 0 0 0,1 0 0 0 0,-1 0 0 0 0,1 0 0 0 0,-1 0 0 0 0,1 2 0 0 0,0 0 0 0 0,0 8 0 0 0,3 0 0 0 0,4-2 0 0 0,3 0 0 0 0,2-2 0 0 0,2-2 0 0 0,2-2 0 0 0,0-2 0 0 0,-1-4 0 0 0,1 0 0 0 0,-1-1 0 0 0,-1-2 0 0 0,-8 1 0 0 0,-5 3 0 0 0,0 0 0 0 0,-1 0 0 0 0,1 0 0 0 0,0 0 0 0 0,-1 0 0 0 0,1 0 0 0 0,0 0 0 0 0,-1 0 0 0 0,1-1 0 0 0,-1 1 0 0 0,1 0 0 0 0,0-1 0 0 0,-1 1 0 0 0,1 0 0 0 0,-1-1 0 0 0,1 1 0 0 0,-1 0 0 0 0,1-1 0 0 0,-1 1 0 0 0,1-1 0 0 0,-1 1 0 0 0,1-1 0 0 0,-1 0 0 0 0,0 1 0 0 0,1-1 0 0 0,-1 1 0 0 0,0-1 0 0 0,1 0 0 0 0,-1 1 0 0 0,0-1 0 0 0,0 1 0 0 0,0-1 0 0 0,0 0 0 0 0,0 1 0 0 0,0-1 0 0 0,1 0 0 0 0,-1 1 0 0 0,-1-1 0 0 0,1 0 0 0 0,1-2 0 0 0,-1-7 0 0 0,0 1 0 0 0,-1 0 0 0 0,-3-1 0 0 0,-4 2 0 0 0,0 2 0 0 0,-3 4 0 0 0,-1 1 0 0 0,2 6 0 0 0,2 4 0 0 0,3 2 0 0 0,4-10 0 0 0,1-1 0 0 0,0 1 0 0 0,0-1 0 0 0,-1 1 0 0 0,1-1-1 0 0,0 1 1 0 0,0 0 0 0 0,-1-1 0 0 0,1 1 0 0 0,0-1 0 0 0,0 1 0 0 0,0 0 0 0 0,0-1-1 0 0,0 1 1 0 0,0-1 0 0 0,0 1 0 0 0,0 0 0 0 0,0-1 0 0 0,0 1 0 0 0,1-1 0 0 0,-1 1 0 0 0,0 0-1 0 0,0-1 1 0 0,0 1 0 0 0,1-1 0 0 0,-1 1 0 0 0,0-1 0 0 0,1 1 0 0 0,-1-1 0 0 0,1 1-1 0 0,-1-1 1 0 0,0 1 0 0 0,1-1 0 0 0,-1 1 0 0 0,1-1 0 0 0,-1 0 0 0 0,1 1 0 0 0,-1-1 0 0 0,1 0-1 0 0,-1 0 1 0 0,1 1 0 0 0,0-1 0 0 0,-1 0 0 0 0,1 0 0 0 0,-1 0 0 0 0,1 0 0 0 0,0 1-1 0 0,-1-1 2 0 0,11 4-60 0 0,-9-3-278 0 0,11 1-2182 0 0,-11-1-5673 0 0</inkml:trace>
  <inkml:trace contextRef="#ctx0" brushRef="#br0" timeOffset="-5520.083">9374 1281 10135 0 0,'0'0'231'0'0,"0"0"29"0"0,0 0 19 0 0,0 0 37 0 0,0 0 125 0 0,0 0 58 0 0,0 0 11 0 0,0 0-67 0 0,0 0-222 0 0,0 0 166 0 0,0 0 101 0 0,0 0 21 0 0,0 0-66 0 0,-1 1-294 0 0,-6 6-133 0 0,-2-1 56 0 0,8-5 299 0 0,1-1 117 0 0,0 0 21 0 0,0 0-66 0 0,-2 1-294 0 0,-7 3-133 0 0,-1 2-16 0 0,-1 1 0 0 0,2 1 0 0 0,6 3 0 0 0,3-11 5 0 0,1 0 0 0 0,-1 0-1 0 0,0-1 1 0 0,0 1 0 0 0,0 0 0 0 0,0 0-1 0 0,1 0 1 0 0,-1-1 0 0 0,0 1 0 0 0,0 0-1 0 0,1 0 1 0 0,-1 0 0 0 0,0-1 0 0 0,0 1-1 0 0,1 0 1 0 0,-1 0 0 0 0,0 0 0 0 0,0 0-1 0 0,1 0 1 0 0,-1 0 0 0 0,0 0 0 0 0,1 0-1 0 0,-1 0 1 0 0,0 0 0 0 0,0 0-1 0 0,1 0 1 0 0,-1 0 0 0 0,0 0 0 0 0,1 0-1 0 0,-1 0 1 0 0,0 0 0 0 0,1 0 0 0 0,-1 0-1 0 0,0 0 1 0 0,0 0 0 0 0,1 1 0 0 0,-1-1-1 0 0,0 0 1 0 0,0 0 0 0 0,1 0 0 0 0,-1 1-1 0 0,0-1 1 0 0,0 0 0 0 0,0 0 0 0 0,1 0-1 0 0,-1 1 1 0 0,0-1 0 0 0,0 0 0 0 0,0 0-1 0 0,0 1 1 0 0,0-1 0 0 0,1 0-1 0 0,-1 0 1 0 0,0 1 0 0 0,0-1 0 0 0,0 0-1 0 0,0 1 1 0 0,0-1 0 0 0,0 0 0 0 0,0 0-1 0 0,0 1 1 0 0,0-1 0 0 0,0 0 0 0 0,0 1-5 0 0,15-20 560 0 0,-15 18-493 0 0,1 0 86 0 0,0 1-124 0 0,0-1 0 0 0,-1 1 0 0 0,0-1 1 0 0,1 1-1 0 0,-1-1 0 0 0,1 1 0 0 0,-1-1 1 0 0,0 0-1 0 0,1 1 0 0 0,-1-1 0 0 0,0 1 0 0 0,0-1 1 0 0,1 0-1 0 0,-1 1 0 0 0,0-1 0 0 0,0 0 1 0 0,0 1-1 0 0,0-1 0 0 0,0 0 0 0 0,0 1 0 0 0,0-1 1 0 0,0 0-1 0 0,0 1 0 0 0,0-1 0 0 0,0 0 1 0 0,-1 1-1 0 0,1-1 0 0 0,0 0 0 0 0,0 1 1 0 0,-1-1-1 0 0,1 1 0 0 0,0-1 0 0 0,-1 0-29 0 0,-3-9 0 0 0,-2 1 0 0 0,-4 3 0 0 0,9 6 0 0 0,1-1 0 0 0,-1 1 0 0 0,1 0 0 0 0,-1 0 0 0 0,1 0 0 0 0,-1-1 0 0 0,1 1 0 0 0,-1 0 0 0 0,0 0 0 0 0,1 0 0 0 0,-1 0 0 0 0,1 0 0 0 0,-1 0 0 0 0,0 0 0 0 0,1 0 0 0 0,-1 0 0 0 0,1 1 0 0 0,-1-1 0 0 0,1 0 0 0 0,-1 0 0 0 0,0 0 0 0 0,1 1 0 0 0,-1-1 0 0 0,1 0 0 0 0,-1 0 0 0 0,1 1 0 0 0,-1-1 0 0 0,1 1 0 0 0,0-1 0 0 0,-1 0 0 0 0,1 1 0 0 0,-1-1 0 0 0,1 1 0 0 0,0-1 0 0 0,-1 1 0 0 0,1-1 0 0 0,0 1 0 0 0,0-1 0 0 0,-1 1 0 0 0,1-1 0 0 0,0 1 0 0 0,0 0 0 0 0,0-1 0 0 0,0 1 0 0 0,-11 13 0 0 0,7-5 0 0 0,3 5 0 0 0,1-3 0 0 0,3 0 0 0 0,5-1 0 0 0,4-5 0 0 0,-10-5 0 0 0,-1 0 0 0 0,1 0 0 0 0,-1 0 0 0 0,0 0 0 0 0,1 0 0 0 0,-1 0 0 0 0,1-1 0 0 0,-1 1 0 0 0,0 0 0 0 0,1-1 0 0 0,-1 1 0 0 0,0-1 0 0 0,1 1 0 0 0,-1-1 0 0 0,0 0 0 0 0,0 1 0 0 0,0-1 0 0 0,1 0 0 0 0,-1 0 0 0 0,0 0 0 0 0,0 0 0 0 0,0 0 0 0 0,0 0 0 0 0,0 0 0 0 0,-1 0 0 0 0,1 0 0 0 0,0-1 0 0 0,0 0 0 0 0,0 0 0 0 0,2-1 0 0 0,-1 0 0 0 0,0 1 0 0 0,0-1 0 0 0,0 0 0 0 0,0-1 0 0 0,-1 1 0 0 0,1 0 0 0 0,-1 0 0 0 0,0-1 0 0 0,0 1 0 0 0,0 0 0 0 0,0-1 0 0 0,0-2 0 0 0,-2 0 0 0 0,1 0 0 0 0,0 0 0 0 0,-1 0 0 0 0,0 0 0 0 0,-1 1 0 0 0,1-1 0 0 0,-1 0 0 0 0,0 0 0 0 0,-1 1 0 0 0,1-1 0 0 0,-4-4 0 0 0,0 1 0 0 0,6 7 0 0 0,-1 1 0 0 0,1 0 0 0 0,-1 0 0 0 0,1 0 0 0 0,-1 0 0 0 0,0-1 0 0 0,1 1 0 0 0,-1 0 0 0 0,0 0 0 0 0,0 0 0 0 0,0 1 0 0 0,0-1 0 0 0,0 0 0 0 0,0 0 0 0 0,0 0 0 0 0,0 1 0 0 0,0-1 0 0 0,0 0 0 0 0,0 1 0 0 0,0-1 0 0 0,-1 1 0 0 0,0-1 0 0 0,-15-4 0 0 0,6 1 0 0 0,-2 4 0 0 0,13 0 0 0 0,-1 0 0 0 0,0 0 0 0 0,0 0 0 0 0,1 0 0 0 0,-1 1 0 0 0,0-1 0 0 0,0 0 0 0 0,0 0 0 0 0,1 1 0 0 0,-1-1 0 0 0,0 0 0 0 0,1 1 0 0 0,-1-1 0 0 0,0 0 0 0 0,1 1 0 0 0,-1-1 0 0 0,0 1 0 0 0,1-1 0 0 0,-1 1 0 0 0,1 0 0 0 0,-1-1 0 0 0,1 1 0 0 0,-1 0 0 0 0,1-1 0 0 0,-1 1 0 0 0,1 0 0 0 0,0-1 0 0 0,-1 1 0 0 0,1 0 0 0 0,0 0 0 0 0,0 0 0 0 0,-5 12 0 0 0,0-2 0 0 0,2 2 0 0 0,1 2 0 0 0,3-7 0 0 0,5 8 0 0 0,-2-3 0 0 0,5 0 0 0 0,0-6 0 0 0,3 0 0 0 0,3 0 0 0 0,-15-7 0 0 0,1 1 0 0 0,0-1 0 0 0,-1 0 0 0 0,1 1 0 0 0,0-1 0 0 0,0 0 0 0 0,-1 0 0 0 0,1 0 0 0 0,0 1 0 0 0,-1-1 0 0 0,1 0 0 0 0,0 0 0 0 0,0 0 0 0 0,-1 0 0 0 0,1 0 0 0 0,0 0 0 0 0,0-1 0 0 0,-1 1 0 0 0,1 0 0 0 0,0 0 0 0 0,-1 0 0 0 0,1-1 0 0 0,11-1 0 0 0,0-2 0 0 0,1-3 0 0 0,-1-1 0 0 0,-10 6 0 0 0,-1 1 0 0 0,1-1 0 0 0,-1 1 0 0 0,1-1 0 0 0,-1 0 0 0 0,0 0 0 0 0,0 0 0 0 0,0 1 0 0 0,0-1 0 0 0,0 0 0 0 0,0 0 0 0 0,0 0 0 0 0,0-1 0 0 0,-1 1 0 0 0,1 0 0 0 0,-1 0 0 0 0,0 0 0 0 0,1 0 0 0 0,-1 0 0 0 0,0-1 0 0 0,-1 0 0 0 0,2-3 0 0 0,-1-6 0 0 0,0 11 47 0 0,0-1 1 0 0,0 0-1 0 0,0 1 0 0 0,0-1 0 0 0,-1 1 1 0 0,1-1-1 0 0,0 0 0 0 0,-1 1 0 0 0,1-1 1 0 0,-1 1-1 0 0,1-1 0 0 0,-1 1 1 0 0,0-1-1 0 0,1 1 0 0 0,-1-1 0 0 0,0 1 1 0 0,0 0-1 0 0,0-1 0 0 0,0 1 0 0 0,0 0 1 0 0,-1 0-1 0 0,1 0 0 0 0,0 0 0 0 0,0 0 1 0 0,-1 0-1 0 0,1 0 0 0 0,-1 0 0 0 0,1 1 1 0 0,-1-1-1 0 0,1 0 0 0 0,-1 1 0 0 0,1-1 1 0 0,-1 1-1 0 0,1 0 0 0 0,-1 0 0 0 0,0-1 1 0 0,1 1-1 0 0,-1 0 0 0 0,0 0 0 0 0,1 0 1 0 0,-1 1-1 0 0,1-1 0 0 0,-2 0-47 0 0,-8 2 16 0 0,7 0-16 0 0,0 0 0 0 0,0 0 0 0 0,0 0 0 0 0,0 1 0 0 0,1-1 0 0 0,-1 1 0 0 0,1 0 0 0 0,0 0 0 0 0,-1 0 0 0 0,1 0 0 0 0,1 1 0 0 0,-1-1 0 0 0,0 1 0 0 0,1 0 0 0 0,-2 3 0 0 0,0 4 0 0 0,1 0 0 0 0,0 1 0 0 0,0-1 0 0 0,1 0 0 0 0,0 12 0 0 0,1-16 0 0 0,1-3 0 0 0,0 1 0 0 0,1-1 0 0 0,0 0 0 0 0,-1 0 0 0 0,1 1 0 0 0,1-1 0 0 0,-1 0 0 0 0,1 0 0 0 0,-1 0 0 0 0,1-1 0 0 0,0 1 0 0 0,1 0 0 0 0,-1-1 0 0 0,3 4 0 0 0,-5-6 0 0 0,16 16-273 0 0,-13-16 145 0 0,-1 1-347 0 0,16 0-475 0 0,-2-1 800 0 0,-1 0 143 0 0,-3-4-6 0 0,5-7 81 0 0,-13 8-14 0 0,-1 0-1 0 0,1 0 1 0 0,-1 0-1 0 0,1-1 1 0 0,-1 1 0 0 0,0-1-1 0 0,0 0 1 0 0,0 0-1 0 0,-1 0 1 0 0,1 0-1 0 0,-1-1 1 0 0,1 1-1 0 0,-1 0 1 0 0,0-1 0 0 0,0 0-1 0 0,-1 0 1 0 0,1 1-1 0 0,-1-1 1 0 0,0 0-1 0 0,0 0 1 0 0,0 0-1 0 0,-1 0 1 0 0,1 0 0 0 0,-1-1-1 0 0,0 1 1 0 0,0 0-1 0 0,0 0 1 0 0,-1 0-1 0 0,1 0 1 0 0,-1 0-1 0 0,0 0 1 0 0,0 0 0 0 0,-1 0-1 0 0,1 0 1 0 0,-1 1-1 0 0,-1-4-53 0 0,2 3 0 0 0,-9-12 0 0 0,0 8 0 0 0,0 1 0 0 0,-1 4 0 0 0,2 9 0 0 0,5 4 0 0 0,10 0 0 0 0,7-2 0 0 0,-7-5 0 0 0,0 0 0 0 0,0 0 0 0 0,1 0 0 0 0,-1 0 0 0 0,1-1 0 0 0,0 0 0 0 0,0-1 0 0 0,0 0 0 0 0,0 0 0 0 0,0 0 0 0 0,0-1 0 0 0,0 1 0 0 0,0-2 0 0 0,0 1 0 0 0,4-2 0 0 0,45-2 0 0 0,1 1 0 0 0,0 1 0 0 0,0 3 0 0 0,5 3 0 0 0,558 29 2048 0 0,-427-41-2048 0 0,-83 2 0 0 0,80 7 0 0 0,-122-1 0 0 0,42-5 0 0 0,-46 1 0 0 0,62 4 0 0 0,-50 2 0 0 0,-1-3 0 0 0,19-5 0 0 0,55-10 0 0 0,-77 13 0 0 0,-39 2 0 0 0,-1-1 0 0 0,13-4 0 0 0,51-3 0 0 0,66 3 0 0 0,-115 2 0 0 0,74 1 0 0 0,-89 3 0 0 0,0-1 0 0 0,1-2 0 0 0,7-2 0 0 0,15-3 0 0 0,18 1 0 0 0,-60 5 0 0 0,10 0 0 0 0,14-5 0 0 0,-24 3 0 0 0,0-1 0 0 0,11-2 0 0 0,-15 3 0 0 0,21-13 0 0 0,-25 16 0 0 0,34-25 0 0 0,-30 17 0 0 0,-5-2 0 0 0,-4 0 0 0 0,-4 1 0 0 0,-4 8 0 0 0,5 13 0 0 0,4 3 0 0 0,5-2 0 0 0,2-1 0 0 0,3-1 0 0 0,2-1 0 0 0,2-2 0 0 0,1-3 0 0 0,-1-3 0 0 0,1 3 0 0 0,0 0 0 0 0,-1 0 0 0 0,-15-4 0 0 0,1 0 0 0 0,-1 0 0 0 0,1 0 0 0 0,0 0 0 0 0,-1 0 0 0 0,1 1 0 0 0,-1-1 0 0 0,1 0 0 0 0,0 0 0 0 0,-1 0 0 0 0,1 1 0 0 0,-1-1 0 0 0,1 0 0 0 0,-1 1 0 0 0,1-1 0 0 0,-1 0 0 0 0,1 1 0 0 0,-1-1 0 0 0,0 1 0 0 0,1-1 0 0 0,-1 1 0 0 0,0-1 0 0 0,1 1 0 0 0,-1 0 0 0 0,11 14 0 0 0,-2-4 0 0 0,-2 2 0 0 0,9 13 0 0 0,-9-14 0 0 0,7-9 0 0 0,-9-4 0 0 0,0 1 0 0 0,-1-1 0 0 0,1 0 0 0 0,0 0 0 0 0,-1-1 0 0 0,1 1 0 0 0,-1-1 0 0 0,1 0 0 0 0,-1 0 0 0 0,0-1 0 0 0,0 1 0 0 0,0-1 0 0 0,3-2 0 0 0,-2 1 0 0 0,0 0 0 0 0,-1-1 0 0 0,1 1 0 0 0,-1-1 0 0 0,0 0 0 0 0,0 0 0 0 0,-1 0 0 0 0,1-1 0 0 0,-1 1 0 0 0,0-1 0 0 0,-1 0 0 0 0,1 0 0 0 0,-1 0 0 0 0,1-5 0 0 0,-1 8 0 0 0,-4-27 0 0 0,2 26 0 0 0,-1 1 0 0 0,0-1 0 0 0,-1 0 0 0 0,1 1 0 0 0,-1-1 0 0 0,1 1 0 0 0,-1 0 0 0 0,0-1 0 0 0,0 1 0 0 0,-1 0 0 0 0,1 0 0 0 0,-1 0 0 0 0,1 1 0 0 0,-1-1 0 0 0,0 1 0 0 0,0-1 0 0 0,0 1 0 0 0,0 0 0 0 0,-1 0 0 0 0,1 0 0 0 0,-1 1 0 0 0,1-1 0 0 0,-1 1 0 0 0,1 0 0 0 0,-1 0 0 0 0,0 0 0 0 0,1 0 0 0 0,-1 1 0 0 0,-1-1 0 0 0,-1 1 0 0 0,0 0 0 0 0,0 0 0 0 0,0 1 0 0 0,0 0 0 0 0,0 0 0 0 0,1 0 0 0 0,-1 1 0 0 0,0 0 0 0 0,1 0 0 0 0,-2 1 0 0 0,4-1 0 0 0,1 0 0 0 0,-1 0 0 0 0,0 0 0 0 0,1 0 0 0 0,-1 0 0 0 0,1 1 0 0 0,0-1 0 0 0,-1 1 0 0 0,1 0 0 0 0,0 0 0 0 0,1 0 0 0 0,-1 0 0 0 0,1 0 0 0 0,-1 0 0 0 0,1 0 0 0 0,0 0 0 0 0,0 0 0 0 0,0 1 0 0 0,0-1 0 0 0,1 0 0 0 0,0 1 0 0 0,-1 1 0 0 0,1 9 0 0 0,-1 3 0 0 0,4-7 0 0 0,3 0 0 0 0,2 1 0 0 0,2 0 0 0 0,2-3 0 0 0,0 0 0 0 0,5 4 0 0 0,17 4 0 0 0,-19-8 0 0 0,-7-6 0 0 0,14-3 0 0 0,-7 0 0 0 0,-2-1 0 0 0,0-2 0 0 0,-3-3 0 0 0,-4-2 0 0 0,-3-1 0 0 0,-2 1 0 0 0,-1 6 0 0 0,0 2 0 0 0,0 0 0 0 0,0 0 0 0 0,-1 0 0 0 0,1 0 0 0 0,0 0 0 0 0,0 0 0 0 0,-1 0 0 0 0,1 0 0 0 0,0 0 0 0 0,-1 0 0 0 0,1 0 0 0 0,-1 0 0 0 0,1 0 0 0 0,-1 0 0 0 0,1 0 0 0 0,-1 0 0 0 0,0 1 0 0 0,1-1 0 0 0,-1 0 0 0 0,0 0 0 0 0,0 1 0 0 0,0-1 0 0 0,-3-3 0 0 0,-6-3 0 0 0,0 3 0 0 0,-1 5 0 0 0,11-1 0 0 0,-1 0 0 0 0,0 0 0 0 0,1 0 0 0 0,-1 1 0 0 0,0-1 0 0 0,1 0 0 0 0,-1 0 0 0 0,1 1 0 0 0,-1-1 0 0 0,0 0 0 0 0,1 1 0 0 0,-1-1 0 0 0,1 1 0 0 0,-1-1 0 0 0,1 1 0 0 0,-1-1 0 0 0,1 1 0 0 0,0-1 0 0 0,-1 1 0 0 0,1-1 0 0 0,-1 1 0 0 0,1 0 0 0 0,0-1 0 0 0,0 1 0 0 0,-1 0 0 0 0,1-1 0 0 0,0 1 0 0 0,0 0 0 0 0,0-1 0 0 0,0 1 0 0 0,0 0 0 0 0,0-1 0 0 0,0 1 0 0 0,0 0 0 0 0,0-1 0 0 0,0 1 0 0 0,0 0 0 0 0,0-1 0 0 0,0 1 0 0 0,-1 13 0 0 0,3-2 0 0 0,3-1 0 0 0,5-2 0 0 0,4-5 0 0 0,0-3 0 0 0,0-4 0 0 0,-1-1 0 0 0,0 0 0 0 0,1-1 0 0 0,-5-1 0 0 0,-3-3 0 0 0,1 0 0 0 0,-2 4 0 0 0,-4 15 0 0 0,4 3 0 0 0,0 0 0 0 0,1-2 0 0 0,2-1 0 0 0,-6-8 0 0 0,-1-1 0 0 0,0 0 0 0 0,-1 0 0 0 0,1 0 0 0 0,0-1 0 0 0,0 1 0 0 0,0 0 0 0 0,0 0 0 0 0,0-1 0 0 0,1 1 0 0 0,-1 0 0 0 0,0-1 0 0 0,0 1 0 0 0,0-1 0 0 0,0 1 0 0 0,1-1 0 0 0,-1 0 0 0 0,0 0 0 0 0,0 1 0 0 0,1-1 0 0 0,0 0 0 0 0,15 0 0 0 0,-4-1 0 0 0,-13 1 0 0 0,0 0 0 0 0,0 0 0 0 0,1 0 0 0 0,-1-1 0 0 0,0 1 0 0 0,1 0 0 0 0,-1 0 0 0 0,0 0 0 0 0,1 0 0 0 0,-1 0 0 0 0,0-1 0 0 0,0 1 0 0 0,1 0 0 0 0,-1 0 0 0 0,0-1 0 0 0,0 1 0 0 0,0 0 0 0 0,1 0 0 0 0,-1-1 0 0 0,0 1 0 0 0,0 0 0 0 0,0 0 0 0 0,0-1 0 0 0,0 1 0 0 0,1 0 0 0 0,-1-1 0 0 0,0 1 0 0 0,0 0 0 0 0,0-1 0 0 0,0 1 0 0 0,0 0 0 0 0,0-1 0 0 0,0 1 0 0 0,0 0 0 0 0,0-1 0 0 0,0 1 0 0 0,0 0 0 0 0,0 0 0 0 0,0-1 0 0 0,-1 1 0 0 0,1 0 0 0 0,0-1 0 0 0,0 1 0 0 0,0 0 0 0 0,0-1 0 0 0,0 1 0 0 0,-1 0 0 0 0,1 0 0 0 0,0-1 0 0 0,0 1 0 0 0,-1 0 0 0 0,1 0 0 0 0,0 0 0 0 0,-11-9 0 0 0,11 9 0 0 0,-1-1 0 0 0,-6-3 0 0 0,-1 1 0 0 0,1 0 0 0 0,0 1 0 0 0,-1-1 0 0 0,1 1 0 0 0,-4 0 0 0 0,0 2 0 0 0,0 2 0 0 0,-3 1 0 0 0,9-3 0 0 0,-12-3 0 0 0,5-1 0 0 0,11 3 0 0 0,0 1 0 0 0,0 0 0 0 0,0-1 0 0 0,1 1 0 0 0,-1-1 0 0 0,0 0 0 0 0,0 1 0 0 0,0-1 0 0 0,1 0 0 0 0,-1 1 0 0 0,0-1 0 0 0,1 0 0 0 0,-1 0 0 0 0,1 0 0 0 0,-1 1 0 0 0,1-1 0 0 0,-1 0 0 0 0,1 0 0 0 0,0 0 0 0 0,-1 0 0 0 0,-4-14 0 0 0,-2 7 0 0 0,-2 13 0 0 0,2 1-201 0 0,6-4-850 0 0,-8 2-1899 0 0,8-4 1416 0 0</inkml:trace>
  <inkml:trace contextRef="#ctx0" brushRef="#br0" timeOffset="9881.645">1114 135 6447 0 0,'0'0'298'0'0,"-10"-7"90"0"0,-44-31 4626 0 0,53 37-4498 0 0,-69-38 5126 0 0,61 37-5557 0 0,1 1 0 0 0,-1-1 0 0 0,0 1 0 0 0,1 1 0 0 0,-1 0 1 0 0,0 0-1 0 0,0 0 0 0 0,1 1 0 0 0,-1 1 0 0 0,1-1 1 0 0,-1 1-1 0 0,-4 2-85 0 0,-4 1 96 0 0,-1-2-96 0 0,1 1 0 0 0,-1 0 0 0 0,1 1 0 0 0,1 1 0 0 0,-1 0 0 0 0,1 1 0 0 0,0 1 0 0 0,1 1 0 0 0,10-6 0 0 0,1 0 0 0 0,0 1 0 0 0,0 0 0 0 0,1 0 0 0 0,-1 0 0 0 0,1 0 0 0 0,0 1 0 0 0,0-1 0 0 0,0 1 0 0 0,1 0 0 0 0,-1 0 0 0 0,1 0 0 0 0,0 0 0 0 0,1 0 0 0 0,-1 0 0 0 0,1 0 0 0 0,0 1 0 0 0,1-3 0 0 0,0 1 0 0 0,0-1 0 0 0,0 0 0 0 0,1 0 0 0 0,-1 0 0 0 0,1 0 0 0 0,0 0 0 0 0,0 0 0 0 0,0 0 0 0 0,0 0 0 0 0,0 0 0 0 0,1-1 0 0 0,-1 1 0 0 0,1 0 0 0 0,0-1 0 0 0,0 1 0 0 0,0-1 0 0 0,0 0 0 0 0,0 1 0 0 0,0-1 0 0 0,1 0 0 0 0,-1 0 0 0 0,1-1 0 0 0,-1 1 0 0 0,2 0 0 0 0,4 5 0 0 0,77 58 0 0 0,5 0 0 0 0,-59-43 0 0 0,-9-10 0 0 0,-16-9 0 0 0,0 0 0 0 0,0 1 0 0 0,0 0 0 0 0,-1 0 0 0 0,0 1 0 0 0,0-1 0 0 0,0 1 0 0 0,0 0 0 0 0,-1 0 0 0 0,0 1 0 0 0,0-1 0 0 0,2 4 0 0 0,2 3 0 0 0,-4 1 0 0 0,-4 0 0 0 0,0-10 0 0 0,-1 0 0 0 0,0 0 0 0 0,0 0 0 0 0,0 0 0 0 0,-1 0 0 0 0,1 0 0 0 0,-1 0 0 0 0,1 0 0 0 0,-1-1 0 0 0,0 1 0 0 0,0-1 0 0 0,0 1 0 0 0,-1-1 0 0 0,1 0 0 0 0,0 1 0 0 0,-1-1 0 0 0,0-1 0 0 0,1 1 0 0 0,-1 0 0 0 0,0-1 0 0 0,0 1 0 0 0,0-1 0 0 0,0 0 0 0 0,0 0 0 0 0,0 0 0 0 0,-10 5 0 0 0,0-1 0 0 0,-2 0 0 0 0,1 0 0 0 0,0-1 0 0 0,-1-1 0 0 0,0-1 0 0 0,0 0 0 0 0,1 0 0 0 0,-1-2 0 0 0,0 0 0 0 0,0-1 0 0 0,0 0 0 0 0,0-1 0 0 0,0-1 0 0 0,1 0 0 0 0,-1-1 0 0 0,1 0 0 0 0,0-2 0 0 0,0 1 0 0 0,0-2 0 0 0,-9-5 0 0 0,20 10-174 0 0,1 1-1 0 0,-1-1 0 0 0,0 0 1 0 0,0 0-1 0 0,1 0 1 0 0,-1 0-1 0 0,1 0 1 0 0,-1-1-1 0 0,1 1 0 0 0,0-1 1 0 0,0 1-1 0 0,0-1 1 0 0,1 0-1 0 0,-1 0 0 0 0,0 0 1 0 0,0-2 174 0 0,2-4-1023 0 0</inkml:trace>
  <inkml:trace contextRef="#ctx0" brushRef="#br0" timeOffset="10453.277">1213 390 10135 0 0,'31'7'1008'0'0,"-21"-7"-564"0"0,0 2-1 0 0,-1-1 1 0 0,1 2-1 0 0,-1-1 0 0 0,1 1 1 0 0,-1 0-1 0 0,0 1 1 0 0,0 0-1 0 0,-1 1 1 0 0,1 0-1 0 0,-1 0 0 0 0,0 1 1 0 0,0 0-1 0 0,-1 0-443 0 0,-5-5 0 0 0,0 0 0 0 0,0 0 0 0 0,0 0 0 0 0,0 1 0 0 0,-1-1 0 0 0,1 1 0 0 0,-1-1 0 0 0,1 1 0 0 0,-1 0 0 0 0,1-1 0 0 0,-1 1 0 0 0,0 0 0 0 0,0 0 0 0 0,0 0 0 0 0,0 0 0 0 0,0 0 0 0 0,0 0 0 0 0,0 0 0 0 0,-1 0 0 0 0,1 0 0 0 0,5 18 0 0 0,-4-16 94 0 0,-1 0 1 0 0,1 1-1 0 0,-1-1 0 0 0,1 0 0 0 0,-1 1 0 0 0,-1 0 1 0 0,1-1-1 0 0,-1 1 0 0 0,1 0 0 0 0,-1-1 0 0 0,-1 1 0 0 0,1 0 1 0 0,-1-1-1 0 0,0 1 0 0 0,0-1 0 0 0,0 1 0 0 0,0-1 0 0 0,-1 1 1 0 0,0-1-1 0 0,0 0 0 0 0,0 0 0 0 0,-1 1-94 0 0,2-3 0 0 0,-1 1 0 0 0,0-1 0 0 0,1 0 0 0 0,-1 0 0 0 0,0 0 0 0 0,-1 0 0 0 0,1 0 0 0 0,0 0 0 0 0,-1-1 0 0 0,1 1 0 0 0,-1-1 0 0 0,1 1 0 0 0,-1-1 0 0 0,1 0 0 0 0,-1 0 0 0 0,0 0 0 0 0,0 0 0 0 0,1-1 0 0 0,-1 1 0 0 0,0-1 0 0 0,0 0 0 0 0,-7 2 0 0 0,-88 16 0 0 0,207-16 0 0 0,-71-2 0 0 0,0 2 0 0 0,1 1 0 0 0,-1 3 0 0 0,7 2 0 0 0,85 10 0 0 0,-88-18 72 0 0,-39 0 299 0 0,-3 0 117 0 0,0 0 21 0 0,0 0-270 0 0,0 0-1148 0 0,0 0-503 0 0,-4-2-100 0 0,-13-7-22 0 0</inkml:trace>
  <inkml:trace contextRef="#ctx0" brushRef="#br0" timeOffset="-16747.617">5588 280 2759 0 0,'0'0'107'0'0,"0"0"-19"0"0,0 0 60 0 0,0 0 233 0 0,0 0 106 0 0,-7-15 614 0 0,10 6-1085 0 0,3 0-16 0 0,-1-2 0 0 0,-2 2 72 0 0,-3 7 299 0 0,1 0 143 0 0,1 0-568 0 0,-1-1-1 0 0,0 0 1 0 0,0 1-1 0 0,0-1 1 0 0,0 0-1 0 0,0 0 1 0 0,0 1-1 0 0,-1-1 1 0 0,1 0-1 0 0,-1 0 1 0 0,0 0 54 0 0,0 3-2046 0 0</inkml:trace>
  <inkml:trace contextRef="#ctx0" brushRef="#br0" timeOffset="-13205.245">5625 115 2759 0 0,'0'0'126'0'0,"0"0"68"0"0,0 0 208 0 0,0 0 87 0 0,0 0 20 0 0,0 0-66 0 0,0 0-358 0 0,0 0-406 0 0,0 0-154 0 0,0 0-33 0 0,0 0 134 0 0,0 0 575 0 0,0 0 250 0 0,0 0 49 0 0,0 0-59 0 0,0 0-220 0 0,0 0 166 0 0,0 0 101 0 0,0 0 21 0 0,0 0 3 0 0,0 0 0 0 0,0 0 0 0 0,0 0 0 0 0,0 0 0 0 0,0 0 0 0 0,0 0 0 0 0,0 0 0 0 0,0 0-69 0 0,0 0-222 0 0,0 0 166 0 0,0 0 101 0 0,0 0 21 0 0,0 0-66 0 0,-11 5-278 0 0,10-5-73 0 0,0 0 0 0 0,0 1 0 0 0,-1-1 0 0 0,1 1 0 0 0,0-1 0 0 0,0 1 0 0 0,0-1 0 0 0,0 1 0 0 0,0 0 0 0 0,0 0 0 0 0,0-1 0 0 0,0 1 0 0 0,0 0 0 0 0,0 0 0 0 0,0 0 0 0 0,1 0 0 0 0,-1 0 0 0 0,0 0 0 0 0,1 0 0 0 0,-1 0 0 0 0,1 0 0 0 0,-1 0 0 0 0,1 1 0 0 0,-1 0-92 0 0,-5 14-88 0 0,5-14 459 0 0,1-2 117 0 0,0 0 21 0 0,0 0-66 0 0,2 2-294 0 0,4 13-129 0 0,-2-10-21 0 0,18 10-2 0 0,15 5 3 0 0,-24-14 0 0 0,2-2 0 0 0,-13-3 0 0 0,-1-1 0 0 0,0 1 0 0 0,1-1 0 0 0,-1 0 0 0 0,1 0 0 0 0,-1 0 0 0 0,1 0 0 0 0,-1 0 0 0 0,1 0 0 0 0,-1 0 0 0 0,1-1 0 0 0,-1 1 0 0 0,1 0 0 0 0,-1-1 0 0 0,1 1 0 0 0,-1-1 0 0 0,0 1 0 0 0,1-1 0 0 0,-1 0 0 0 0,0 0 0 0 0,0 0 0 0 0,1 0 0 0 0,-1 0 0 0 0,0 0 0 0 0,0 0 0 0 0,0 0 0 0 0,0 0 0 0 0,0 0 0 0 0,0-1 0 0 0,0 0 0 0 0,0-1 0 0 0,0 0 0 0 0,-1 0 0 0 0,1 0 0 0 0,0 1 0 0 0,-1-1 0 0 0,0 0 0 0 0,0 0 0 0 0,0 0 0 0 0,0 0 0 0 0,0 0 0 0 0,-1-1 0 0 0,-2-8 0 0 0,-3 2 0 0 0,5 10 1 0 0,0-2 85 0 0,1 0-1 0 0,-1 1 1 0 0,0-1-1 0 0,0 1 1 0 0,0-1-1 0 0,0 1 1 0 0,-1 0-1 0 0,1-1 1 0 0,0 1-1 0 0,-1 0 1 0 0,1 0-1 0 0,0 0 1 0 0,-1 0-1 0 0,1 0 1 0 0,-1 0-1 0 0,0 1 1 0 0,1-1 0 0 0,-1 0-1 0 0,0 1 1 0 0,1-1-1 0 0,-1 1 1 0 0,-1-1-86 0 0,-9-2 149 0 0,0 1-133 0 0,0 4-16 0 0,0 0 0 0 0,1 3 0 0 0,8-3-58 0 0,-1 0 0 0 0,1 1 0 0 0,-1 0-1 0 0,1-1 1 0 0,0 1 0 0 0,0 0 0 0 0,0 1-1 0 0,0-1 1 0 0,1 0 0 0 0,-1 1 0 0 0,1 0 0 0 0,0-1-1 0 0,0 1 1 0 0,1 0 0 0 0,-1 0 0 0 0,1 0-1 0 0,-1 2 59 0 0,0 1-394 0 0,1-5-48 0 0,0 0 292 0 0,-1 9 134 0 0,-2 6 5 0 0,4-12 14 0 0,4 10 69 0 0,-4-12 266 0 0,0-3 136 0 0,0 0 34 0 0,0 0-65 0 0,2 1-294 0 0,7 8-133 0 0,-5-6-16 0 0,-4-2 0 0 0,1-1 0 0 0,0 1 0 0 0,0 0 0 0 0,-1 0 0 0 0,1-1 0 0 0,0 1 0 0 0,0-1 0 0 0,0 1 0 0 0,0-1 0 0 0,0 1 0 0 0,-1-1 0 0 0,1 1 0 0 0,0-1 0 0 0,0 0 0 0 0,0 1 0 0 0,0-1 0 0 0,0 0 0 0 0,0 0 0 0 0,0 0 0 0 0,1 0 0 0 0,-1 0 0 0 0,0 0 0 0 0,0 0 0 0 0,0 0 0 0 0,0 0 0 0 0,0 0 0 0 0,0-1 0 0 0,0 1 0 0 0,11-2 0 0 0,-9 2 0 0 0,0-1 0 0 0,-1 1 0 0 0,1-1 0 0 0,0 1 0 0 0,-1-1 0 0 0,1 0 0 0 0,0 0 0 0 0,-1 0 0 0 0,1 0 0 0 0,-1 0 0 0 0,0-1 0 0 0,1 1 0 0 0,-1-1 0 0 0,0 0 0 0 0,0 1 0 0 0,0-1 0 0 0,0 0 0 0 0,0 0 0 0 0,-1 0 0 0 0,1-1 0 0 0,0 1 0 0 0,-1 0 0 0 0,0-1 0 0 0,1 1 0 0 0,-1 0 0 0 0,0-1 0 0 0,0 0 0 0 0,-1 1 0 0 0,1-1 0 0 0,0 0 0 0 0,-1-2 0 0 0,0-5 0 0 0,-3 0 0 0 0,3 10 0 0 0,1 0 0 0 0,-1 0 0 0 0,0 0 0 0 0,0 0 0 0 0,1 0 0 0 0,-1 0 0 0 0,0 0 0 0 0,0 0 0 0 0,0 0 0 0 0,1 0 0 0 0,-1 0 0 0 0,0 0 0 0 0,0 0 0 0 0,1 0 0 0 0,-1 0 0 0 0,0 0 0 0 0,0-1 0 0 0,0 1 0 0 0,0 0 0 0 0,1 0 0 0 0,-1 0 0 0 0,0 0 0 0 0,0 0 0 0 0,0-1 0 0 0,0 1 0 0 0,0 0 0 0 0,1 0 0 0 0,-1 0 0 0 0,0-1 0 0 0,0 1 0 0 0,0 0 0 0 0,0 0 0 0 0,0 0 0 0 0,0-1 0 0 0,0 1 0 0 0,0 0 0 0 0,0 0 0 0 0,0-1 0 0 0,0 1 0 0 0,0 0 0 0 0,0 0 0 0 0,0 0 0 0 0,0-1 0 0 0,0 1 0 0 0,0 0 0 0 0,0 0 0 0 0,0 0 0 0 0,0-1 0 0 0,0 1 0 0 0,0 0 0 0 0,-1 0 0 0 0,1 0 0 0 0,0-1 0 0 0,0 1 0 0 0,0 0 0 0 0,0 0 0 0 0,0 0 0 0 0,-1 0 0 0 0,1-1 0 0 0,0 1 0 0 0,0 0 0 0 0,0 0 0 0 0,0 0 0 0 0,-1 0 0 0 0,1 0 0 0 0,0 0 0 0 0,0 0 0 0 0,0-1 0 0 0,-1 1 0 0 0,21-5 0 0 0,-11 0 0 0 0,-8 5 0 0 0,-1 0 0 0 0,1 0 0 0 0,0 0 0 0 0,-1-1 0 0 0,1 1 0 0 0,-1 0 0 0 0,1-1 0 0 0,-1 1 0 0 0,1 0 0 0 0,0-1 0 0 0,-1 1 0 0 0,1-1 0 0 0,-1 1 0 0 0,0-1 0 0 0,1 1 0 0 0,-1-1 0 0 0,1 1 0 0 0,-1-1 0 0 0,0 1 0 0 0,1-1 0 0 0,-1 0 0 0 0,0 1 0 0 0,0-1 0 0 0,1 1 0 0 0,3-10 0 0 0,-1 0 0 0 0,-2 3 0 0 0,-1 16 0 0 0,4 2 0 0 0,-3-9 0 0 0,-1-1 0 0 0,0 0 0 0 0,1 0 0 0 0,-1 0 0 0 0,1 0 0 0 0,-1 0 0 0 0,1 0 0 0 0,-1 0 0 0 0,1 0 0 0 0,-1 0 0 0 0,1 0 0 0 0,0 0 0 0 0,0-1 0 0 0,-1 1 0 0 0,1 0 0 0 0,0-1 0 0 0,0 1 0 0 0,0 0 0 0 0,0-1 0 0 0,0 1 0 0 0,0-1 0 0 0,0 1 0 0 0,0-1 0 0 0,0 0 0 0 0,0 1 0 0 0,0-1 0 0 0,0 0 0 0 0,0 0 0 0 0,1 0 0 0 0,9 3 0 0 0,-9-2 68 0 0,0-1 0 0 0,-1 1-1 0 0,1 0 1 0 0,0-1 0 0 0,0 1 0 0 0,0-1-1 0 0,0 0 1 0 0,-1 1 0 0 0,1-1 0 0 0,0 0-1 0 0,0 0 1 0 0,0 0 0 0 0,0 0-1 0 0,0-1 1 0 0,0 1 0 0 0,-1-1 0 0 0,1 1-1 0 0,0-1 1 0 0,0 1 0 0 0,-1-1 0 0 0,1 0-1 0 0,0 0 1 0 0,-1 0 0 0 0,1 0 0 0 0,0 0-1 0 0,-1 0 1 0 0,0 0 0 0 0,1-1-1 0 0,-1 1 1 0 0,1-1-68 0 0,5-7 16 0 0,-6 1-16 0 0,-12 3 0 0 0,-14-14 0 0 0,17 12 0 0 0,-2 1 0 0 0,8 6 0 0 0,1 0 0 0 0,-1-1 0 0 0,1 1 0 0 0,-1 0 0 0 0,1 0 0 0 0,-1 0 0 0 0,1 0 0 0 0,-1 1 0 0 0,1-1 0 0 0,-1 0 0 0 0,1 1 0 0 0,-1-1 0 0 0,1 1 0 0 0,0-1 0 0 0,-1 1 0 0 0,1-1 0 0 0,0 1 0 0 0,-1 0 0 0 0,1 0 0 0 0,0 0 0 0 0,0 0 0 0 0,0 0 0 0 0,0 0 0 0 0,-1 0 0 0 0,1 1 0 0 0,-3 1 0 0 0,0 1 0 0 0,0 0 0 0 0,1 0 0 0 0,0 0 0 0 0,-1 1 0 0 0,2-1 0 0 0,-1 1 0 0 0,0-1 0 0 0,1 1 0 0 0,0 0 0 0 0,0 0 0 0 0,1 0 0 0 0,-1 2 0 0 0,1 5 0 0 0,1-8 0 0 0,0-1 0 0 0,1 0 0 0 0,-1 1 0 0 0,1-1 0 0 0,0 0 0 0 0,0 1 0 0 0,0-1 0 0 0,1 0 0 0 0,-1 0 0 0 0,1 0 0 0 0,-1 0 0 0 0,1 0 0 0 0,0-1 0 0 0,0 1 0 0 0,1 1 0 0 0,-3-4 0 0 0,7 12 0 0 0,-7-11 0 0 0,1 0 0 0 0,-1 0 0 0 0,0 0 0 0 0,1 0 0 0 0,-1-1 0 0 0,1 1 0 0 0,0 0 0 0 0,-1 0 0 0 0,1-1 0 0 0,0 1 0 0 0,-1 0 0 0 0,1-1 0 0 0,0 1 0 0 0,-1-1 0 0 0,1 1 0 0 0,0-1 0 0 0,0 1 0 0 0,0-1 0 0 0,0 0 0 0 0,0 1 0 0 0,-1-1 0 0 0,1 0 0 0 0,0 0 0 0 0,0 1 0 0 0,0-1 0 0 0,0 0 0 0 0,0 0 0 0 0,0 0 0 0 0,0 0 0 0 0,0 0 0 0 0,1-1 0 0 0,3 4 0 0 0,19 1 0 0 0,-9-5 0 0 0,-2-3 0 0 0,-2-2 0 0 0,-1-3 0 0 0,-2 0 0 0 0,-1 1 0 0 0,-6 5 0 0 0,0 0 0 0 0,0 0 0 0 0,0 1 0 0 0,-1-1 0 0 0,1 0 0 0 0,-1 0 0 0 0,0 0 0 0 0,0 0 0 0 0,0 0 0 0 0,0 0 0 0 0,0 1 0 0 0,-1-1 0 0 0,1 0 0 0 0,-1 0 0 0 0,0 0 0 0 0,0 1 0 0 0,0-1 0 0 0,0 0 0 0 0,0 1 0 0 0,-1-1 0 0 0,1 1 0 0 0,-1-1 0 0 0,0 1 0 0 0,1 0 0 0 0,-1-1 0 0 0,0 1 0 0 0,0 0 0 0 0,-1 0 0 0 0,0-1 0 0 0,-8-2 0 0 0,-2 2 0 0 0,1 4 0 0 0,6 9 0 0 0,13 1 0 0 0,2-1 0 0 0,4-2 0 0 0,2-1 0 0 0,1 1 0 0 0,0-2 0 0 0,0 0 0 0 0,1-1 0 0 0,-1-1 0 0 0,1 0 0 0 0,0-1 0 0 0,1-1 0 0 0,-1-1 0 0 0,0 0 0 0 0,0-1 0 0 0,8-1 0 0 0,-1 0 0 0 0,249 14 0 0 0,-111-4 0 0 0,169 0 443 0 0,-117 1 1162 0 0,-140-8-1605 0 0,0-3 0 0 0,-1-4 0 0 0,19-6 0 0 0,74-4 0 0 0,-136 11 0 0 0,-21 2 0 0 0,1 0 0 0 0,-1 1 0 0 0,1 1 0 0 0,-1 0 0 0 0,1 0 0 0 0,3 1 0 0 0,149 7 0 0 0,103-9 0 0 0,-159 1 0 0 0,15 0 0 0 0,-46-7 0 0 0,129-13 0 0 0,-6 7 0 0 0,-170 11 0 0 0,-1 1 0 0 0,24 3 0 0 0,33-1 0 0 0,66-2 0 0 0,-92 2 0 0 0,0-2 0 0 0,29-5 0 0 0,152-14 0 0 0,-166 16 0 0 0,24 4 0 0 0,17 2 0 0 0,-47-7 0 0 0,-33 1 0 0 0,0 1 0 0 0,19 2 0 0 0,-48-1 0 0 0,32 5 0 0 0,18 3 0 0 0,7 2 0 0 0,-47-8 0 0 0,-1 0 0 0 0,1-2 0 0 0,-1 2 0 0 0,-1 1 0 0 0,0 2 0 0 0,0 0 0 0 0,2-1 0 0 0,-2 0 0 0 0,0 2 0 0 0,0-4 0 0 0,0-2 0 0 0,0-3 0 0 0,-3-1 0 0 0,-3-3 0 0 0,-5-2 0 0 0,-1-1 0 0 0,-1 11 0 0 0,0 1 0 0 0,0-1 0 0 0,0 1 0 0 0,0-1 0 0 0,0 1 0 0 0,0-1 0 0 0,0 1 0 0 0,0-1 0 0 0,0 1 0 0 0,-1-1 0 0 0,1 1 0 0 0,0-1 0 0 0,0 1 0 0 0,0-1 0 0 0,-1 1 0 0 0,1-1 0 0 0,0 1 0 0 0,-1-1 0 0 0,1 1 0 0 0,0-1 0 0 0,-1 1 0 0 0,1 0 0 0 0,0-1 0 0 0,-1 1 0 0 0,1 0 0 0 0,-1-1 0 0 0,1 1 0 0 0,-6-7 0 0 0,-4-2 0 0 0,-1 4 0 0 0,1 2 0 0 0,-2 7 0 0 0,4 4 0 0 0,2 3 0 0 0,4 2 0 0 0,2 0 0 0 0,2 1 0 0 0,4-2 0 0 0,4-1 0 0 0,3 4 0 0 0,-10-13 0 0 0,14 8 0 0 0,-4-4 0 0 0,1-1 0 0 0,-1-4 0 0 0,-1-4 0 0 0,-9 2 0 0 0,-1 0 0 0 0,0-1 0 0 0,1 1 0 0 0,-1 0 0 0 0,0-1 0 0 0,0 1 0 0 0,0-1 0 0 0,0 0 0 0 0,0 0 0 0 0,0 0 0 0 0,0 0 0 0 0,-1 0 0 0 0,1 0 0 0 0,-1 0 0 0 0,1 0 0 0 0,-1-1 0 0 0,0 1 0 0 0,0 0 0 0 0,0-1 0 0 0,0 1 0 0 0,-1-1 0 0 0,1 1 0 0 0,0-1 0 0 0,-1 0 0 0 0,0 0 0 0 0,-3-5 0 0 0,-8 25 0 0 0,10-12 0 0 0,0-1 0 0 0,1 1 0 0 0,-1-1 0 0 0,1 1 0 0 0,0-1 0 0 0,1 1 0 0 0,-1-1 0 0 0,1 1 0 0 0,0-1 0 0 0,0 1 0 0 0,0-1 0 0 0,0 0 0 0 0,1 1 0 0 0,0-1 0 0 0,0 0 0 0 0,0 0 0 0 0,0 0 0 0 0,1-1 0 0 0,-1 1 0 0 0,3 2 0 0 0,8 2 0 0 0,1-8 0 0 0,-11-1 0 0 0,-1 0 0 0 0,1 0 0 0 0,-1 0 0 0 0,0-1 0 0 0,0 1 0 0 0,1 0 0 0 0,-1-1 0 0 0,0 0 0 0 0,0 1 0 0 0,0-1 0 0 0,-1 0 0 0 0,1 0 0 0 0,0 0 0 0 0,-1 0 0 0 0,1 0 0 0 0,-1-1 0 0 0,0 1 0 0 0,0 0 0 0 0,0-1 0 0 0,0 1 0 0 0,0 0 0 0 0,0-1 0 0 0,0 0 0 0 0,-1 1 0 0 0,0-1 0 0 0,1 1 0 0 0,-1-1 0 0 0,0 1 0 0 0,0-1 0 0 0,0-4 0 0 0,1-2 0 0 0,-2-2 0 0 0,-1 1 0 0 0,-1 0 0 0 0,-5 2 0 0 0,-2 1 0 0 0,-3 3 0 0 0,0 4 0 0 0,1 5 0 0 0,1 3 0 0 0,3-1 41 0 0,6-11-757 0 0,1-1-5077 0 0,-4-4-1523 0 0</inkml:trace>
  <inkml:trace contextRef="#ctx0" brushRef="#br0" timeOffset="12194.927">4790 3 8287 0 0,'0'0'191'0'0,"0"0"26"0"0,0 0 9 0 0,4-1-34 0 0,10 0-78 0 0,-11 1 274 0 0,-3 0 110 0 0,-34 8 2060 0 0,18-1-2248 0 0,0-1 0 0 0,1 2 0 0 0,0 0 0 0 0,0 1 0 0 0,0 1 0 0 0,2 0 0 0 0,-1 0 0 0 0,-6 8-310 0 0,-2 3 556 0 0,1 2 0 0 0,1 0 0 0 0,1 2 0 0 0,-5 9-556 0 0,11-14 0 0 0,1 2 0 0 0,1 0 0 0 0,1 0 0 0 0,1 1 0 0 0,1 0 0 0 0,1 0 0 0 0,1 1 0 0 0,-3 21 0 0 0,8-40 0 0 0,1 1 0 0 0,-1-1 0 0 0,1 1 0 0 0,0-1 0 0 0,1 0 0 0 0,-1 1 0 0 0,1-1 0 0 0,0 1 0 0 0,0-1 0 0 0,1 0 0 0 0,0 0 0 0 0,0 0 0 0 0,0 0 0 0 0,0 0 0 0 0,1 0 0 0 0,0-1 0 0 0,0 1 0 0 0,0-1 0 0 0,1 0 0 0 0,-1 0 0 0 0,1 0 0 0 0,0 0 0 0 0,4 3 0 0 0,0-1 0 0 0,1 0 0 0 0,0-1 0 0 0,0 0 0 0 0,0-1 0 0 0,0 0 0 0 0,1 0 0 0 0,0-1 0 0 0,0 0 0 0 0,0 0 0 0 0,0-1 0 0 0,0-1 0 0 0,1 0 0 0 0,29 4 230 0 0,-22-2-3 0 0,-1-1 0 0 0,0-1 1 0 0,0-1-1 0 0,0 0 0 0 0,1-1 1 0 0,-1-1-1 0 0,0 0 0 0 0,11-4-227 0 0,-15 2 0 0 0,0-1 0 0 0,-3-3 0 0 0,-8 6-7 0 0,0 0-1 0 0,0-1 1 0 0,-1 1-1 0 0,1 0 1 0 0,0 0-1 0 0,-1-1 1 0 0,0 1 0 0 0,0-1-1 0 0,0 1 1 0 0,0-1-1 0 0,0 0 1 0 0,0 1-1 0 0,0-1 1 0 0,-1 0-1 0 0,0 0 1 0 0,1 1-1 0 0,-1-1 1 0 0,0 0 0 0 0,0 0-1 0 0,-1-1 8 0 0,1-1-252 0 0,0 0 29 0 0,-1 1-1 0 0,0-1 1 0 0,1 0 0 0 0,-1 0-1 0 0,-1 1 1 0 0,1-1 0 0 0,-1 1-1 0 0,0-1 1 0 0,0 1 0 0 0,0 0-1 0 0,-1-1 1 0 0,1 1 0 0 0,-1 0-1 0 0,0 1 1 0 0,0-1 0 0 0,0 0-1 0 0,-1 1 1 0 0,-1-1 223 0 0,-10-9-5459 0 0</inkml:trace>
  <inkml:trace contextRef="#ctx0" brushRef="#br0" timeOffset="12592.586">4303 311 8287 0 0,'0'0'191'0'0,"0"0"26"0"0,0 0 9 0 0,0 0 42 0 0,0 0 158 0 0,28-14 1606 0 0,27 1-325 0 0,0 2 0 0 0,0 3-1 0 0,51-2-1706 0 0,59-7 1051 0 0,-136 15 353 0 0,-27 2-2455 0 0,-2 0-385 0 0,0 0-78 0 0,0 0-20 0 0</inkml:trace>
  <inkml:trace contextRef="#ctx0" brushRef="#br0" timeOffset="13378.096">5257 465 8287 0 0,'0'0'191'0'0,"0"0"26"0"0,0 0 9 0 0,0 0 42 0 0,39 30 3214 0 0,-32-23-3395 0 0,0 0 0 0 0,0 0 0 0 0,-1 0 0 0 0,1 1 0 0 0,-2 0-1 0 0,1 1 1 0 0,3 8-87 0 0,-6-13 37 0 0,-1 0-1 0 0,0 0 1 0 0,-1 1 0 0 0,1-1-1 0 0,-1 1 1 0 0,0 0-1 0 0,0-1 1 0 0,0 1-1 0 0,0 0 1 0 0,-1 0 0 0 0,0 0-1 0 0,0-1 1 0 0,0 1-1 0 0,-1 0 1 0 0,0 0-1 0 0,0-1 1 0 0,0 1 0 0 0,0 0-1 0 0,-1-1 1 0 0,1 1-1 0 0,-1-1 1 0 0,-1 0-1 0 0,1 1 1 0 0,0-1 0 0 0,-1 0-1 0 0,0 0 1 0 0,0-1-1 0 0,0 1-36 0 0,-6 5 114 0 0,-1 0 0 0 0,0-1 0 0 0,0 0-1 0 0,0-1 1 0 0,-1 0 0 0 0,-1 0 0 0 0,1-1-1 0 0,-1-1 1 0 0,-9 3-114 0 0,-85 39 0 0 0,99-42 0 0 0,17-2 0 0 0,30 1 649 0 0,-1-2 1 0 0,12-3-650 0 0,38 3 733 0 0,-56-1-714 0 0,15 1 16 0 0,0 1-1 0 0,2 4-34 0 0,-47-7 371 0 0,-3 0 117 0 0,0 0 21 0 0,0 0-66 0 0,-15 0-5622 0 0,-4-2-869 0 0</inkml:trace>
  <inkml:trace contextRef="#ctx0" brushRef="#br0" timeOffset="14944.152">9423 364 8287 0 0,'20'-8'191'0'0,"-16"7"26"0"0,-4 1 9 0 0,0 0 42 0 0,0 0 158 0 0,0 0 72 0 0,0 0 12 0 0,0 0 2 0 0,0 0 0 0 0,0 0 0 0 0,0 0 0 0 0,-41-14 6224 0 0,17 13-6732 0 0,0 1 0 0 0,1 1 0 0 0,-1 0 0 0 0,-4 3-4 0 0,-19 0 0 0 0,41-4 0 0 0,-1 1 0 0 0,1-1 0 0 0,-1 1 0 0 0,1 1 0 0 0,-1-1 0 0 0,1 1 0 0 0,-7 2 0 0 0,2-1 0 0 0,8-2 0 0 0,0-1 0 0 0,0 1 0 0 0,0 0 0 0 0,0 0 0 0 0,0 0 0 0 0,1 1 0 0 0,-1-1 0 0 0,0 1 0 0 0,0-1 0 0 0,1 1 0 0 0,-1 0 0 0 0,1 0 0 0 0,0 0 0 0 0,0 0 0 0 0,-1 1 0 0 0,1 0 0 0 0,-3 7 0 0 0,4 3 0 0 0,3-1 0 0 0,1 0 0 0 0,3 0 0 0 0,-1-3 0 0 0,5 7 0 0 0,22 18 0 0 0,33 33 0 0 0,-55-57 0 0 0,2-1 0 0 0,-4 2 0 0 0,-2 0 0 0 0,-2-4 0 0 0,3 15 0 0 0,-16 19 0 0 0,4-29 0 0 0,3-9 0 0 0,0-1 0 0 0,0 0 0 0 0,0 0 0 0 0,0 0 0 0 0,-1 0 0 0 0,1 0 0 0 0,0-1 0 0 0,-1 1 0 0 0,1-1 0 0 0,-1 1 0 0 0,0-1 0 0 0,1 0 0 0 0,-1 0 0 0 0,0 0 0 0 0,0 0 0 0 0,0-1 0 0 0,0 1 0 0 0,0-1 0 0 0,-2 0 0 0 0,3 1 0 0 0,-21 2 0 0 0,0 0 0 0 0,-1-2 0 0 0,1 0 0 0 0,-1-2 0 0 0,1 0 0 0 0,-1-2 0 0 0,1 0 0 0 0,-1-2 0 0 0,12 2 0 0 0,3-2-201 0 0,7 4-850 0 0,2-8-1899 0 0,0 7 1416 0 0</inkml:trace>
  <inkml:trace contextRef="#ctx0" brushRef="#br0" timeOffset="15774.614">9520 584 6447 0 0,'0'0'142'0'0,"0"0"22"0"0,0 0 13 0 0,0 0 55 0 0,0 0 181 0 0,0 0 78 0 0,0 0 18 0 0,0 0 3 0 0,0 0 0 0 0,16-5 1536 0 0,28 3 515 0 0,-42 3-2475 0 0,0-1 0 0 0,0 1-1 0 0,0 0 1 0 0,0 0 0 0 0,0 0 0 0 0,-1 1-1 0 0,1-1 1 0 0,0 0 0 0 0,-1 1 0 0 0,1-1-1 0 0,0 1 1 0 0,-1-1 0 0 0,0 1 0 0 0,1 0 0 0 0,-1-1-1 0 0,0 1 1 0 0,0 0 0 0 0,0 0 0 0 0,0 0-1 0 0,0 0 1 0 0,0 1-88 0 0,7 10 1306 0 0,-5-11-1288 0 0,2 0-17 0 0,12 28-4 0 0,-16-30 3 0 0,-1 0 0 0 0,1 1 0 0 0,-1-1 0 0 0,1 1 0 0 0,-1-1 0 0 0,0 1 0 0 0,1-1 0 0 0,-1 1 0 0 0,0 0 0 0 0,1-1 0 0 0,-1 1 0 0 0,0-1 0 0 0,0 1 0 0 0,0 0 0 0 0,1-1 0 0 0,-1 1 0 0 0,0 0 0 0 0,0-1 0 0 0,0 1 0 0 0,0-1 0 0 0,0 1 0 0 0,0 0 0 0 0,0-1 0 0 0,-1 1 0 0 0,1 0 0 0 0,0-1 0 0 0,0 1 0 0 0,0 0 0 0 0,-1-1 0 0 0,1 1 0 0 0,0-1 0 0 0,0 1 0 0 0,-1-1 0 0 0,1 1 0 0 0,-1-1 0 0 0,1 1 0 0 0,0-1 0 0 0,-1 1 0 0 0,1-1 0 0 0,-1 1 0 0 0,0-1 0 0 0,-1 4 0 0 0,0 0 0 0 0,0 0 0 0 0,0-1 0 0 0,0 1 0 0 0,-1-1 0 0 0,0 0 0 0 0,1 0 0 0 0,-1 0 0 0 0,0 0 0 0 0,-1 0 0 0 0,1-1 0 0 0,0 1 0 0 0,-1-1 0 0 0,0 0 0 0 0,1 0 0 0 0,-1 0 0 0 0,0-1 0 0 0,0 1 0 0 0,0-1 0 0 0,0 0 0 0 0,-1 0 0 0 0,2 1 0 0 0,-10 2 0 0 0,2 0 0 0 0,3-4 0 0 0,32-1 0 0 0,10 5 0 0 0,-20-1 0 0 0,1 2 0 0 0,0 0 0 0 0,8 1 0 0 0,17 10 0 0 0,-36-14 0 0 0,1 0 0 0 0,-1 1 0 0 0,0-1 0 0 0,0 1 0 0 0,0 0 0 0 0,-1 0 0 0 0,1 1 0 0 0,0 0 0 0 0,-1-2 0 0 0,1 3 0 0 0,-5 25 0 0 0,0-18 0 0 0,-3 0 0 0 0,2-8 0 0 0,1-1 0 0 0,-1 0 0 0 0,0 0 0 0 0,0-1 0 0 0,0 1 0 0 0,0 0 0 0 0,0-1 0 0 0,-1 1 0 0 0,1-1 0 0 0,-1 0 0 0 0,0 1 0 0 0,1-1 0 0 0,-1 0 0 0 0,0-1 0 0 0,0 1 0 0 0,0-1 0 0 0,0 1 0 0 0,-14 6 0 0 0,-1 0 0 0 0,0-2 0 0 0,-1 0 0 0 0,0 0 0 0 0,-14 1 0 0 0,-6 2 0 0 0,26-7 0 0 0,-14-2-2373 0 0,27 0-3086 0 0</inkml:trace>
  <inkml:trace contextRef="#ctx0" brushRef="#br0" timeOffset="17465.564">12495 36 8287 0 0,'0'0'191'0'0,"0"0"26"0"0,0 0 9 0 0,3-1-34 0 0,9 0-10 0 0,-9 1 560 0 0,-3 0 234 0 0,0 0 42 0 0,-34 20 1662 0 0,26-13-2518 0 0,0 1 1 0 0,0 0-1 0 0,0 1 0 0 0,1 0 0 0 0,1 0 1 0 0,-1 0-1 0 0,1 1 0 0 0,1 0 0 0 0,0 1-162 0 0,-9 17 602 0 0,3 0 0 0 0,-7 24-602 0 0,12-34 0 0 0,1 0 0 0 0,1 1 0 0 0,1-1 0 0 0,0 1 0 0 0,1 0 0 0 0,2 0 0 0 0,0 0 0 0 0,0 0 0 0 0,2 0 0 0 0,1 0 0 0 0,0 0 0 0 0,1-1 0 0 0,1 0 0 0 0,1 0 0 0 0,1 3 0 0 0,-3-13 0 0 0,0-1 0 0 0,0 1 0 0 0,1-1 0 0 0,0 0 0 0 0,0-1 0 0 0,0 1 0 0 0,1-1 0 0 0,0 0 0 0 0,0-1 0 0 0,0 1 0 0 0,1-1 0 0 0,1 0 0 0 0,3 2 0 0 0,1-1 0 0 0,0 0 0 0 0,0-1 0 0 0,1 0 0 0 0,-1-1 0 0 0,1-1 0 0 0,0 0 0 0 0,8 1 0 0 0,-17-2 0 0 0,32 2 0 0 0,-32-1 0 0 0,1-1 0 0 0,27-9 0 0 0,-20 2 0 0 0,-11 4-45 0 0,1 0 0 0 0,-1 0 0 0 0,0 0-1 0 0,0 0 1 0 0,0 0 0 0 0,-1 0 0 0 0,1-1 0 0 0,0 1-1 0 0,0 0 1 0 0,-1-1 0 0 0,1 1 0 0 0,-1-1 0 0 0,1 1-1 0 0,-1-1 1 0 0,1 1 0 0 0,-1-1 0 0 0,0 1 0 0 0,0-1-1 0 0,0 1 1 0 0,0-1 0 0 0,0 1 0 0 0,0-1 0 0 0,0 1-1 0 0,0-1 1 0 0,-1 1 0 0 0,1-1 0 0 0,-1 1 0 0 0,1 0-1 0 0,-1-1 1 0 0,1 1 0 0 0,-1-1 0 0 0,0 1 0 0 0,0 0 0 0 0,1 0-1 0 0,-2-2 46 0 0,1 1-200 0 0,-13-17-4934 0 0,4 10 610 0 0</inkml:trace>
  <inkml:trace contextRef="#ctx0" brushRef="#br0" timeOffset="17876.502">11992 236 6447 0 0,'0'0'142'0'0,"0"0"22"0"0,0 0 13 0 0,0 0 55 0 0,31 8 1181 0 0,11-1-55 0 0,0-3-1 0 0,1-1 0 0 0,31-3-1357 0 0,-19 0 2680 0 0,51 7-2680 0 0,7 8 1279 0 0,-111-15-5284 0 0,-2 0-1405 0 0</inkml:trace>
  <inkml:trace contextRef="#ctx0" brushRef="#br0" timeOffset="18712.357">13009 377 10135 0 0,'0'0'231'0'0,"0"0"29"0"0,0 0 19 0 0,0 0 105 0 0,16 5 2406 0 0,-6-2-2460 0 0,0 1-1 0 0,1 0 1 0 0,-1 1 0 0 0,-1 0-1 0 0,1 0 1 0 0,-1 1-1 0 0,0 0 1 0 0,0 1 0 0 0,-1 0-1 0 0,0 0-329 0 0,2 4 0 0 0,-8-9 0 0 0,-1 1 0 0 0,0-1 0 0 0,1 1 0 0 0,-1 0 0 0 0,0 0 0 0 0,-1 0 0 0 0,1-1 0 0 0,0 1 0 0 0,-1 0 0 0 0,0 0 0 0 0,1 0 0 0 0,-1 0 0 0 0,0 0 0 0 0,-1 0 0 0 0,1 0 0 0 0,0 0 0 0 0,-1 0 0 0 0,0 0 0 0 0,1 0 0 0 0,-1-1 0 0 0,0 1 0 0 0,-1 0 0 0 0,1 0 0 0 0,0-1 0 0 0,-1 1 0 0 0,0-1 0 0 0,1 1 0 0 0,-1-1 0 0 0,0 0 0 0 0,0 0 0 0 0,0 0 0 0 0,-2 2 0 0 0,4-4 0 0 0,-6 5 0 0 0,0 0 0 0 0,0 0 0 0 0,-1 0 0 0 0,1 0 0 0 0,-1-1 0 0 0,0-1 0 0 0,0 1 0 0 0,-1-1 0 0 0,1 0 0 0 0,-1-1 0 0 0,-5 2 0 0 0,-21 8 0 0 0,33-12 0 0 0,1 0 0 0 0,0 0 0 0 0,0 0 0 0 0,-1 0 0 0 0,1 0 0 0 0,0 0 0 0 0,-1 0 0 0 0,1 0 0 0 0,0 0 0 0 0,0 0 0 0 0,-1 0 0 0 0,1 0 0 0 0,0 1 0 0 0,0-1 0 0 0,0 0 0 0 0,-1 0 0 0 0,1 0 0 0 0,0 1 0 0 0,0-1 0 0 0,0 0 0 0 0,-1 0 0 0 0,1 0 0 0 0,0 1 0 0 0,0-1 0 0 0,0 0 0 0 0,0 0 0 0 0,0 1 0 0 0,-1-1 0 0 0,1 0 0 0 0,0 0 0 0 0,0 1 0 0 0,0-1 0 0 0,0 0 0 0 0,0 1 0 0 0,0-1 0 0 0,0 0 0 0 0,0 0 0 0 0,0 1 0 0 0,0-1 0 0 0,0 0 0 0 0,0 1 0 0 0,0-1 0 0 0,0 0 0 0 0,1 0 0 0 0,12 9 0 0 0,19 2 0 0 0,-32-11 0 0 0,68 14 0 0 0,-45-10 0 0 0,-1 1 0 0 0,1 0 0 0 0,-2 2 0 0 0,1 1 0 0 0,7 4 0 0 0,-26-11 69 0 0,0-1-1 0 0,-1 1 0 0 0,1 0 0 0 0,-1 1 1 0 0,0-1-1 0 0,1 0 0 0 0,-1 1 0 0 0,0-1 1 0 0,0 1-1 0 0,0 0 0 0 0,0 0 0 0 0,0 0 1 0 0,0 0-1 0 0,0 0 0 0 0,-1 0 0 0 0,1 0 1 0 0,-1 1-1 0 0,0-1 0 0 0,1 0 1 0 0,-1 1-1 0 0,0-1 0 0 0,0 1 0 0 0,-1 0 1 0 0,1-1-1 0 0,0 1 0 0 0,-1 0 0 0 0,0-1 1 0 0,1 1-1 0 0,-1 0 0 0 0,-1 0-68 0 0,1 0 1 0 0,0-1 0 0 0,0 1-1 0 0,-1-1 1 0 0,1 1 0 0 0,-1-1-1 0 0,0 1 1 0 0,0-1 0 0 0,0 0 0 0 0,0 1-1 0 0,0-1 1 0 0,0 0 0 0 0,0 0-1 0 0,-1 0 1 0 0,0 0 0 0 0,1 0 0 0 0,-1 0-1 0 0,0 0 1 0 0,0 0-1 0 0,-3 4 59 0 0,-4 4 182 0 0,0-1 0 0 0,-1 1 0 0 0,0-1-1 0 0,0-1 1 0 0,-1 0 0 0 0,0-1 0 0 0,0 0 0 0 0,-1 0-1 0 0,-9 3-240 0 0,-25 10-348 0 0,-47 13 348 0 0,65-24 157 0 0,21-6-272 0 0,-25 1-1443 0 0,21-8-2379 0 0,1-1 1891 0 0</inkml:trace>
  <inkml:trace contextRef="#ctx0" brushRef="#br0" timeOffset="21129.418">3072 1464 8287 0 0,'0'0'191'0'0,"0"0"26"0"0,0 0 9 0 0,0 0 110 0 0,0 0 444 0 0,0 0 196 0 0,0 0 42 0 0,0 0-131 0 0,0 0-508 0 0,0 0 37 0 0,0 0 80 0 0,0 0 14 0 0,0 0-67 0 0,0 0-222 0 0,0 0 166 0 0,0 0 101 0 0,-12 7 613 0 0,3-6-1085 0 0,-56 8-16 0 0,23-6 0 0 0,11 4 0 0 0,7 3 0 0 0,-27 10 0 0 0,40-11 0 0 0,-3 1 0 0 0,9-2 0 0 0,1 4 0 0 0,1 0 0 0 0,2-10 0 0 0,1 1 0 0 0,0-1 0 0 0,0 1 0 0 0,0-1 0 0 0,0 1 0 0 0,1-1 0 0 0,-1 1 0 0 0,1-1 0 0 0,-1 1 0 0 0,1-1 0 0 0,0 0 0 0 0,0 1 0 0 0,0-1 0 0 0,0 0 0 0 0,0 0 0 0 0,0 1 0 0 0,1-1 0 0 0,-1 0 0 0 0,1 0 0 0 0,0-1 0 0 0,-1 1 0 0 0,2 1 0 0 0,37 26 0 0 0,-34-26 0 0 0,78 45 0 0 0,-51-31 0 0 0,-1 1 0 0 0,-1 1 0 0 0,24 20 0 0 0,-32-19 0 0 0,-22-19 23 0 0,0 0 0 0 0,0-1 0 0 0,0 1 0 0 0,0 0 0 0 0,0 0 0 0 0,0 0 0 0 0,-1 0 0 0 0,1 0 0 0 0,0 0 0 0 0,-1 0 1 0 0,1 1-1 0 0,0-1 0 0 0,-1 0 0 0 0,1 0 0 0 0,-1 0 0 0 0,0 1 0 0 0,0-1 0 0 0,1 0 0 0 0,-1 0 0 0 0,0 1 0 0 0,0-1 0 0 0,0 0 0 0 0,0 0 0 0 0,0 1 0 0 0,0-1 0 0 0,-1 0 0 0 0,1 0 0 0 0,0 1 0 0 0,-1-1 0 0 0,1 0 0 0 0,-1 0 0 0 0,1 0 0 0 0,-1 1 0 0 0,1-1 0 0 0,-1 0-23 0 0,-22 19 1041 0 0,22-20-1005 0 0,-14 9-9 0 0,-1-1 1 0 0,0-1 0 0 0,-1 0-1 0 0,0-1 1 0 0,0-1-1 0 0,-12 2-27 0 0,23-6 49 0 0,-11 5 125 0 0,1-2 0 0 0,-2 0 0 0 0,1-1 0 0 0,0-1 0 0 0,-1-1-1 0 0,1 0 1 0 0,-1-1 0 0 0,-13-2-174 0 0,24 0 556 0 0,2 2-555 0 0,-23 3 50 0 0,18-1-252 0 0,8-1-850 0 0,2-1-385 0 0,0 0-1000 0 0,0 0-3704 0 0</inkml:trace>
  <inkml:trace contextRef="#ctx0" brushRef="#br0" timeOffset="21811.191">3643 1719 6447 0 0,'0'0'142'0'0,"0"0"22"0"0,0 0 13 0 0,0 0 55 0 0,0 0 181 0 0,0 0 78 0 0,0 0 18 0 0,0 0 3 0 0,0 0 0 0 0,-6-5 229 0 0,2 3 6129 0 0,-4 2-6721 0 0,-3 0-133 0 0,-2 2-16 0 0,6 0 181 0 0,1-1 0 0 0,-1 1 0 0 0,0 0 0 0 0,1 0 0 0 0,-1 1 0 0 0,1 0-1 0 0,0 0 1 0 0,0 1 0 0 0,-6 3-181 0 0,-9 6 420 0 0,3-3-420 0 0,1 1 0 0 0,0 1 0 0 0,1 0 0 0 0,1 1 0 0 0,-6 6 0 0 0,7-1 0 0 0,13-14 0 0 0,-3 9 0 0 0,10 0 0 0 0,-5-11 0 0 0,0-1 0 0 0,0 1 0 0 0,0 0 0 0 0,1-1 0 0 0,-1 1 0 0 0,0-1 0 0 0,1 0 0 0 0,-1 0 0 0 0,1 1 0 0 0,-1-1 0 0 0,1 0 0 0 0,0 0 0 0 0,-1 0 0 0 0,1-1 0 0 0,0 1 0 0 0,0 0 0 0 0,-1-1 0 0 0,1 1 0 0 0,0-1 0 0 0,0 1 0 0 0,0-1 0 0 0,5 1 0 0 0,2 3 0 0 0,1-1 0 0 0,-1-1 0 0 0,1 0 0 0 0,0 0 0 0 0,-1-1 0 0 0,1 0 0 0 0,0-1 0 0 0,0 0 0 0 0,8-1 0 0 0,18 1 0 0 0,167-4 0 0 0,-189 3 0 0 0,-4-2-133 0 0,-7 2-563 0 0,-3 1-257 0 0,0 0-58 0 0,0 0-80 0 0,13-20-3321 0 0,-8 9 2876 0 0</inkml:trace>
  <inkml:trace contextRef="#ctx0" brushRef="#br0" timeOffset="22175.002">3674 1732 6447 0 0,'0'0'142'0'0,"0"0"22"0"0,0 0 13 0 0,-24 35 4496 0 0,15-21-4334 0 0,2 1-1 0 0,-1-1 1 0 0,2 2-1 0 0,0-1 1 0 0,1 1 0 0 0,1 0-1 0 0,0 0 1 0 0,1 0-1 0 0,1 0 1 0 0,1 1-1 0 0,0 1-338 0 0,0-4 0 0 0,4 27-745 0 0,-3-41-278 0 0</inkml:trace>
  <inkml:trace contextRef="#ctx0" brushRef="#br0" timeOffset="23508.035">6774 1409 10135 0 0,'0'0'231'0'0,"0"0"29"0"0,0 0 19 0 0,-16 10 7 0 0,13-8-77 0 0,0-1-1 0 0,0 1 0 0 0,0 0 0 0 0,0 0 1 0 0,0 0-1 0 0,0 0 0 0 0,1 0 0 0 0,-1 1 0 0 0,1-1 1 0 0,-1 1-1 0 0,1-1 0 0 0,0 1 0 0 0,0 0 1 0 0,0 0-1 0 0,1 0 0 0 0,-2 2-208 0 0,-15 49 4142 0 0,17-48-4000 0 0,-7 24-39 0 0,-2-1 0 0 0,0 1-1 0 0,-2-2 1 0 0,-1 1 0 0 0,-1-2-1 0 0,-2 1-102 0 0,9-17 157 0 0,0 0-1 0 0,1 0 0 0 0,1 1 0 0 0,0 0 1 0 0,1 0-1 0 0,0 0 0 0 0,0 0 1 0 0,1 1-1 0 0,1-1 0 0 0,0 1 1 0 0,1 0-1 0 0,1-1 0 0 0,0 9-156 0 0,0-7 13 0 0,-1-11-13 0 0,1-1 0 0 0,-1 1 0 0 0,1-1 0 0 0,0 1 1 0 0,0-1-1 0 0,0 1 0 0 0,0-1 0 0 0,0 1 0 0 0,0-1 0 0 0,1 0 0 0 0,-1 1 0 0 0,1-1 0 0 0,0 1 0 0 0,0-1 1 0 0,0 0-1 0 0,0 0 0 0 0,0 1 0 0 0,0-1 0 0 0,0 0 0 0 0,1 0 0 0 0,-1 0 0 0 0,1 0 0 0 0,0 0 0 0 0,0-1 0 0 0,-1 1 1 0 0,1 0-1 0 0,0-1 0 0 0,0 0 0 0 0,0 1 0 0 0,1-1 0 0 0,-1 0 0 0 0,2 1 0 0 0,21 2 0 0 0,1 0 0 0 0,-1-2 0 0 0,1-1 0 0 0,13-1 0 0 0,-33 0 0 0 0,10 0 0 0 0,-1-2 0 0 0,1 1 0 0 0,0-2 0 0 0,0 0 0 0 0,-1-1 0 0 0,12-4 0 0 0,14-8 0 0 0,0-2 0 0 0,5-5 0 0 0,-42 20-92 0 0,0 1-1 0 0,0-1 1 0 0,0 1 0 0 0,-1-1-1 0 0,0 0 1 0 0,1 0 0 0 0,-1-1-1 0 0,0 1 1 0 0,0-1 0 0 0,-1 1-1 0 0,1-1 1 0 0,-1 0-1 0 0,0 0 1 0 0,0 0 0 0 0,0 0-1 0 0,-1-1 1 0 0,1 1 0 0 0,-1 0-1 0 0,0-1 1 0 0,0 1 0 0 0,0-1-1 0 0,-1-2 93 0 0,0 4-500 0 0,0-1 0 0 0,0 0 0 0 0,0 0 0 0 0,-1 1 0 0 0,0-1-1 0 0,0 0 1 0 0,0 1 0 0 0,0-1 0 0 0,0 0 0 0 0,-1 0 500 0 0,-5-7-5455 0 0</inkml:trace>
  <inkml:trace contextRef="#ctx0" brushRef="#br0" timeOffset="23830.232">6375 1538 10135 0 0,'0'0'231'0'0,"0"0"29"0"0,0 0 19 0 0,0 0 37 0 0,0 0 125 0 0,0 0 58 0 0,0 0 11 0 0,0 0 2 0 0,0 0 0 0 0,8-3 512 0 0,17 0-381 0 0,0 1-1 0 0,1 1 1 0 0,-1 2 0 0 0,2 0-643 0 0,74 0 1016 0 0,144-14 101 0 0,-137 10-1566 0 0,-70 3-1611 0 0,-22 0-4079 0 0</inkml:trace>
  <inkml:trace contextRef="#ctx0" brushRef="#br0" timeOffset="24377.648">7351 1611 10135 0 0,'0'0'231'0'0,"0"0"29"0"0,-19 22 305 0 0,-12 4 807 0 0,1 1 0 0 0,1 1 0 0 0,-22 28-1372 0 0,44-46 294 0 0,-1 0 0 0 0,1 1 0 0 0,1-1 0 0 0,0 1 0 0 0,1 1 0 0 0,0-1 0 0 0,0 1 0 0 0,2 0 0 0 0,-1 0 0 0 0,1 0 0 0 0,1 1 0 0 0,0-1 0 0 0,1 1 0 0 0,0 6-294 0 0,1-17 0 0 0,0 1 0 0 0,0-1 0 0 0,0 1 0 0 0,0-1 0 0 0,0 1 0 0 0,1 0 0 0 0,-1-1 0 0 0,1 1 0 0 0,-1 0 0 0 0,1-1 0 0 0,0 1 0 0 0,0-1 0 0 0,0 1 0 0 0,0-1 0 0 0,1 0 0 0 0,-1 0 0 0 0,1 1 0 0 0,-1-1 0 0 0,1 0 0 0 0,0 0 0 0 0,0 0 0 0 0,0-1 0 0 0,0 1 0 0 0,1 0 0 0 0,1 1 0 0 0,1 0 0 0 0,0-1 0 0 0,0 0 0 0 0,0 0 0 0 0,0-1 0 0 0,0 1 0 0 0,1-1 0 0 0,-1 0 0 0 0,0-1 0 0 0,1 1 0 0 0,-1-1 0 0 0,0 0 0 0 0,2 0 0 0 0,74-11 0 0 0,-32 3 0 0 0,22-6 0 0 0,4-3 0 0 0,-59 12 0 0 0,-2 0 0 0 0,-11 4-49 0 0,1 0 1 0 0,0-1-1 0 0,0 1 0 0 0,0-1 0 0 0,-1 0 1 0 0,1 0-1 0 0,-1 0 0 0 0,1 0 0 0 0,0-1 49 0 0,4-3-437 0 0,-7 5-71 0 0,4-18-1068 0 0,-2 3-3352 0 0,-3 5-40 0 0</inkml:trace>
  <inkml:trace contextRef="#ctx0" brushRef="#br0" timeOffset="24708.562">7361 1655 8287 0 0,'0'0'191'0'0,"0"0"26"0"0,0 0 9 0 0,-15 33 1476 0 0,9-11-651 0 0,2 1 0 0 0,0-1 1 0 0,1 1-1 0 0,1 7-1051 0 0,-6 46 571 0 0,-7 67 1405 0 0,15-138-1830 0 0,-8 41-1061 0 0,8-44-3090 0 0,0-2-1405 0 0</inkml:trace>
  <inkml:trace contextRef="#ctx0" brushRef="#br0" timeOffset="26291.537">8592 2009 10135 0 0,'0'0'231'0'0,"-11"-24"594"0"0,7 19-653 0 0,0 0 0 0 0,-1 1 0 0 0,0 0-1 0 0,0 0 1 0 0,0 0 0 0 0,0 1 0 0 0,-1 0 0 0 0,1 0-1 0 0,-1 0 1 0 0,0 0 0 0 0,0 1 0 0 0,0 0-1 0 0,0 0 1 0 0,0 1 0 0 0,-1 0 0 0 0,1 0 0 0 0,0 0-1 0 0,0 1 1 0 0,-1 0 0 0 0,1 0 0 0 0,0 1-1 0 0,-1-1 1 0 0,1 2 0 0 0,0-1 0 0 0,0 0-1 0 0,0 1 1 0 0,0 0 0 0 0,0 1 0 0 0,0-1 0 0 0,0 1-1 0 0,1 0 1 0 0,-1 1 0 0 0,1-1 0 0 0,0 1-1 0 0,0 0 1 0 0,0 1-172 0 0,1-2 0 0 0,-11 16 0 0 0,12-12 0 0 0,0 1 0 0 0,0-1 0 0 0,1 1 0 0 0,0-1 0 0 0,1 1 0 0 0,-1 0 0 0 0,1 0 0 0 0,1 0 0 0 0,0 0 0 0 0,0 0 0 0 0,1 6 0 0 0,-1 1 0 0 0,0-9 93 0 0,0 0 0 0 0,0 0 1 0 0,1 0-1 0 0,0-1 0 0 0,0 1 0 0 0,0 0 0 0 0,1-1 0 0 0,0 1 0 0 0,0-1 0 0 0,0 1 0 0 0,2 2-93 0 0,2 1 205 0 0,1 0 0 0 0,0-1 0 0 0,0 0-1 0 0,1 0 1 0 0,6 5-205 0 0,6 5 0 0 0,3 5 0 0 0,2-1 0 0 0,1-2 0 0 0,8 4 0 0 0,99 58 0 0 0,-121-74 0 0 0,-12-7 0 0 0,1-1 0 0 0,-1 0 0 0 0,1 1 0 0 0,0-1 0 0 0,-1 0 0 0 0,1 1 0 0 0,-1-1 0 0 0,1 1 0 0 0,-1-1 0 0 0,1 1 0 0 0,-1 0 0 0 0,0-1 0 0 0,1 1 0 0 0,-1-1 0 0 0,0 1 0 0 0,1 0 0 0 0,-1-1 0 0 0,0 1 0 0 0,0 0 0 0 0,1-1 0 0 0,-1 1 0 0 0,0 0 0 0 0,0-1 0 0 0,0 1 0 0 0,0 0 0 0 0,2 7 0 0 0,-2-7 0 0 0,0 0 0 0 0,0 1 0 0 0,0-1 0 0 0,0 1 0 0 0,0-1 0 0 0,0 1 0 0 0,0-1 0 0 0,0 0 0 0 0,-1 1 0 0 0,1-1 0 0 0,-1 0 0 0 0,1 1 0 0 0,-1-1 0 0 0,1 0 0 0 0,-1 1 0 0 0,0-1 0 0 0,1 0 0 0 0,-1 0 0 0 0,0 0 0 0 0,0 0 0 0 0,0 0 0 0 0,0 0 0 0 0,0 0 0 0 0,0 0 0 0 0,0 0 0 0 0,0 0 0 0 0,-1 0 0 0 0,1-1 0 0 0,-1 1 0 0 0,0 1 0 0 0,-11 7 0 0 0,0 1 0 0 0,-1-2 0 0 0,0 0 0 0 0,-1-1 0 0 0,0 0 0 0 0,-12 4 0 0 0,-98 26 0 0 0,109-33 0 0 0,-52 8 120 0 0,26-11-7137 0 0,42-1 2242 0 0</inkml:trace>
  <inkml:trace contextRef="#ctx0" brushRef="#br0" timeOffset="26797.148">9079 2321 8287 0 0,'0'0'191'0'0,"0"0"26"0"0,0 0 9 0 0,0 0 110 0 0,0 0 444 0 0,0 0 196 0 0,0 42 2722 0 0,-2-31-3515 0 0,0 0-1 0 0,1 0 1 0 0,0 0-1 0 0,1-1 1 0 0,0 1-1 0 0,0 0 1 0 0,2 0-1 0 0,0 5-182 0 0,3 4 301 0 0,2 1 0 0 0,0-1 0 0 0,1 0 0 0 0,6 10-301 0 0,7 0 0 0 0,-11-19 0 0 0,-1 1 0 0 0,-1 0 0 0 0,0 1 0 0 0,-1 0 0 0 0,3 8 0 0 0,-5-10 0 0 0,-4-9 0 0 0,-1-1 0 0 0,0 1 0 0 0,1 0 0 0 0,-1 0 0 0 0,0-1 0 0 0,0 1 0 0 0,0 0 0 0 0,0 0 0 0 0,0-1 0 0 0,-1 1 0 0 0,1 0 0 0 0,0 0 0 0 0,-1-1 0 0 0,1 1 0 0 0,-1 0 0 0 0,0-1 0 0 0,1 1 0 0 0,-1-1 0 0 0,0 1 0 0 0,0-1 0 0 0,0 1 0 0 0,0-1 0 0 0,-1 1 0 0 0,1-1 0 0 0,0 0 0 0 0,0 0 0 0 0,-1 0 0 0 0,1 0 0 0 0,-1 0 0 0 0,1 0 0 0 0,-1 0 0 0 0,1 0 0 0 0,-3 0 0 0 0,4 0 0 0 0,-15 6 51 0 0,1-1 0 0 0,-1 0 1 0 0,0-1-1 0 0,0 0 0 0 0,0-1 0 0 0,-1-1 0 0 0,0-1 0 0 0,1 0 0 0 0,-16 0-51 0 0,1-2 51 0 0,0-1 0 0 0,0-1 0 0 0,1-1 0 0 0,-27-7-51 0 0,51 9-283 0 0,0-1 1 0 0,0 0-1 0 0,0 0 0 0 0,0 0 0 0 0,0 0 0 0 0,0-1 0 0 0,-2-1 283 0 0,-13-18-5600 0 0,14 7 1076 0 0</inkml:trace>
  <inkml:trace contextRef="#ctx0" brushRef="#br0" timeOffset="27124.473">8993 2385 8287 0 0,'0'0'382'0'0,"32"-4"140"0"0,16-4 2149 0 0,0 3 0 0 0,0 1-1 0 0,27 3-2670 0 0,-64 2 245 0 0,1-1 0 0 0,-1-1-1 0 0,0 0 1 0 0,1 0 0 0 0,-1-1 0 0 0,7-3-245 0 0,42-8 751 0 0,-47 10-952 0 0,-11 2-850 0 0,-2 1-385 0 0,0 0-78 0 0,0 0-20 0 0</inkml:trace>
  <inkml:trace contextRef="#ctx0" brushRef="#br0" timeOffset="28235.001">10946 1778 10135 0 0,'0'0'231'0'0,"0"0"29"0"0,0 0 19 0 0,0 0 105 0 0,0 0 410 0 0,0 0 184 0 0,0 0 40 0 0,0 0-63 0 0,-23 16 770 0 0,17-11-1455 0 0,1 1-1 0 0,0 1 0 0 0,0-1 1 0 0,0 1-1 0 0,1 0 0 0 0,0 0 1 0 0,0 1-1 0 0,1-1 0 0 0,0 1 1 0 0,-1 3-270 0 0,-14 28 42 0 0,-29 37 1594 0 0,33-55-1580 0 0,0 0 1 0 0,2 2 0 0 0,0-1 0 0 0,1 1-1 0 0,2 1 1 0 0,-2 6-57 0 0,-8 19 0 0 0,15-42 0 0 0,0 0 0 0 0,1 0 0 0 0,0 0 0 0 0,0 1 0 0 0,1-1 0 0 0,0 1 0 0 0,0-1 0 0 0,1 1 0 0 0,0 0 0 0 0,0 0 0 0 0,1 0 0 0 0,0 0 0 0 0,0 0 0 0 0,1-1 0 0 0,0 1 0 0 0,0 0 0 0 0,2 5 0 0 0,-1-9 0 0 0,0 0 0 0 0,1 0 0 0 0,-1-1 0 0 0,0 1 0 0 0,1-1 0 0 0,0 0 0 0 0,0 0 0 0 0,0 0 0 0 0,0 0 0 0 0,1 0 0 0 0,-1-1 0 0 0,0 0 0 0 0,1 1 0 0 0,0-1 0 0 0,0-1 0 0 0,0 1 0 0 0,2 0 0 0 0,5 2 0 0 0,0 0 0 0 0,1-1 0 0 0,0 0 0 0 0,-1-1 0 0 0,1-1 0 0 0,0 0 0 0 0,0-1 0 0 0,0 0 0 0 0,5-1 0 0 0,4 1 0 0 0,-9 0 0 0 0,0-1 0 0 0,0-1 0 0 0,0 0 0 0 0,-1 0 0 0 0,10-4 0 0 0,-13 4-34 0 0,0 0 1 0 0,0 0-1 0 0,0-1 0 0 0,0-1 1 0 0,0 1-1 0 0,-1-1 0 0 0,0 0 0 0 0,0-1 1 0 0,0 1-1 0 0,0-2 0 0 0,-1 1 0 0 0,1-1 1 0 0,-2 0-1 0 0,1 0 0 0 0,-1 0 0 0 0,1-1 1 0 0,2-5 33 0 0,-5 7-497 0 0,0-1 0 0 0,-1 0 0 0 0,1 0 0 0 0,-1 0 0 0 0,0 0 0 0 0,0 0 0 0 0,-1 0 0 0 0,0-1 1 0 0,0 1-1 0 0,-1 0 0 0 0,1-1 0 0 0,-1 1 0 0 0,-1-1 497 0 0,-1-9-5455 0 0</inkml:trace>
  <inkml:trace contextRef="#ctx0" brushRef="#br0" timeOffset="28564.425">10537 1994 8287 0 0,'0'0'382'0'0,"0"0"-8"0"0,-2 0-240 0 0,-7 2-49 0 0,7-2 280 0 0,2 0 122 0 0,0 0 22 0 0,0 0 71 0 0,0 0 286 0 0,0 0 124 0 0,0 0 30 0 0,0 0-133 0 0,0 0-508 0 0,28 8 1043 0 0,-8-5-982 0 0,0 0-1 0 0,0-2 1 0 0,-1-1-1 0 0,1 0 1 0 0,0-1 0 0 0,2-1-440 0 0,119-22-21 0 0,-125 21 60 0 0,39-9-238 0 0,60-10 483 0 0,-35 9-3162 0 0,-67 11 1855 0 0</inkml:trace>
  <inkml:trace contextRef="#ctx0" brushRef="#br0" timeOffset="29095.321">11275 2315 8287 0 0,'0'0'191'0'0,"0"0"26"0"0,0 0 9 0 0,5 26 4 0 0,-7-14 271 0 0,1 0 1 0 0,0 0-1 0 0,1 0 0 0 0,1-1 0 0 0,1 11-501 0 0,-1 38 1622 0 0,0-43-1340 0 0,0-1-1 0 0,1 1 0 0 0,0-1 1 0 0,2 1-1 0 0,0-1 1 0 0,0 0-1 0 0,6 12-281 0 0,-4-11 78 0 0,-1-5-78 0 0,-3-9 50 0 0,-1 0 0 0 0,0 1 0 0 0,0-1 0 0 0,0 1 0 0 0,0 0 0 0 0,0-1-1 0 0,-1 1 1 0 0,1 0 0 0 0,-1-1 0 0 0,0 1 0 0 0,0 0 0 0 0,-1-1 0 0 0,1 1 0 0 0,-1 0-1 0 0,0-1 1 0 0,0 1 0 0 0,0-1 0 0 0,0 2-50 0 0,0-4 33 0 0,-1 4 88 0 0,-1 0 0 0 0,0 0 0 0 0,0 0 0 0 0,0 0 0 0 0,-1-1 1 0 0,1 1-1 0 0,-5 2-121 0 0,-30 40 269 0 0,30-38-269 0 0,2-5 155 0 0,0 1-1 0 0,0-1 0 0 0,0 0 1 0 0,-1 0-1 0 0,1 0 0 0 0,-1-1 0 0 0,0 0 1 0 0,0-1-1 0 0,0 1 0 0 0,-1-1 1 0 0,1-1-1 0 0,0 1 0 0 0,-5-1-154 0 0,4 1 42 0 0,-34 5-29 0 0,0-2 0 0 0,-1-2-13 0 0,30-2-305 0 0,0 0 1 0 0,0-2 0 0 0,0 0 0 0 0,0 0 0 0 0,0-1 0 0 0,0-1-1 0 0,1 0 1 0 0,-10-3 304 0 0,18 3-322 0 0,0 1-1 0 0,1 0 0 0 0,-1-1 1 0 0,1 1-1 0 0,-1-1 0 0 0,1 0 1 0 0,0 0-1 0 0,0 0 0 0 0,0-1 1 0 0,1 1-1 0 0,-1-1 0 0 0,1 1 1 0 0,0-1-1 0 0,0 0 0 0 0,0 0 1 0 0,-1-4 322 0 0,-3-5-4438 0 0</inkml:trace>
  <inkml:trace contextRef="#ctx0" brushRef="#br0" timeOffset="29428.204">11152 2412 8287 0 0,'0'0'191'0'0,"31"-3"444"0"0,53-10 571 0 0,-54 7 261 0 0,0 2 0 0 0,1 1-1 0 0,14 1-1466 0 0,148 0 4096 0 0,-188 1-3653 0 0,18-5-679 0 0,-20 6-239 0 0,-3 0-761 0 0,0 0-3062 0 0,0 0-1316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B1B52-BAAC-423A-8E43-9064BD73002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EC7D9DA-1275-4B2B-A065-F9C7A1E00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88434E1-F2DC-4D32-B234-6FD960618F59}"/>
              </a:ext>
            </a:extLst>
          </p:cNvPr>
          <p:cNvSpPr>
            <a:spLocks noGrp="1"/>
          </p:cNvSpPr>
          <p:nvPr>
            <p:ph type="dt" sz="half" idx="10"/>
          </p:nvPr>
        </p:nvSpPr>
        <p:spPr/>
        <p:txBody>
          <a:bodyPr/>
          <a:lstStyle/>
          <a:p>
            <a:fld id="{ED256B9D-80B2-46CD-94CB-36EF757F5CFC}" type="datetimeFigureOut">
              <a:rPr lang="zh-CN" altLang="en-US" smtClean="0"/>
              <a:t>2020/1/10</a:t>
            </a:fld>
            <a:endParaRPr lang="zh-CN" altLang="en-US"/>
          </a:p>
        </p:txBody>
      </p:sp>
      <p:sp>
        <p:nvSpPr>
          <p:cNvPr id="5" name="页脚占位符 4">
            <a:extLst>
              <a:ext uri="{FF2B5EF4-FFF2-40B4-BE49-F238E27FC236}">
                <a16:creationId xmlns:a16="http://schemas.microsoft.com/office/drawing/2014/main" id="{2E488494-83F8-4D36-9AE1-D41FC1E9B4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716164-E1FE-425E-A560-5DCA8BF54C6A}"/>
              </a:ext>
            </a:extLst>
          </p:cNvPr>
          <p:cNvSpPr>
            <a:spLocks noGrp="1"/>
          </p:cNvSpPr>
          <p:nvPr>
            <p:ph type="sldNum" sz="quarter" idx="12"/>
          </p:nvPr>
        </p:nvSpPr>
        <p:spPr/>
        <p:txBody>
          <a:bodyPr/>
          <a:lstStyle/>
          <a:p>
            <a:fld id="{DDCD0EC1-5E1F-4B6F-863A-B4EEC83FA27D}" type="slidenum">
              <a:rPr lang="zh-CN" altLang="en-US" smtClean="0"/>
              <a:t>‹#›</a:t>
            </a:fld>
            <a:endParaRPr lang="zh-CN" altLang="en-US"/>
          </a:p>
        </p:txBody>
      </p:sp>
    </p:spTree>
    <p:extLst>
      <p:ext uri="{BB962C8B-B14F-4D97-AF65-F5344CB8AC3E}">
        <p14:creationId xmlns:p14="http://schemas.microsoft.com/office/powerpoint/2010/main" val="781818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36093-B023-4546-89B7-1501A875702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7F5CDEC-0A68-4FB7-B298-F6CE00413BE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9FC3E0-3A62-4A0B-9C80-E2F8EA83B1BF}"/>
              </a:ext>
            </a:extLst>
          </p:cNvPr>
          <p:cNvSpPr>
            <a:spLocks noGrp="1"/>
          </p:cNvSpPr>
          <p:nvPr>
            <p:ph type="dt" sz="half" idx="10"/>
          </p:nvPr>
        </p:nvSpPr>
        <p:spPr/>
        <p:txBody>
          <a:bodyPr/>
          <a:lstStyle/>
          <a:p>
            <a:fld id="{ED256B9D-80B2-46CD-94CB-36EF757F5CFC}" type="datetimeFigureOut">
              <a:rPr lang="zh-CN" altLang="en-US" smtClean="0"/>
              <a:t>2020/1/10</a:t>
            </a:fld>
            <a:endParaRPr lang="zh-CN" altLang="en-US"/>
          </a:p>
        </p:txBody>
      </p:sp>
      <p:sp>
        <p:nvSpPr>
          <p:cNvPr id="5" name="页脚占位符 4">
            <a:extLst>
              <a:ext uri="{FF2B5EF4-FFF2-40B4-BE49-F238E27FC236}">
                <a16:creationId xmlns:a16="http://schemas.microsoft.com/office/drawing/2014/main" id="{4E200D93-4797-48DD-B180-347248A441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C06C9B-F19C-4F80-BD6B-F51B0C93CF25}"/>
              </a:ext>
            </a:extLst>
          </p:cNvPr>
          <p:cNvSpPr>
            <a:spLocks noGrp="1"/>
          </p:cNvSpPr>
          <p:nvPr>
            <p:ph type="sldNum" sz="quarter" idx="12"/>
          </p:nvPr>
        </p:nvSpPr>
        <p:spPr/>
        <p:txBody>
          <a:bodyPr/>
          <a:lstStyle/>
          <a:p>
            <a:fld id="{DDCD0EC1-5E1F-4B6F-863A-B4EEC83FA27D}" type="slidenum">
              <a:rPr lang="zh-CN" altLang="en-US" smtClean="0"/>
              <a:t>‹#›</a:t>
            </a:fld>
            <a:endParaRPr lang="zh-CN" altLang="en-US"/>
          </a:p>
        </p:txBody>
      </p:sp>
    </p:spTree>
    <p:extLst>
      <p:ext uri="{BB962C8B-B14F-4D97-AF65-F5344CB8AC3E}">
        <p14:creationId xmlns:p14="http://schemas.microsoft.com/office/powerpoint/2010/main" val="67684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0DE2227-C789-45CD-9C07-12766329CE5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B0EE31D-CD26-4D01-8B0F-C155EEA6B7C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45CFD3-CEA3-4C53-91ED-7090A39DAA10}"/>
              </a:ext>
            </a:extLst>
          </p:cNvPr>
          <p:cNvSpPr>
            <a:spLocks noGrp="1"/>
          </p:cNvSpPr>
          <p:nvPr>
            <p:ph type="dt" sz="half" idx="10"/>
          </p:nvPr>
        </p:nvSpPr>
        <p:spPr/>
        <p:txBody>
          <a:bodyPr/>
          <a:lstStyle/>
          <a:p>
            <a:fld id="{ED256B9D-80B2-46CD-94CB-36EF757F5CFC}" type="datetimeFigureOut">
              <a:rPr lang="zh-CN" altLang="en-US" smtClean="0"/>
              <a:t>2020/1/10</a:t>
            </a:fld>
            <a:endParaRPr lang="zh-CN" altLang="en-US"/>
          </a:p>
        </p:txBody>
      </p:sp>
      <p:sp>
        <p:nvSpPr>
          <p:cNvPr id="5" name="页脚占位符 4">
            <a:extLst>
              <a:ext uri="{FF2B5EF4-FFF2-40B4-BE49-F238E27FC236}">
                <a16:creationId xmlns:a16="http://schemas.microsoft.com/office/drawing/2014/main" id="{7B1E9FE5-BFD9-4885-BBA5-BE38FD8D59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FB2C50-AEC5-41BF-BFF8-0C4115315080}"/>
              </a:ext>
            </a:extLst>
          </p:cNvPr>
          <p:cNvSpPr>
            <a:spLocks noGrp="1"/>
          </p:cNvSpPr>
          <p:nvPr>
            <p:ph type="sldNum" sz="quarter" idx="12"/>
          </p:nvPr>
        </p:nvSpPr>
        <p:spPr/>
        <p:txBody>
          <a:bodyPr/>
          <a:lstStyle/>
          <a:p>
            <a:fld id="{DDCD0EC1-5E1F-4B6F-863A-B4EEC83FA27D}" type="slidenum">
              <a:rPr lang="zh-CN" altLang="en-US" smtClean="0"/>
              <a:t>‹#›</a:t>
            </a:fld>
            <a:endParaRPr lang="zh-CN" altLang="en-US"/>
          </a:p>
        </p:txBody>
      </p:sp>
    </p:spTree>
    <p:extLst>
      <p:ext uri="{BB962C8B-B14F-4D97-AF65-F5344CB8AC3E}">
        <p14:creationId xmlns:p14="http://schemas.microsoft.com/office/powerpoint/2010/main" val="54083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86AA4A-7867-4AE4-82A6-DAE843E9B55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593B93-A351-4E03-90EC-B4B25C9FB6F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7AC055-09EF-49E5-BF9C-BB0F8E28F0C0}"/>
              </a:ext>
            </a:extLst>
          </p:cNvPr>
          <p:cNvSpPr>
            <a:spLocks noGrp="1"/>
          </p:cNvSpPr>
          <p:nvPr>
            <p:ph type="dt" sz="half" idx="10"/>
          </p:nvPr>
        </p:nvSpPr>
        <p:spPr/>
        <p:txBody>
          <a:bodyPr/>
          <a:lstStyle/>
          <a:p>
            <a:fld id="{ED256B9D-80B2-46CD-94CB-36EF757F5CFC}" type="datetimeFigureOut">
              <a:rPr lang="zh-CN" altLang="en-US" smtClean="0"/>
              <a:t>2020/1/10</a:t>
            </a:fld>
            <a:endParaRPr lang="zh-CN" altLang="en-US"/>
          </a:p>
        </p:txBody>
      </p:sp>
      <p:sp>
        <p:nvSpPr>
          <p:cNvPr id="5" name="页脚占位符 4">
            <a:extLst>
              <a:ext uri="{FF2B5EF4-FFF2-40B4-BE49-F238E27FC236}">
                <a16:creationId xmlns:a16="http://schemas.microsoft.com/office/drawing/2014/main" id="{879F1393-6FC4-49E2-ABF4-99A9611EF8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0398BF-65A0-4082-8ED6-8CE0C3E8E80F}"/>
              </a:ext>
            </a:extLst>
          </p:cNvPr>
          <p:cNvSpPr>
            <a:spLocks noGrp="1"/>
          </p:cNvSpPr>
          <p:nvPr>
            <p:ph type="sldNum" sz="quarter" idx="12"/>
          </p:nvPr>
        </p:nvSpPr>
        <p:spPr/>
        <p:txBody>
          <a:bodyPr/>
          <a:lstStyle/>
          <a:p>
            <a:fld id="{DDCD0EC1-5E1F-4B6F-863A-B4EEC83FA27D}" type="slidenum">
              <a:rPr lang="zh-CN" altLang="en-US" smtClean="0"/>
              <a:t>‹#›</a:t>
            </a:fld>
            <a:endParaRPr lang="zh-CN" altLang="en-US"/>
          </a:p>
        </p:txBody>
      </p:sp>
    </p:spTree>
    <p:extLst>
      <p:ext uri="{BB962C8B-B14F-4D97-AF65-F5344CB8AC3E}">
        <p14:creationId xmlns:p14="http://schemas.microsoft.com/office/powerpoint/2010/main" val="102686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9D004B-F680-401C-AAB2-546DA2FCF95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DD77E52-CB13-48D6-AF67-39B4937B04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614719C-47ED-4BC0-A67C-6B15383D96AB}"/>
              </a:ext>
            </a:extLst>
          </p:cNvPr>
          <p:cNvSpPr>
            <a:spLocks noGrp="1"/>
          </p:cNvSpPr>
          <p:nvPr>
            <p:ph type="dt" sz="half" idx="10"/>
          </p:nvPr>
        </p:nvSpPr>
        <p:spPr/>
        <p:txBody>
          <a:bodyPr/>
          <a:lstStyle/>
          <a:p>
            <a:fld id="{ED256B9D-80B2-46CD-94CB-36EF757F5CFC}" type="datetimeFigureOut">
              <a:rPr lang="zh-CN" altLang="en-US" smtClean="0"/>
              <a:t>2020/1/10</a:t>
            </a:fld>
            <a:endParaRPr lang="zh-CN" altLang="en-US"/>
          </a:p>
        </p:txBody>
      </p:sp>
      <p:sp>
        <p:nvSpPr>
          <p:cNvPr id="5" name="页脚占位符 4">
            <a:extLst>
              <a:ext uri="{FF2B5EF4-FFF2-40B4-BE49-F238E27FC236}">
                <a16:creationId xmlns:a16="http://schemas.microsoft.com/office/drawing/2014/main" id="{EA6119ED-8E21-4883-B7CB-07554B7D56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74B20B-BAD3-4E95-B1B5-1C9C4B8AC354}"/>
              </a:ext>
            </a:extLst>
          </p:cNvPr>
          <p:cNvSpPr>
            <a:spLocks noGrp="1"/>
          </p:cNvSpPr>
          <p:nvPr>
            <p:ph type="sldNum" sz="quarter" idx="12"/>
          </p:nvPr>
        </p:nvSpPr>
        <p:spPr/>
        <p:txBody>
          <a:bodyPr/>
          <a:lstStyle/>
          <a:p>
            <a:fld id="{DDCD0EC1-5E1F-4B6F-863A-B4EEC83FA27D}" type="slidenum">
              <a:rPr lang="zh-CN" altLang="en-US" smtClean="0"/>
              <a:t>‹#›</a:t>
            </a:fld>
            <a:endParaRPr lang="zh-CN" altLang="en-US"/>
          </a:p>
        </p:txBody>
      </p:sp>
    </p:spTree>
    <p:extLst>
      <p:ext uri="{BB962C8B-B14F-4D97-AF65-F5344CB8AC3E}">
        <p14:creationId xmlns:p14="http://schemas.microsoft.com/office/powerpoint/2010/main" val="41032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8EF2A-4DAC-486A-9C81-E24FF450530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047893-8609-4064-8D64-B56E121923F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2F68735-E206-4BAF-9E73-198328306B2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9FF1378-A23F-4EC6-9CE6-51FB19C990FC}"/>
              </a:ext>
            </a:extLst>
          </p:cNvPr>
          <p:cNvSpPr>
            <a:spLocks noGrp="1"/>
          </p:cNvSpPr>
          <p:nvPr>
            <p:ph type="dt" sz="half" idx="10"/>
          </p:nvPr>
        </p:nvSpPr>
        <p:spPr/>
        <p:txBody>
          <a:bodyPr/>
          <a:lstStyle/>
          <a:p>
            <a:fld id="{ED256B9D-80B2-46CD-94CB-36EF757F5CFC}" type="datetimeFigureOut">
              <a:rPr lang="zh-CN" altLang="en-US" smtClean="0"/>
              <a:t>2020/1/10</a:t>
            </a:fld>
            <a:endParaRPr lang="zh-CN" altLang="en-US"/>
          </a:p>
        </p:txBody>
      </p:sp>
      <p:sp>
        <p:nvSpPr>
          <p:cNvPr id="6" name="页脚占位符 5">
            <a:extLst>
              <a:ext uri="{FF2B5EF4-FFF2-40B4-BE49-F238E27FC236}">
                <a16:creationId xmlns:a16="http://schemas.microsoft.com/office/drawing/2014/main" id="{FE11377A-51A7-4793-89CF-9CDE01C4F6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413D09-4275-406B-8F18-1CD8F6A8F45A}"/>
              </a:ext>
            </a:extLst>
          </p:cNvPr>
          <p:cNvSpPr>
            <a:spLocks noGrp="1"/>
          </p:cNvSpPr>
          <p:nvPr>
            <p:ph type="sldNum" sz="quarter" idx="12"/>
          </p:nvPr>
        </p:nvSpPr>
        <p:spPr/>
        <p:txBody>
          <a:bodyPr/>
          <a:lstStyle/>
          <a:p>
            <a:fld id="{DDCD0EC1-5E1F-4B6F-863A-B4EEC83FA27D}" type="slidenum">
              <a:rPr lang="zh-CN" altLang="en-US" smtClean="0"/>
              <a:t>‹#›</a:t>
            </a:fld>
            <a:endParaRPr lang="zh-CN" altLang="en-US"/>
          </a:p>
        </p:txBody>
      </p:sp>
    </p:spTree>
    <p:extLst>
      <p:ext uri="{BB962C8B-B14F-4D97-AF65-F5344CB8AC3E}">
        <p14:creationId xmlns:p14="http://schemas.microsoft.com/office/powerpoint/2010/main" val="32773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57F7B-94A6-4172-84F1-DACD9A0CD9B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FDCE2C6-44BD-40B7-AF76-CE31488440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99C58AC-56DF-460E-BAE6-9576BB5C0C5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81575F6-1220-4D27-88C5-55B01BD438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1C3A5DB-05FA-4174-B595-35140FB1514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593ABEE-964E-4F39-8D27-EA4171836399}"/>
              </a:ext>
            </a:extLst>
          </p:cNvPr>
          <p:cNvSpPr>
            <a:spLocks noGrp="1"/>
          </p:cNvSpPr>
          <p:nvPr>
            <p:ph type="dt" sz="half" idx="10"/>
          </p:nvPr>
        </p:nvSpPr>
        <p:spPr/>
        <p:txBody>
          <a:bodyPr/>
          <a:lstStyle/>
          <a:p>
            <a:fld id="{ED256B9D-80B2-46CD-94CB-36EF757F5CFC}" type="datetimeFigureOut">
              <a:rPr lang="zh-CN" altLang="en-US" smtClean="0"/>
              <a:t>2020/1/10</a:t>
            </a:fld>
            <a:endParaRPr lang="zh-CN" altLang="en-US"/>
          </a:p>
        </p:txBody>
      </p:sp>
      <p:sp>
        <p:nvSpPr>
          <p:cNvPr id="8" name="页脚占位符 7">
            <a:extLst>
              <a:ext uri="{FF2B5EF4-FFF2-40B4-BE49-F238E27FC236}">
                <a16:creationId xmlns:a16="http://schemas.microsoft.com/office/drawing/2014/main" id="{DB9ED8E4-867E-4D96-8E91-EAC4A6B6C94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EB81CC1-4245-48D6-941B-EEA6CE09AE25}"/>
              </a:ext>
            </a:extLst>
          </p:cNvPr>
          <p:cNvSpPr>
            <a:spLocks noGrp="1"/>
          </p:cNvSpPr>
          <p:nvPr>
            <p:ph type="sldNum" sz="quarter" idx="12"/>
          </p:nvPr>
        </p:nvSpPr>
        <p:spPr/>
        <p:txBody>
          <a:bodyPr/>
          <a:lstStyle/>
          <a:p>
            <a:fld id="{DDCD0EC1-5E1F-4B6F-863A-B4EEC83FA27D}" type="slidenum">
              <a:rPr lang="zh-CN" altLang="en-US" smtClean="0"/>
              <a:t>‹#›</a:t>
            </a:fld>
            <a:endParaRPr lang="zh-CN" altLang="en-US"/>
          </a:p>
        </p:txBody>
      </p:sp>
    </p:spTree>
    <p:extLst>
      <p:ext uri="{BB962C8B-B14F-4D97-AF65-F5344CB8AC3E}">
        <p14:creationId xmlns:p14="http://schemas.microsoft.com/office/powerpoint/2010/main" val="1446817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12D4F-BF2C-4890-BED6-C2C81D3BFAF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8A12DCF-C8B8-46EA-B4CF-72020BA02A4E}"/>
              </a:ext>
            </a:extLst>
          </p:cNvPr>
          <p:cNvSpPr>
            <a:spLocks noGrp="1"/>
          </p:cNvSpPr>
          <p:nvPr>
            <p:ph type="dt" sz="half" idx="10"/>
          </p:nvPr>
        </p:nvSpPr>
        <p:spPr/>
        <p:txBody>
          <a:bodyPr/>
          <a:lstStyle/>
          <a:p>
            <a:fld id="{ED256B9D-80B2-46CD-94CB-36EF757F5CFC}" type="datetimeFigureOut">
              <a:rPr lang="zh-CN" altLang="en-US" smtClean="0"/>
              <a:t>2020/1/10</a:t>
            </a:fld>
            <a:endParaRPr lang="zh-CN" altLang="en-US"/>
          </a:p>
        </p:txBody>
      </p:sp>
      <p:sp>
        <p:nvSpPr>
          <p:cNvPr id="4" name="页脚占位符 3">
            <a:extLst>
              <a:ext uri="{FF2B5EF4-FFF2-40B4-BE49-F238E27FC236}">
                <a16:creationId xmlns:a16="http://schemas.microsoft.com/office/drawing/2014/main" id="{E0CA1EC9-8456-41C1-A549-0E8531B13F9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D808897-8406-4DC8-BA64-A9BF65DDDAAF}"/>
              </a:ext>
            </a:extLst>
          </p:cNvPr>
          <p:cNvSpPr>
            <a:spLocks noGrp="1"/>
          </p:cNvSpPr>
          <p:nvPr>
            <p:ph type="sldNum" sz="quarter" idx="12"/>
          </p:nvPr>
        </p:nvSpPr>
        <p:spPr/>
        <p:txBody>
          <a:bodyPr/>
          <a:lstStyle/>
          <a:p>
            <a:fld id="{DDCD0EC1-5E1F-4B6F-863A-B4EEC83FA27D}" type="slidenum">
              <a:rPr lang="zh-CN" altLang="en-US" smtClean="0"/>
              <a:t>‹#›</a:t>
            </a:fld>
            <a:endParaRPr lang="zh-CN" altLang="en-US"/>
          </a:p>
        </p:txBody>
      </p:sp>
    </p:spTree>
    <p:extLst>
      <p:ext uri="{BB962C8B-B14F-4D97-AF65-F5344CB8AC3E}">
        <p14:creationId xmlns:p14="http://schemas.microsoft.com/office/powerpoint/2010/main" val="3918815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4CC64CC-3F0D-4FA8-9130-1F52093C3BED}"/>
              </a:ext>
            </a:extLst>
          </p:cNvPr>
          <p:cNvSpPr>
            <a:spLocks noGrp="1"/>
          </p:cNvSpPr>
          <p:nvPr>
            <p:ph type="dt" sz="half" idx="10"/>
          </p:nvPr>
        </p:nvSpPr>
        <p:spPr/>
        <p:txBody>
          <a:bodyPr/>
          <a:lstStyle/>
          <a:p>
            <a:fld id="{ED256B9D-80B2-46CD-94CB-36EF757F5CFC}" type="datetimeFigureOut">
              <a:rPr lang="zh-CN" altLang="en-US" smtClean="0"/>
              <a:t>2020/1/10</a:t>
            </a:fld>
            <a:endParaRPr lang="zh-CN" altLang="en-US"/>
          </a:p>
        </p:txBody>
      </p:sp>
      <p:sp>
        <p:nvSpPr>
          <p:cNvPr id="3" name="页脚占位符 2">
            <a:extLst>
              <a:ext uri="{FF2B5EF4-FFF2-40B4-BE49-F238E27FC236}">
                <a16:creationId xmlns:a16="http://schemas.microsoft.com/office/drawing/2014/main" id="{2B978DED-33AE-4E14-B270-83D27B749F3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353EB25-8CF0-45CF-89FF-39629BB84C5C}"/>
              </a:ext>
            </a:extLst>
          </p:cNvPr>
          <p:cNvSpPr>
            <a:spLocks noGrp="1"/>
          </p:cNvSpPr>
          <p:nvPr>
            <p:ph type="sldNum" sz="quarter" idx="12"/>
          </p:nvPr>
        </p:nvSpPr>
        <p:spPr/>
        <p:txBody>
          <a:bodyPr/>
          <a:lstStyle/>
          <a:p>
            <a:fld id="{DDCD0EC1-5E1F-4B6F-863A-B4EEC83FA27D}" type="slidenum">
              <a:rPr lang="zh-CN" altLang="en-US" smtClean="0"/>
              <a:t>‹#›</a:t>
            </a:fld>
            <a:endParaRPr lang="zh-CN" altLang="en-US"/>
          </a:p>
        </p:txBody>
      </p:sp>
    </p:spTree>
    <p:extLst>
      <p:ext uri="{BB962C8B-B14F-4D97-AF65-F5344CB8AC3E}">
        <p14:creationId xmlns:p14="http://schemas.microsoft.com/office/powerpoint/2010/main" val="316002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F8E6EB-AA04-412F-9CE7-5B295208B75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8C9CB63-3CEA-454C-9E4A-527D3A4E4B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8B2E19-7AF6-403A-BA3C-046C9E371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3BE5660-337A-466A-B4BB-A45774DF2F2C}"/>
              </a:ext>
            </a:extLst>
          </p:cNvPr>
          <p:cNvSpPr>
            <a:spLocks noGrp="1"/>
          </p:cNvSpPr>
          <p:nvPr>
            <p:ph type="dt" sz="half" idx="10"/>
          </p:nvPr>
        </p:nvSpPr>
        <p:spPr/>
        <p:txBody>
          <a:bodyPr/>
          <a:lstStyle/>
          <a:p>
            <a:fld id="{ED256B9D-80B2-46CD-94CB-36EF757F5CFC}" type="datetimeFigureOut">
              <a:rPr lang="zh-CN" altLang="en-US" smtClean="0"/>
              <a:t>2020/1/10</a:t>
            </a:fld>
            <a:endParaRPr lang="zh-CN" altLang="en-US"/>
          </a:p>
        </p:txBody>
      </p:sp>
      <p:sp>
        <p:nvSpPr>
          <p:cNvPr id="6" name="页脚占位符 5">
            <a:extLst>
              <a:ext uri="{FF2B5EF4-FFF2-40B4-BE49-F238E27FC236}">
                <a16:creationId xmlns:a16="http://schemas.microsoft.com/office/drawing/2014/main" id="{FE45EF81-CE17-4E2D-83DB-876C62AB4F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B1CC23-58D4-401C-B714-8BDF6AEEB586}"/>
              </a:ext>
            </a:extLst>
          </p:cNvPr>
          <p:cNvSpPr>
            <a:spLocks noGrp="1"/>
          </p:cNvSpPr>
          <p:nvPr>
            <p:ph type="sldNum" sz="quarter" idx="12"/>
          </p:nvPr>
        </p:nvSpPr>
        <p:spPr/>
        <p:txBody>
          <a:bodyPr/>
          <a:lstStyle/>
          <a:p>
            <a:fld id="{DDCD0EC1-5E1F-4B6F-863A-B4EEC83FA27D}" type="slidenum">
              <a:rPr lang="zh-CN" altLang="en-US" smtClean="0"/>
              <a:t>‹#›</a:t>
            </a:fld>
            <a:endParaRPr lang="zh-CN" altLang="en-US"/>
          </a:p>
        </p:txBody>
      </p:sp>
    </p:spTree>
    <p:extLst>
      <p:ext uri="{BB962C8B-B14F-4D97-AF65-F5344CB8AC3E}">
        <p14:creationId xmlns:p14="http://schemas.microsoft.com/office/powerpoint/2010/main" val="2417676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04624-BA23-4ADA-97AA-0920BFF9BEB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04B3E0E-FC90-4317-8A66-3C42DF4BD7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A8B55FC-4985-4151-8BE0-DD8C01D2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6514144-041C-41EE-8A11-EABF18941289}"/>
              </a:ext>
            </a:extLst>
          </p:cNvPr>
          <p:cNvSpPr>
            <a:spLocks noGrp="1"/>
          </p:cNvSpPr>
          <p:nvPr>
            <p:ph type="dt" sz="half" idx="10"/>
          </p:nvPr>
        </p:nvSpPr>
        <p:spPr/>
        <p:txBody>
          <a:bodyPr/>
          <a:lstStyle/>
          <a:p>
            <a:fld id="{ED256B9D-80B2-46CD-94CB-36EF757F5CFC}" type="datetimeFigureOut">
              <a:rPr lang="zh-CN" altLang="en-US" smtClean="0"/>
              <a:t>2020/1/10</a:t>
            </a:fld>
            <a:endParaRPr lang="zh-CN" altLang="en-US"/>
          </a:p>
        </p:txBody>
      </p:sp>
      <p:sp>
        <p:nvSpPr>
          <p:cNvPr id="6" name="页脚占位符 5">
            <a:extLst>
              <a:ext uri="{FF2B5EF4-FFF2-40B4-BE49-F238E27FC236}">
                <a16:creationId xmlns:a16="http://schemas.microsoft.com/office/drawing/2014/main" id="{AD45BB26-F5FC-4BC4-A41E-A2ACD284DD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4A015C-A42B-4330-A393-80D9B5C12482}"/>
              </a:ext>
            </a:extLst>
          </p:cNvPr>
          <p:cNvSpPr>
            <a:spLocks noGrp="1"/>
          </p:cNvSpPr>
          <p:nvPr>
            <p:ph type="sldNum" sz="quarter" idx="12"/>
          </p:nvPr>
        </p:nvSpPr>
        <p:spPr/>
        <p:txBody>
          <a:bodyPr/>
          <a:lstStyle/>
          <a:p>
            <a:fld id="{DDCD0EC1-5E1F-4B6F-863A-B4EEC83FA27D}" type="slidenum">
              <a:rPr lang="zh-CN" altLang="en-US" smtClean="0"/>
              <a:t>‹#›</a:t>
            </a:fld>
            <a:endParaRPr lang="zh-CN" altLang="en-US"/>
          </a:p>
        </p:txBody>
      </p:sp>
    </p:spTree>
    <p:extLst>
      <p:ext uri="{BB962C8B-B14F-4D97-AF65-F5344CB8AC3E}">
        <p14:creationId xmlns:p14="http://schemas.microsoft.com/office/powerpoint/2010/main" val="3972381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28BB77C-C71B-4D0E-8D02-2C4359EB1D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4B909F-9575-444F-9764-2351F0DBD4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FBEF40-5917-4E68-B1E8-169E9F92E1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56B9D-80B2-46CD-94CB-36EF757F5CFC}" type="datetimeFigureOut">
              <a:rPr lang="zh-CN" altLang="en-US" smtClean="0"/>
              <a:t>2020/1/10</a:t>
            </a:fld>
            <a:endParaRPr lang="zh-CN" altLang="en-US"/>
          </a:p>
        </p:txBody>
      </p:sp>
      <p:sp>
        <p:nvSpPr>
          <p:cNvPr id="5" name="页脚占位符 4">
            <a:extLst>
              <a:ext uri="{FF2B5EF4-FFF2-40B4-BE49-F238E27FC236}">
                <a16:creationId xmlns:a16="http://schemas.microsoft.com/office/drawing/2014/main" id="{DAF5E6FB-6343-4001-92C5-4A84147ECE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2AEDD50-503B-46F2-A78D-9BA0AC49D7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D0EC1-5E1F-4B6F-863A-B4EEC83FA27D}" type="slidenum">
              <a:rPr lang="zh-CN" altLang="en-US" smtClean="0"/>
              <a:t>‹#›</a:t>
            </a:fld>
            <a:endParaRPr lang="zh-CN" altLang="en-US"/>
          </a:p>
        </p:txBody>
      </p:sp>
    </p:spTree>
    <p:extLst>
      <p:ext uri="{BB962C8B-B14F-4D97-AF65-F5344CB8AC3E}">
        <p14:creationId xmlns:p14="http://schemas.microsoft.com/office/powerpoint/2010/main" val="2156754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14.png"/><Relationship Id="rId4" Type="http://schemas.openxmlformats.org/officeDocument/2006/relationships/customXml" Target="../ink/ink3.xml"/><Relationship Id="rId9"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s://vjudge.net/contest/35097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A0017F33-9FC1-47E8-A891-A3660C6EC444}"/>
              </a:ext>
            </a:extLst>
          </p:cNvPr>
          <p:cNvSpPr>
            <a:spLocks noGrp="1"/>
          </p:cNvSpPr>
          <p:nvPr>
            <p:ph type="ctrTitle"/>
          </p:nvPr>
        </p:nvSpPr>
        <p:spPr>
          <a:xfrm>
            <a:off x="838199" y="4525347"/>
            <a:ext cx="6801321" cy="1737360"/>
          </a:xfrm>
        </p:spPr>
        <p:txBody>
          <a:bodyPr anchor="ctr">
            <a:normAutofit/>
          </a:bodyPr>
          <a:lstStyle/>
          <a:p>
            <a:pPr algn="r"/>
            <a:r>
              <a:rPr lang="en-US" altLang="zh-CN"/>
              <a:t>ACM</a:t>
            </a:r>
            <a:r>
              <a:rPr lang="zh-CN" altLang="en-US"/>
              <a:t>寒假集训</a:t>
            </a:r>
            <a:r>
              <a:rPr lang="en-US" altLang="zh-CN"/>
              <a:t>Day1</a:t>
            </a:r>
            <a:endParaRPr lang="zh-CN" altLang="en-US"/>
          </a:p>
        </p:txBody>
      </p:sp>
      <p:sp>
        <p:nvSpPr>
          <p:cNvPr id="3" name="副标题 2">
            <a:extLst>
              <a:ext uri="{FF2B5EF4-FFF2-40B4-BE49-F238E27FC236}">
                <a16:creationId xmlns:a16="http://schemas.microsoft.com/office/drawing/2014/main" id="{B2F04F25-A839-4736-9DAF-0406F6154AC9}"/>
              </a:ext>
            </a:extLst>
          </p:cNvPr>
          <p:cNvSpPr>
            <a:spLocks noGrp="1"/>
          </p:cNvSpPr>
          <p:nvPr>
            <p:ph type="subTitle" idx="1"/>
          </p:nvPr>
        </p:nvSpPr>
        <p:spPr>
          <a:xfrm>
            <a:off x="7961258" y="4525347"/>
            <a:ext cx="3258675" cy="1737360"/>
          </a:xfrm>
        </p:spPr>
        <p:txBody>
          <a:bodyPr anchor="ctr">
            <a:normAutofit/>
          </a:bodyPr>
          <a:lstStyle/>
          <a:p>
            <a:pPr algn="l"/>
            <a:r>
              <a:rPr lang="zh-CN" altLang="en-US" sz="2200" b="1" dirty="0"/>
              <a:t>主讲人</a:t>
            </a:r>
            <a:endParaRPr lang="en-US" altLang="zh-CN" sz="2200" b="1" dirty="0"/>
          </a:p>
          <a:p>
            <a:pPr algn="l"/>
            <a:r>
              <a:rPr lang="zh-CN" altLang="en-US" sz="2200" dirty="0"/>
              <a:t>张业鸿</a:t>
            </a:r>
            <a:r>
              <a:rPr lang="en-US" altLang="zh-CN" sz="2200" dirty="0"/>
              <a:t>(WIZeaz)</a:t>
            </a:r>
          </a:p>
          <a:p>
            <a:pPr algn="l"/>
            <a:r>
              <a:rPr lang="zh-CN" altLang="en-US" sz="2200" dirty="0"/>
              <a:t>李志豪</a:t>
            </a:r>
            <a:r>
              <a:rPr lang="en-US" altLang="zh-CN" sz="2200" dirty="0"/>
              <a:t>(</a:t>
            </a:r>
            <a:r>
              <a:rPr lang="en-US" altLang="zh-CN" sz="2200" dirty="0" err="1"/>
              <a:t>hrynb</a:t>
            </a:r>
            <a:r>
              <a:rPr lang="en-US" altLang="zh-CN" sz="2200" dirty="0"/>
              <a:t>)</a:t>
            </a:r>
            <a:endParaRPr lang="zh-CN" altLang="en-US" sz="2200" dirty="0"/>
          </a:p>
        </p:txBody>
      </p:sp>
      <p:sp>
        <p:nvSpPr>
          <p:cNvPr id="76"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0" name="Straight Connector 1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64406F63-E86E-4430-A21D-06DB8280B74A}"/>
                  </a:ext>
                </a:extLst>
              </p14:cNvPr>
              <p14:cNvContentPartPr/>
              <p14:nvPr/>
            </p14:nvContentPartPr>
            <p14:xfrm>
              <a:off x="7309491" y="2981820"/>
              <a:ext cx="83520" cy="36000"/>
            </p14:xfrm>
          </p:contentPart>
        </mc:Choice>
        <mc:Fallback xmlns="">
          <p:pic>
            <p:nvPicPr>
              <p:cNvPr id="5" name="墨迹 4">
                <a:extLst>
                  <a:ext uri="{FF2B5EF4-FFF2-40B4-BE49-F238E27FC236}">
                    <a16:creationId xmlns:a16="http://schemas.microsoft.com/office/drawing/2014/main" id="{64406F63-E86E-4430-A21D-06DB8280B74A}"/>
                  </a:ext>
                </a:extLst>
              </p:cNvPr>
              <p:cNvPicPr/>
              <p:nvPr/>
            </p:nvPicPr>
            <p:blipFill>
              <a:blip r:embed="rId3"/>
              <a:stretch>
                <a:fillRect/>
              </a:stretch>
            </p:blipFill>
            <p:spPr>
              <a:xfrm>
                <a:off x="7300491" y="2972820"/>
                <a:ext cx="101160" cy="53640"/>
              </a:xfrm>
              <a:prstGeom prst="rect">
                <a:avLst/>
              </a:prstGeom>
            </p:spPr>
          </p:pic>
        </mc:Fallback>
      </mc:AlternateContent>
    </p:spTree>
    <p:extLst>
      <p:ext uri="{BB962C8B-B14F-4D97-AF65-F5344CB8AC3E}">
        <p14:creationId xmlns:p14="http://schemas.microsoft.com/office/powerpoint/2010/main" val="126916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FF5F7-F7EA-428F-B7CD-7578FD7862AC}"/>
              </a:ext>
            </a:extLst>
          </p:cNvPr>
          <p:cNvSpPr>
            <a:spLocks noGrp="1"/>
          </p:cNvSpPr>
          <p:nvPr>
            <p:ph type="title"/>
          </p:nvPr>
        </p:nvSpPr>
        <p:spPr/>
        <p:txBody>
          <a:bodyPr/>
          <a:lstStyle/>
          <a:p>
            <a:r>
              <a:rPr lang="zh-CN" altLang="en-US" dirty="0"/>
              <a:t>常见的增长的阶和他们之间的大小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1C464D7-16CE-466F-B7E9-533319311F72}"/>
                  </a:ext>
                </a:extLst>
              </p:cNvPr>
              <p:cNvSpPr>
                <a:spLocks noGrp="1"/>
              </p:cNvSpPr>
              <p:nvPr>
                <p:ph idx="1"/>
              </p:nvPr>
            </p:nvSpPr>
            <p:spPr>
              <a:xfrm>
                <a:off x="838200" y="3148398"/>
                <a:ext cx="10515600" cy="1494623"/>
              </a:xfrm>
            </p:spPr>
            <p:txBody>
              <a:bodyPr>
                <a:normAutofit/>
              </a:bodyPr>
              <a:lstStyle/>
              <a:p>
                <a14:m>
                  <m:oMath xmlns:m="http://schemas.openxmlformats.org/officeDocument/2006/math">
                    <m:r>
                      <a:rPr lang="en-US" altLang="zh-CN" sz="4000" b="1" i="1" smtClean="0">
                        <a:latin typeface="Cambria Math" panose="02040503050406030204" pitchFamily="18" charset="0"/>
                      </a:rPr>
                      <m:t>𝑶</m:t>
                    </m:r>
                    <m:d>
                      <m:dPr>
                        <m:ctrlPr>
                          <a:rPr lang="en-US" altLang="zh-CN" sz="4000" b="1" i="1" smtClean="0">
                            <a:latin typeface="Cambria Math" panose="02040503050406030204" pitchFamily="18" charset="0"/>
                          </a:rPr>
                        </m:ctrlPr>
                      </m:dPr>
                      <m:e>
                        <m:r>
                          <a:rPr lang="en-US" altLang="zh-CN" sz="4000" b="1" i="1" smtClean="0">
                            <a:latin typeface="Cambria Math" panose="02040503050406030204" pitchFamily="18" charset="0"/>
                          </a:rPr>
                          <m:t>𝟏</m:t>
                        </m:r>
                      </m:e>
                    </m:d>
                    <m:r>
                      <a:rPr lang="en-US" altLang="zh-CN" sz="4000" b="1" i="1" dirty="0" smtClean="0">
                        <a:solidFill>
                          <a:schemeClr val="tx1"/>
                        </a:solidFill>
                        <a:latin typeface="Cambria Math" panose="02040503050406030204" pitchFamily="18" charset="0"/>
                        <a:ea typeface="SimSun" panose="02010600030101010101" pitchFamily="2" charset="-122"/>
                        <a:sym typeface="MT Extra" panose="05050102010205020202" pitchFamily="18" charset="2"/>
                      </a:rPr>
                      <m:t></m:t>
                    </m:r>
                    <m:r>
                      <a:rPr lang="en-US" altLang="zh-CN" sz="4000" b="1" i="1" smtClean="0">
                        <a:latin typeface="Cambria Math" panose="02040503050406030204" pitchFamily="18" charset="0"/>
                      </a:rPr>
                      <m:t>𝑶</m:t>
                    </m:r>
                    <m:d>
                      <m:dPr>
                        <m:ctrlPr>
                          <a:rPr lang="en-US" altLang="zh-CN" sz="4000" b="1" i="1" smtClean="0">
                            <a:latin typeface="Cambria Math" panose="02040503050406030204" pitchFamily="18" charset="0"/>
                          </a:rPr>
                        </m:ctrlPr>
                      </m:dPr>
                      <m:e>
                        <m:r>
                          <a:rPr lang="en-US" altLang="zh-CN" sz="4000" b="1" i="1" smtClean="0">
                            <a:latin typeface="Cambria Math" panose="02040503050406030204" pitchFamily="18" charset="0"/>
                          </a:rPr>
                          <m:t>𝒏</m:t>
                        </m:r>
                      </m:e>
                    </m:d>
                    <m:r>
                      <a:rPr lang="en-US" altLang="zh-CN" sz="4000" b="1" i="1" dirty="0" smtClean="0">
                        <a:solidFill>
                          <a:schemeClr val="tx1"/>
                        </a:solidFill>
                        <a:latin typeface="Cambria Math" panose="02040503050406030204" pitchFamily="18" charset="0"/>
                        <a:ea typeface="SimSun" panose="02010600030101010101" pitchFamily="2" charset="-122"/>
                        <a:sym typeface="MT Extra" panose="05050102010205020202" pitchFamily="18" charset="2"/>
                      </a:rPr>
                      <m:t></m:t>
                    </m:r>
                    <m:r>
                      <a:rPr lang="en-US" altLang="zh-CN" sz="4000" b="1" i="1" smtClean="0">
                        <a:latin typeface="Cambria Math" panose="02040503050406030204" pitchFamily="18" charset="0"/>
                      </a:rPr>
                      <m:t>𝑶</m:t>
                    </m:r>
                    <m:d>
                      <m:dPr>
                        <m:ctrlPr>
                          <a:rPr lang="en-US" altLang="zh-CN" sz="4000" b="1" i="1" smtClean="0">
                            <a:latin typeface="Cambria Math" panose="02040503050406030204" pitchFamily="18" charset="0"/>
                          </a:rPr>
                        </m:ctrlPr>
                      </m:dPr>
                      <m:e>
                        <m:r>
                          <a:rPr lang="en-US" altLang="zh-CN" sz="4000" b="1" i="1" smtClean="0">
                            <a:latin typeface="Cambria Math" panose="02040503050406030204" pitchFamily="18" charset="0"/>
                          </a:rPr>
                          <m:t>𝒏</m:t>
                        </m:r>
                        <m:func>
                          <m:funcPr>
                            <m:ctrlPr>
                              <a:rPr lang="en-US" altLang="zh-CN" sz="4000" b="1" i="1" smtClean="0">
                                <a:latin typeface="Cambria Math" panose="02040503050406030204" pitchFamily="18" charset="0"/>
                              </a:rPr>
                            </m:ctrlPr>
                          </m:funcPr>
                          <m:fName>
                            <m:r>
                              <a:rPr lang="en-US" altLang="zh-CN" sz="4000" b="1" i="0" smtClean="0">
                                <a:latin typeface="Cambria Math" panose="02040503050406030204" pitchFamily="18" charset="0"/>
                              </a:rPr>
                              <m:t>𝐥𝐨𝐠</m:t>
                            </m:r>
                          </m:fName>
                          <m:e>
                            <m:r>
                              <a:rPr lang="en-US" altLang="zh-CN" sz="4000" b="1" i="1" smtClean="0">
                                <a:latin typeface="Cambria Math" panose="02040503050406030204" pitchFamily="18" charset="0"/>
                              </a:rPr>
                              <m:t>𝒏</m:t>
                            </m:r>
                          </m:e>
                        </m:func>
                      </m:e>
                    </m:d>
                    <m:r>
                      <a:rPr lang="en-US" altLang="zh-CN" sz="4000" b="1" i="1" dirty="0" smtClean="0">
                        <a:solidFill>
                          <a:schemeClr val="tx1"/>
                        </a:solidFill>
                        <a:latin typeface="Cambria Math" panose="02040503050406030204" pitchFamily="18" charset="0"/>
                        <a:ea typeface="SimSun" panose="02010600030101010101" pitchFamily="2" charset="-122"/>
                        <a:sym typeface="MT Extra" panose="05050102010205020202" pitchFamily="18" charset="2"/>
                      </a:rPr>
                      <m:t></m:t>
                    </m:r>
                    <m:r>
                      <a:rPr lang="en-US" altLang="zh-CN" sz="4000" b="1" i="1" smtClean="0">
                        <a:latin typeface="Cambria Math" panose="02040503050406030204" pitchFamily="18" charset="0"/>
                      </a:rPr>
                      <m:t>𝑶</m:t>
                    </m:r>
                    <m:r>
                      <a:rPr lang="en-US" altLang="zh-CN" sz="4000" b="1" i="1" smtClean="0">
                        <a:latin typeface="Cambria Math" panose="02040503050406030204" pitchFamily="18" charset="0"/>
                      </a:rPr>
                      <m:t>(</m:t>
                    </m:r>
                    <m:sSup>
                      <m:sSupPr>
                        <m:ctrlPr>
                          <a:rPr lang="en-US" altLang="zh-CN" sz="4000" b="1" i="1" smtClean="0">
                            <a:latin typeface="Cambria Math" panose="02040503050406030204" pitchFamily="18" charset="0"/>
                          </a:rPr>
                        </m:ctrlPr>
                      </m:sSupPr>
                      <m:e>
                        <m:r>
                          <a:rPr lang="en-US" altLang="zh-CN" sz="4000" b="1" i="1" smtClean="0">
                            <a:latin typeface="Cambria Math" panose="02040503050406030204" pitchFamily="18" charset="0"/>
                          </a:rPr>
                          <m:t>𝒏</m:t>
                        </m:r>
                      </m:e>
                      <m:sup>
                        <m:r>
                          <a:rPr lang="en-US" altLang="zh-CN" sz="4000" b="1" i="1">
                            <a:latin typeface="Cambria Math" panose="02040503050406030204" pitchFamily="18" charset="0"/>
                          </a:rPr>
                          <m:t>𝟐</m:t>
                        </m:r>
                      </m:sup>
                    </m:sSup>
                    <m:r>
                      <a:rPr lang="en-US" altLang="zh-CN" sz="4000" b="1" i="1" smtClean="0">
                        <a:latin typeface="Cambria Math" panose="02040503050406030204" pitchFamily="18" charset="0"/>
                      </a:rPr>
                      <m:t>)</m:t>
                    </m:r>
                    <m:r>
                      <a:rPr lang="en-US" altLang="zh-CN" sz="4000" b="1" i="1" dirty="0" smtClean="0">
                        <a:solidFill>
                          <a:schemeClr val="tx1"/>
                        </a:solidFill>
                        <a:latin typeface="Cambria Math" panose="02040503050406030204" pitchFamily="18" charset="0"/>
                        <a:ea typeface="SimSun" panose="02010600030101010101" pitchFamily="2" charset="-122"/>
                        <a:sym typeface="MT Extra" panose="05050102010205020202" pitchFamily="18" charset="2"/>
                      </a:rPr>
                      <m:t></m:t>
                    </m:r>
                    <m:r>
                      <a:rPr lang="en-US" altLang="zh-CN" sz="4000" b="1" i="1" smtClean="0">
                        <a:latin typeface="Cambria Math" panose="02040503050406030204" pitchFamily="18" charset="0"/>
                      </a:rPr>
                      <m:t>𝑶</m:t>
                    </m:r>
                    <m:r>
                      <a:rPr lang="en-US" altLang="zh-CN" sz="4000" b="1" i="1" smtClean="0">
                        <a:latin typeface="Cambria Math" panose="02040503050406030204" pitchFamily="18" charset="0"/>
                      </a:rPr>
                      <m:t>(</m:t>
                    </m:r>
                    <m:sSup>
                      <m:sSupPr>
                        <m:ctrlPr>
                          <a:rPr lang="en-US" altLang="zh-CN" sz="4000" b="1" i="1" smtClean="0">
                            <a:latin typeface="Cambria Math" panose="02040503050406030204" pitchFamily="18" charset="0"/>
                          </a:rPr>
                        </m:ctrlPr>
                      </m:sSupPr>
                      <m:e>
                        <m:r>
                          <a:rPr lang="en-US" altLang="zh-CN" sz="4000" b="1" i="1" smtClean="0">
                            <a:latin typeface="Cambria Math" panose="02040503050406030204" pitchFamily="18" charset="0"/>
                          </a:rPr>
                          <m:t>𝟐</m:t>
                        </m:r>
                      </m:e>
                      <m:sup>
                        <m:r>
                          <a:rPr lang="en-US" altLang="zh-CN" sz="4000" b="1" i="1" smtClean="0">
                            <a:latin typeface="Cambria Math" panose="02040503050406030204" pitchFamily="18" charset="0"/>
                          </a:rPr>
                          <m:t>𝒏</m:t>
                        </m:r>
                      </m:sup>
                    </m:sSup>
                    <m:r>
                      <a:rPr lang="en-US" altLang="zh-CN" sz="4000" b="1" i="1" smtClean="0">
                        <a:latin typeface="Cambria Math" panose="02040503050406030204" pitchFamily="18" charset="0"/>
                      </a:rPr>
                      <m:t>)</m:t>
                    </m:r>
                    <m:r>
                      <a:rPr lang="en-US" altLang="zh-CN" sz="4000" b="1" i="1" dirty="0" smtClean="0">
                        <a:solidFill>
                          <a:schemeClr val="tx1"/>
                        </a:solidFill>
                        <a:latin typeface="Cambria Math" panose="02040503050406030204" pitchFamily="18" charset="0"/>
                        <a:ea typeface="SimSun" panose="02010600030101010101" pitchFamily="2" charset="-122"/>
                        <a:sym typeface="MT Extra" panose="05050102010205020202" pitchFamily="18" charset="2"/>
                      </a:rPr>
                      <m:t></m:t>
                    </m:r>
                    <m:r>
                      <a:rPr lang="en-US" altLang="zh-CN" sz="4000" b="1" i="1" smtClean="0">
                        <a:latin typeface="Cambria Math" panose="02040503050406030204" pitchFamily="18" charset="0"/>
                      </a:rPr>
                      <m:t>𝑶</m:t>
                    </m:r>
                    <m:r>
                      <a:rPr lang="en-US" altLang="zh-CN" sz="4000" b="1" i="1" smtClean="0">
                        <a:latin typeface="Cambria Math" panose="02040503050406030204" pitchFamily="18" charset="0"/>
                      </a:rPr>
                      <m:t>(</m:t>
                    </m:r>
                    <m:r>
                      <a:rPr lang="en-US" altLang="zh-CN" sz="4000" b="1" i="1" smtClean="0">
                        <a:latin typeface="Cambria Math" panose="02040503050406030204" pitchFamily="18" charset="0"/>
                      </a:rPr>
                      <m:t>𝒏</m:t>
                    </m:r>
                    <m:r>
                      <a:rPr lang="en-US" altLang="zh-CN" sz="4000" b="1" i="1" smtClean="0">
                        <a:latin typeface="Cambria Math" panose="02040503050406030204" pitchFamily="18" charset="0"/>
                      </a:rPr>
                      <m:t>!)</m:t>
                    </m:r>
                  </m:oMath>
                </a14:m>
                <a:endParaRPr lang="en-US" altLang="zh-CN" sz="4000" b="1" dirty="0"/>
              </a:p>
            </p:txBody>
          </p:sp>
        </mc:Choice>
        <mc:Fallback xmlns="">
          <p:sp>
            <p:nvSpPr>
              <p:cNvPr id="3" name="内容占位符 2">
                <a:extLst>
                  <a:ext uri="{FF2B5EF4-FFF2-40B4-BE49-F238E27FC236}">
                    <a16:creationId xmlns:a16="http://schemas.microsoft.com/office/drawing/2014/main" id="{21C464D7-16CE-466F-B7E9-533319311F72}"/>
                  </a:ext>
                </a:extLst>
              </p:cNvPr>
              <p:cNvSpPr>
                <a:spLocks noGrp="1" noRot="1" noChangeAspect="1" noMove="1" noResize="1" noEditPoints="1" noAdjustHandles="1" noChangeArrowheads="1" noChangeShapeType="1" noTextEdit="1"/>
              </p:cNvSpPr>
              <p:nvPr>
                <p:ph idx="1"/>
              </p:nvPr>
            </p:nvSpPr>
            <p:spPr>
              <a:xfrm>
                <a:off x="838200" y="3148398"/>
                <a:ext cx="10515600" cy="1494623"/>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38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13D8EA35-85C1-4DA1-83A0-F798E21578A0}"/>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r>
                        <m:rPr>
                          <m:nor/>
                        </m:rPr>
                        <a:rPr lang="zh-CN" altLang="en-US" i="0">
                          <a:latin typeface="Cambria Math" panose="02040503050406030204" pitchFamily="18" charset="0"/>
                        </a:rPr>
                        <m:t>比</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r>
                        <m:rPr>
                          <m:nor/>
                        </m:rPr>
                        <a:rPr lang="zh-CN" altLang="en-US" i="0">
                          <a:latin typeface="Cambria Math" panose="02040503050406030204" pitchFamily="18" charset="0"/>
                        </a:rPr>
                        <m:t>增长慢！</m:t>
                      </m:r>
                    </m:oMath>
                  </m:oMathPara>
                </a14:m>
                <a:endParaRPr lang="zh-CN" altLang="en-US" dirty="0"/>
              </a:p>
            </p:txBody>
          </p:sp>
        </mc:Choice>
        <mc:Fallback xmlns="">
          <p:sp>
            <p:nvSpPr>
              <p:cNvPr id="2" name="标题 1">
                <a:extLst>
                  <a:ext uri="{FF2B5EF4-FFF2-40B4-BE49-F238E27FC236}">
                    <a16:creationId xmlns:a16="http://schemas.microsoft.com/office/drawing/2014/main" id="{13D8EA35-85C1-4DA1-83A0-F798E21578A0}"/>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BC76FC3-DC9B-44D6-BDB3-1E65D738F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450" y="1433649"/>
            <a:ext cx="4308058" cy="34259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图片 4">
            <a:extLst>
              <a:ext uri="{FF2B5EF4-FFF2-40B4-BE49-F238E27FC236}">
                <a16:creationId xmlns:a16="http://schemas.microsoft.com/office/drawing/2014/main" id="{EB1FF7A2-81ED-4B32-8EC4-BEB7B7BE6D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8493" y="1459868"/>
            <a:ext cx="4122029" cy="3399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CEBF5DE-9405-41E8-94BF-06F733F5A8F4}"/>
                  </a:ext>
                </a:extLst>
              </p:cNvPr>
              <p:cNvSpPr txBox="1"/>
              <p:nvPr/>
            </p:nvSpPr>
            <p:spPr>
              <a:xfrm>
                <a:off x="1591440" y="5004774"/>
                <a:ext cx="3956078"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m:oMathPara>
                </a14:m>
                <a:endParaRPr lang="en-US" altLang="zh-CN" b="0"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𝑤h𝑒𝑛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r>
                            <a:rPr lang="en-US" altLang="zh-CN" b="0" i="1" smtClean="0">
                              <a:latin typeface="Cambria Math" panose="02040503050406030204" pitchFamily="18" charset="0"/>
                            </a:rPr>
                            <m:t>+1</m:t>
                          </m:r>
                        </m:e>
                      </m:d>
                      <m:r>
                        <a:rPr lang="en-US" altLang="zh-CN" b="0" i="1" smtClean="0">
                          <a:latin typeface="Cambria Math" panose="02040503050406030204" pitchFamily="18" charset="0"/>
                        </a:rPr>
                        <m:t>𝑛</m:t>
                      </m:r>
                    </m:oMath>
                  </m:oMathPara>
                </a14:m>
                <a:endParaRPr lang="en-US" altLang="zh-CN" b="0" dirty="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𝑂</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oMath>
                  </m:oMathPara>
                </a14:m>
                <a:endParaRPr lang="en-US" altLang="zh-CN" b="0" dirty="0"/>
              </a:p>
            </p:txBody>
          </p:sp>
        </mc:Choice>
        <mc:Fallback xmlns="">
          <p:sp>
            <p:nvSpPr>
              <p:cNvPr id="6" name="文本框 5">
                <a:extLst>
                  <a:ext uri="{FF2B5EF4-FFF2-40B4-BE49-F238E27FC236}">
                    <a16:creationId xmlns:a16="http://schemas.microsoft.com/office/drawing/2014/main" id="{BCEBF5DE-9405-41E8-94BF-06F733F5A8F4}"/>
                  </a:ext>
                </a:extLst>
              </p:cNvPr>
              <p:cNvSpPr txBox="1">
                <a:spLocks noRot="1" noChangeAspect="1" noMove="1" noResize="1" noEditPoints="1" noAdjustHandles="1" noChangeArrowheads="1" noChangeShapeType="1" noTextEdit="1"/>
              </p:cNvSpPr>
              <p:nvPr/>
            </p:nvSpPr>
            <p:spPr>
              <a:xfrm>
                <a:off x="1591440" y="5004774"/>
                <a:ext cx="3956078" cy="923330"/>
              </a:xfrm>
              <a:prstGeom prst="rect">
                <a:avLst/>
              </a:prstGeom>
              <a:blipFill>
                <a:blip r:embed="rId5"/>
                <a:stretch>
                  <a:fillRect b="-4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C4CD4E1-7060-4BBA-B350-8C038AE2F64B}"/>
                  </a:ext>
                </a:extLst>
              </p:cNvPr>
              <p:cNvSpPr txBox="1"/>
              <p:nvPr/>
            </p:nvSpPr>
            <p:spPr>
              <a:xfrm>
                <a:off x="6551468" y="5004774"/>
                <a:ext cx="3956078" cy="14025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𝑖</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m:oMathPara>
                </a14:m>
                <a:endParaRPr lang="en-US" altLang="zh-CN" b="0"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𝑤h𝑒𝑛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r>
                            <a:rPr lang="en-US" altLang="zh-CN" b="0" i="1" smtClean="0">
                              <a:latin typeface="Cambria Math" panose="02040503050406030204" pitchFamily="18" charset="0"/>
                            </a:rPr>
                            <m:t>+1</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oMath>
                  </m:oMathPara>
                </a14:m>
                <a:endParaRPr lang="en-US" altLang="zh-CN" b="0" dirty="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𝑂</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oMath>
                  </m:oMathPara>
                </a14:m>
                <a:endParaRPr lang="en-US" altLang="zh-CN" b="0" dirty="0"/>
              </a:p>
            </p:txBody>
          </p:sp>
        </mc:Choice>
        <mc:Fallback xmlns="">
          <p:sp>
            <p:nvSpPr>
              <p:cNvPr id="7" name="文本框 6">
                <a:extLst>
                  <a:ext uri="{FF2B5EF4-FFF2-40B4-BE49-F238E27FC236}">
                    <a16:creationId xmlns:a16="http://schemas.microsoft.com/office/drawing/2014/main" id="{5C4CD4E1-7060-4BBA-B350-8C038AE2F64B}"/>
                  </a:ext>
                </a:extLst>
              </p:cNvPr>
              <p:cNvSpPr txBox="1">
                <a:spLocks noRot="1" noChangeAspect="1" noMove="1" noResize="1" noEditPoints="1" noAdjustHandles="1" noChangeArrowheads="1" noChangeShapeType="1" noTextEdit="1"/>
              </p:cNvSpPr>
              <p:nvPr/>
            </p:nvSpPr>
            <p:spPr>
              <a:xfrm>
                <a:off x="6551468" y="5004774"/>
                <a:ext cx="3956078" cy="1402563"/>
              </a:xfrm>
              <a:prstGeom prst="rect">
                <a:avLst/>
              </a:prstGeom>
              <a:blipFill>
                <a:blip r:embed="rId6"/>
                <a:stretch>
                  <a:fillRect b="-2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559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1279D-5CC8-478A-875A-FE123E2FA76E}"/>
              </a:ext>
            </a:extLst>
          </p:cNvPr>
          <p:cNvSpPr>
            <a:spLocks noGrp="1"/>
          </p:cNvSpPr>
          <p:nvPr>
            <p:ph type="title"/>
          </p:nvPr>
        </p:nvSpPr>
        <p:spPr/>
        <p:txBody>
          <a:bodyPr/>
          <a:lstStyle/>
          <a:p>
            <a:r>
              <a:rPr lang="zh-CN" altLang="en-US" dirty="0"/>
              <a:t>估计技巧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2C77E26-AF65-4B77-A90C-379A7E3B4CE4}"/>
                  </a:ext>
                </a:extLst>
              </p:cNvPr>
              <p:cNvSpPr>
                <a:spLocks noGrp="1"/>
              </p:cNvSpPr>
              <p:nvPr>
                <p:ph idx="1"/>
              </p:nvPr>
            </p:nvSpPr>
            <p:spPr/>
            <p:txBody>
              <a:bodyPr>
                <a:normAutofit/>
              </a:bodyPr>
              <a:lstStyle/>
              <a:p>
                <a:r>
                  <a:rPr lang="zh-CN" altLang="en-US" dirty="0"/>
                  <a:t>在程序竞赛中，每道题目往往有时限的限制。因此我们需要估计我们的程序</a:t>
                </a:r>
                <a:endParaRPr lang="en-US" altLang="zh-CN" dirty="0"/>
              </a:p>
              <a:p>
                <a:r>
                  <a:rPr lang="zh-CN" altLang="en-US" dirty="0"/>
                  <a:t>一般的电脑每秒能处理的基本操作的数量级在</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𝟏𝟎</m:t>
                        </m:r>
                      </m:e>
                      <m:sup>
                        <m:r>
                          <a:rPr lang="en-US" altLang="zh-CN" b="1" i="1" smtClean="0">
                            <a:latin typeface="Cambria Math" panose="02040503050406030204" pitchFamily="18" charset="0"/>
                          </a:rPr>
                          <m:t>𝟕</m:t>
                        </m:r>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𝟏𝟎</m:t>
                        </m:r>
                      </m:e>
                      <m:sup>
                        <m:r>
                          <a:rPr lang="en-US" altLang="zh-CN" b="1" i="1" smtClean="0">
                            <a:latin typeface="Cambria Math" panose="02040503050406030204" pitchFamily="18" charset="0"/>
                          </a:rPr>
                          <m:t>𝟖</m:t>
                        </m:r>
                      </m:sup>
                    </m:sSup>
                  </m:oMath>
                </a14:m>
                <a:r>
                  <a:rPr lang="zh-CN" altLang="en-US" dirty="0"/>
                  <a:t>之间</a:t>
                </a:r>
                <a:endParaRPr lang="en-US" altLang="zh-CN" dirty="0"/>
              </a:p>
              <a:p>
                <a:r>
                  <a:rPr lang="zh-CN" altLang="en-US" dirty="0"/>
                  <a:t>将题目</a:t>
                </a:r>
                <a:r>
                  <a:rPr lang="en-US" altLang="zh-CN" dirty="0"/>
                  <a:t>n</a:t>
                </a:r>
                <a:r>
                  <a:rPr lang="zh-CN" altLang="en-US" dirty="0"/>
                  <a:t>的最大值带入</a:t>
                </a:r>
                <a:r>
                  <a:rPr lang="en-US" altLang="zh-CN" dirty="0"/>
                  <a:t>C(n)</a:t>
                </a:r>
                <a:r>
                  <a:rPr lang="zh-CN" altLang="en-US" dirty="0"/>
                  <a:t>中，如果结果的数量级比</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𝟏𝟎</m:t>
                        </m:r>
                      </m:e>
                      <m:sup>
                        <m:r>
                          <a:rPr lang="en-US" altLang="zh-CN" b="1" i="1">
                            <a:latin typeface="Cambria Math" panose="02040503050406030204" pitchFamily="18" charset="0"/>
                          </a:rPr>
                          <m:t>𝟖</m:t>
                        </m:r>
                      </m:sup>
                    </m:sSup>
                  </m:oMath>
                </a14:m>
                <a:r>
                  <a:rPr lang="zh-CN" altLang="en-US" dirty="0"/>
                  <a:t>小，那么应该可以通过</a:t>
                </a:r>
                <a:endParaRPr lang="en-US" altLang="zh-CN" dirty="0"/>
              </a:p>
              <a:p>
                <a:r>
                  <a:rPr lang="zh-CN" altLang="en-US" dirty="0"/>
                  <a:t>当然，不同的评测系统所使用的评测机不同，具体能处理的基本操作的数量级不一定相同，最好的方法还是编写一个死循环程序测试评测机的速度。</a:t>
                </a:r>
                <a:endParaRPr lang="en-US" altLang="zh-CN" dirty="0"/>
              </a:p>
            </p:txBody>
          </p:sp>
        </mc:Choice>
        <mc:Fallback xmlns="">
          <p:sp>
            <p:nvSpPr>
              <p:cNvPr id="3" name="内容占位符 2">
                <a:extLst>
                  <a:ext uri="{FF2B5EF4-FFF2-40B4-BE49-F238E27FC236}">
                    <a16:creationId xmlns:a16="http://schemas.microsoft.com/office/drawing/2014/main" id="{52C77E26-AF65-4B77-A90C-379A7E3B4CE4}"/>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972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71492-BAAF-4CA9-A7B1-73CD35EB5581}"/>
              </a:ext>
            </a:extLst>
          </p:cNvPr>
          <p:cNvSpPr>
            <a:spLocks noGrp="1"/>
          </p:cNvSpPr>
          <p:nvPr>
            <p:ph type="title"/>
          </p:nvPr>
        </p:nvSpPr>
        <p:spPr/>
        <p:txBody>
          <a:bodyPr/>
          <a:lstStyle/>
          <a:p>
            <a:r>
              <a:rPr lang="zh-CN" altLang="en-US" dirty="0"/>
              <a:t>空间复杂度</a:t>
            </a:r>
          </a:p>
        </p:txBody>
      </p:sp>
      <p:sp>
        <p:nvSpPr>
          <p:cNvPr id="3" name="内容占位符 2">
            <a:extLst>
              <a:ext uri="{FF2B5EF4-FFF2-40B4-BE49-F238E27FC236}">
                <a16:creationId xmlns:a16="http://schemas.microsoft.com/office/drawing/2014/main" id="{BD33EC4C-8DC2-48DF-BB77-DBDA6243A042}"/>
              </a:ext>
            </a:extLst>
          </p:cNvPr>
          <p:cNvSpPr>
            <a:spLocks noGrp="1"/>
          </p:cNvSpPr>
          <p:nvPr>
            <p:ph idx="1"/>
          </p:nvPr>
        </p:nvSpPr>
        <p:spPr/>
        <p:txBody>
          <a:bodyPr/>
          <a:lstStyle/>
          <a:p>
            <a:r>
              <a:rPr lang="zh-CN" altLang="en-US" dirty="0"/>
              <a:t>在设计算法时，</a:t>
            </a:r>
            <a:r>
              <a:rPr lang="zh-CN" altLang="en-US" b="1" dirty="0"/>
              <a:t>空间复杂度</a:t>
            </a:r>
            <a:r>
              <a:rPr lang="zh-CN" altLang="en-US" dirty="0"/>
              <a:t>也是需要考虑的重要因素。</a:t>
            </a:r>
            <a:endParaRPr lang="en-US" altLang="zh-CN" dirty="0"/>
          </a:p>
          <a:p>
            <a:r>
              <a:rPr lang="zh-CN" altLang="en-US" dirty="0"/>
              <a:t>空间复杂度的概念和时间复杂度类似，我们同样可以用大</a:t>
            </a:r>
            <a:r>
              <a:rPr lang="en-US" altLang="zh-CN" dirty="0"/>
              <a:t>O</a:t>
            </a:r>
            <a:r>
              <a:rPr lang="zh-CN" altLang="en-US" dirty="0"/>
              <a:t>表示法来表示空间复杂度。</a:t>
            </a:r>
            <a:endParaRPr lang="en-US" altLang="zh-CN" dirty="0"/>
          </a:p>
          <a:p>
            <a:r>
              <a:rPr lang="zh-CN" altLang="en-US" dirty="0"/>
              <a:t>由于现代计算机的内存越来越大，一般空间复杂度的约束不会那么严格。但当你要开很大的数组时，还是有必要算一下的。</a:t>
            </a:r>
            <a:endParaRPr lang="en-US" altLang="zh-CN" dirty="0"/>
          </a:p>
          <a:p>
            <a:endParaRPr lang="zh-CN" altLang="en-US" dirty="0"/>
          </a:p>
        </p:txBody>
      </p:sp>
    </p:spTree>
    <p:extLst>
      <p:ext uri="{BB962C8B-B14F-4D97-AF65-F5344CB8AC3E}">
        <p14:creationId xmlns:p14="http://schemas.microsoft.com/office/powerpoint/2010/main" val="50719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865213-B740-4485-A63C-98543BA82DD4}"/>
              </a:ext>
            </a:extLst>
          </p:cNvPr>
          <p:cNvSpPr>
            <a:spLocks noGrp="1"/>
          </p:cNvSpPr>
          <p:nvPr>
            <p:ph type="title"/>
          </p:nvPr>
        </p:nvSpPr>
        <p:spPr/>
        <p:txBody>
          <a:bodyPr/>
          <a:lstStyle/>
          <a:p>
            <a:r>
              <a:rPr lang="zh-CN" altLang="en-US" dirty="0"/>
              <a:t>贪心法</a:t>
            </a:r>
          </a:p>
        </p:txBody>
      </p:sp>
      <p:sp>
        <p:nvSpPr>
          <p:cNvPr id="3" name="文本占位符 2">
            <a:extLst>
              <a:ext uri="{FF2B5EF4-FFF2-40B4-BE49-F238E27FC236}">
                <a16:creationId xmlns:a16="http://schemas.microsoft.com/office/drawing/2014/main" id="{549394AC-0B2B-4572-9F3C-630406A31675}"/>
              </a:ext>
            </a:extLst>
          </p:cNvPr>
          <p:cNvSpPr>
            <a:spLocks noGrp="1"/>
          </p:cNvSpPr>
          <p:nvPr>
            <p:ph type="body" idx="1"/>
          </p:nvPr>
        </p:nvSpPr>
        <p:spPr/>
        <p:txBody>
          <a:bodyPr/>
          <a:lstStyle/>
          <a:p>
            <a:r>
              <a:rPr lang="en-US" altLang="zh-CN" dirty="0"/>
              <a:t> </a:t>
            </a:r>
            <a:r>
              <a:rPr lang="zh-CN" altLang="en-US" dirty="0"/>
              <a:t>贪婪，我找不到一个更好的词来描述它，它就是好！它就是对！他就是有效！</a:t>
            </a:r>
            <a:r>
              <a:rPr lang="en-US" altLang="zh-CN" dirty="0"/>
              <a:t>——</a:t>
            </a:r>
            <a:r>
              <a:rPr lang="zh-CN" altLang="en-US" dirty="0"/>
              <a:t>电影</a:t>
            </a:r>
            <a:r>
              <a:rPr lang="en-US" altLang="zh-CN" dirty="0"/>
              <a:t>《</a:t>
            </a:r>
            <a:r>
              <a:rPr lang="zh-CN" altLang="en-US" dirty="0"/>
              <a:t>华尔街</a:t>
            </a:r>
            <a:r>
              <a:rPr lang="en-US" altLang="zh-CN" dirty="0"/>
              <a:t>》</a:t>
            </a:r>
            <a:endParaRPr lang="zh-CN" altLang="en-US" dirty="0"/>
          </a:p>
        </p:txBody>
      </p:sp>
    </p:spTree>
    <p:extLst>
      <p:ext uri="{BB962C8B-B14F-4D97-AF65-F5344CB8AC3E}">
        <p14:creationId xmlns:p14="http://schemas.microsoft.com/office/powerpoint/2010/main" val="99183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E6EA5-241A-4996-B8AE-0F7B49E80F37}"/>
              </a:ext>
            </a:extLst>
          </p:cNvPr>
          <p:cNvSpPr>
            <a:spLocks noGrp="1"/>
          </p:cNvSpPr>
          <p:nvPr>
            <p:ph type="title"/>
          </p:nvPr>
        </p:nvSpPr>
        <p:spPr/>
        <p:txBody>
          <a:bodyPr/>
          <a:lstStyle/>
          <a:p>
            <a:r>
              <a:rPr lang="zh-CN" altLang="en-US" dirty="0"/>
              <a:t>贪心法</a:t>
            </a:r>
          </a:p>
        </p:txBody>
      </p:sp>
      <p:sp>
        <p:nvSpPr>
          <p:cNvPr id="3" name="内容占位符 2">
            <a:extLst>
              <a:ext uri="{FF2B5EF4-FFF2-40B4-BE49-F238E27FC236}">
                <a16:creationId xmlns:a16="http://schemas.microsoft.com/office/drawing/2014/main" id="{36B8FF96-48DB-49BC-B52E-3C952CED1B30}"/>
              </a:ext>
            </a:extLst>
          </p:cNvPr>
          <p:cNvSpPr>
            <a:spLocks noGrp="1"/>
          </p:cNvSpPr>
          <p:nvPr>
            <p:ph idx="1"/>
          </p:nvPr>
        </p:nvSpPr>
        <p:spPr/>
        <p:txBody>
          <a:bodyPr/>
          <a:lstStyle/>
          <a:p>
            <a:r>
              <a:rPr lang="zh-CN" altLang="en-US" dirty="0"/>
              <a:t>贪心法就是遵循</a:t>
            </a:r>
            <a:r>
              <a:rPr lang="zh-CN" altLang="en-US" b="1" dirty="0"/>
              <a:t>某种规则</a:t>
            </a:r>
            <a:r>
              <a:rPr lang="zh-CN" altLang="en-US" dirty="0"/>
              <a:t>，不断选取当前</a:t>
            </a:r>
            <a:r>
              <a:rPr lang="zh-CN" altLang="en-US" b="1" dirty="0"/>
              <a:t>最优策略</a:t>
            </a:r>
            <a:r>
              <a:rPr lang="zh-CN" altLang="en-US" dirty="0"/>
              <a:t>的算法设计方法。</a:t>
            </a:r>
            <a:r>
              <a:rPr lang="en-US" altLang="zh-CN" dirty="0"/>
              <a:t>——《</a:t>
            </a:r>
            <a:r>
              <a:rPr lang="zh-CN" altLang="en-US" dirty="0"/>
              <a:t>挑战程序设计竞赛</a:t>
            </a:r>
            <a:r>
              <a:rPr lang="en-US" altLang="zh-CN" dirty="0"/>
              <a:t>》</a:t>
            </a:r>
          </a:p>
          <a:p>
            <a:r>
              <a:rPr lang="zh-CN" altLang="en-US" dirty="0"/>
              <a:t>说白了，就是每次选取当前场面的</a:t>
            </a:r>
            <a:r>
              <a:rPr lang="zh-CN" altLang="en-US" b="1" dirty="0"/>
              <a:t>最优解</a:t>
            </a:r>
            <a:r>
              <a:rPr lang="zh-CN" altLang="en-US" dirty="0"/>
              <a:t>。</a:t>
            </a:r>
            <a:endParaRPr lang="en-US" altLang="zh-CN" dirty="0"/>
          </a:p>
          <a:p>
            <a:r>
              <a:rPr lang="zh-CN" altLang="en-US" dirty="0"/>
              <a:t>在程序竞赛中，难点往往是判断题目是否具有</a:t>
            </a:r>
            <a:r>
              <a:rPr lang="zh-CN" altLang="en-US" b="1" dirty="0"/>
              <a:t>贪心性质。</a:t>
            </a:r>
            <a:endParaRPr lang="en-US" altLang="zh-CN" b="1" dirty="0"/>
          </a:p>
          <a:p>
            <a:endParaRPr lang="en-US" altLang="zh-CN" dirty="0"/>
          </a:p>
        </p:txBody>
      </p:sp>
    </p:spTree>
    <p:extLst>
      <p:ext uri="{BB962C8B-B14F-4D97-AF65-F5344CB8AC3E}">
        <p14:creationId xmlns:p14="http://schemas.microsoft.com/office/powerpoint/2010/main" val="2744961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3328D-5882-479B-B513-22EFBC755F3E}"/>
              </a:ext>
            </a:extLst>
          </p:cNvPr>
          <p:cNvSpPr>
            <a:spLocks noGrp="1"/>
          </p:cNvSpPr>
          <p:nvPr>
            <p:ph type="title"/>
          </p:nvPr>
        </p:nvSpPr>
        <p:spPr/>
        <p:txBody>
          <a:bodyPr/>
          <a:lstStyle/>
          <a:p>
            <a:r>
              <a:rPr lang="zh-CN" altLang="en-US" dirty="0"/>
              <a:t>从简单的问题入手</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7044D8D-6209-4A6A-A0BB-41760E681E26}"/>
                  </a:ext>
                </a:extLst>
              </p:cNvPr>
              <p:cNvSpPr>
                <a:spLocks noGrp="1"/>
              </p:cNvSpPr>
              <p:nvPr>
                <p:ph idx="1"/>
              </p:nvPr>
            </p:nvSpPr>
            <p:spPr/>
            <p:txBody>
              <a:bodyPr>
                <a:normAutofit/>
              </a:bodyPr>
              <a:lstStyle/>
              <a:p>
                <a:r>
                  <a:rPr lang="zh-CN" altLang="en-US" dirty="0"/>
                  <a:t>有</a:t>
                </a:r>
                <a:r>
                  <a:rPr lang="en-US" altLang="zh-CN" dirty="0"/>
                  <a:t>1</a:t>
                </a:r>
                <a:r>
                  <a:rPr lang="zh-CN" altLang="en-US" dirty="0"/>
                  <a:t>，</a:t>
                </a:r>
                <a:r>
                  <a:rPr lang="en-US" altLang="zh-CN" dirty="0"/>
                  <a:t>5</a:t>
                </a:r>
                <a:r>
                  <a:rPr lang="zh-CN" altLang="en-US" dirty="0"/>
                  <a:t>，</a:t>
                </a:r>
                <a:r>
                  <a:rPr lang="en-US" altLang="zh-CN" dirty="0"/>
                  <a:t>10</a:t>
                </a:r>
                <a:r>
                  <a:rPr lang="zh-CN" altLang="en-US" dirty="0"/>
                  <a:t>，</a:t>
                </a:r>
                <a:r>
                  <a:rPr lang="en-US" altLang="zh-CN" dirty="0"/>
                  <a:t>50</a:t>
                </a:r>
                <a:r>
                  <a:rPr lang="zh-CN" altLang="en-US" dirty="0"/>
                  <a:t>，</a:t>
                </a:r>
                <a:r>
                  <a:rPr lang="en-US" altLang="zh-CN" dirty="0"/>
                  <a:t>100</a:t>
                </a:r>
                <a:r>
                  <a:rPr lang="zh-CN" altLang="en-US" dirty="0"/>
                  <a:t>元面值的钞票各</a:t>
                </a:r>
                <a14:m>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𝑎</m:t>
                        </m:r>
                      </m:e>
                      <m:sub>
                        <m:r>
                          <a:rPr lang="en-US" altLang="zh-CN" i="1" smtClean="0">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3</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4</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5</m:t>
                        </m:r>
                      </m:sub>
                    </m:sSub>
                  </m:oMath>
                </a14:m>
                <a:r>
                  <a:rPr lang="zh-CN" altLang="en-US" dirty="0"/>
                  <a:t>张，现在要用这些钞票来支付</a:t>
                </a:r>
                <a:r>
                  <a:rPr lang="en-US" altLang="zh-CN" dirty="0"/>
                  <a:t>n</a:t>
                </a:r>
                <a:r>
                  <a:rPr lang="zh-CN" altLang="en-US" dirty="0"/>
                  <a:t>元，如果不设找零，请问最少需要多少钞票？输入保证有解。</a:t>
                </a:r>
                <a:endParaRPr lang="en-US" altLang="zh-CN" dirty="0"/>
              </a:p>
              <a:p>
                <a:endParaRPr lang="en-US" altLang="zh-CN" dirty="0"/>
              </a:p>
              <a:p>
                <a14:m>
                  <m:oMath xmlns:m="http://schemas.openxmlformats.org/officeDocument/2006/math">
                    <m:r>
                      <a:rPr lang="zh-CN" altLang="en-US" i="1">
                        <a:latin typeface="Cambria Math" panose="02040503050406030204" pitchFamily="18" charset="0"/>
                      </a:rPr>
                      <m:t>0≤</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1</m:t>
                        </m:r>
                      </m:sub>
                    </m:sSub>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2</m:t>
                        </m:r>
                      </m:sub>
                    </m:sSub>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3</m:t>
                        </m:r>
                      </m:sub>
                    </m:sSub>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4</m:t>
                        </m:r>
                      </m:sub>
                    </m:sSub>
                    <m:r>
                      <a:rPr lang="zh-CN" altLang="en-US" i="1">
                        <a:latin typeface="Cambria Math" panose="02040503050406030204" pitchFamily="18" charset="0"/>
                      </a:rPr>
                      <m:t>,</m:t>
                    </m:r>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5</m:t>
                        </m:r>
                      </m:sub>
                    </m:sSub>
                    <m:r>
                      <a:rPr lang="zh-CN" altLang="en-US" i="1">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10</m:t>
                        </m:r>
                      </m:e>
                      <m:sup>
                        <m:r>
                          <a:rPr lang="zh-CN" altLang="en-US" i="1">
                            <a:latin typeface="Cambria Math" panose="02040503050406030204" pitchFamily="18" charset="0"/>
                          </a:rPr>
                          <m:t>9</m:t>
                        </m:r>
                      </m:sup>
                    </m:sSup>
                  </m:oMath>
                </a14:m>
                <a:endParaRPr lang="en-US" altLang="zh-CN" dirty="0"/>
              </a:p>
              <a:p>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10</m:t>
                        </m:r>
                      </m:e>
                      <m:sup>
                        <m:r>
                          <a:rPr lang="en-US" altLang="zh-CN" b="0" i="1" smtClean="0">
                            <a:latin typeface="Cambria Math" panose="02040503050406030204" pitchFamily="18" charset="0"/>
                          </a:rPr>
                          <m:t>9</m:t>
                        </m:r>
                      </m:sup>
                    </m:sSup>
                  </m:oMath>
                </a14:m>
                <a:endParaRPr lang="en-US" altLang="zh-CN" dirty="0"/>
              </a:p>
            </p:txBody>
          </p:sp>
        </mc:Choice>
        <mc:Fallback xmlns="">
          <p:sp>
            <p:nvSpPr>
              <p:cNvPr id="3" name="内容占位符 2">
                <a:extLst>
                  <a:ext uri="{FF2B5EF4-FFF2-40B4-BE49-F238E27FC236}">
                    <a16:creationId xmlns:a16="http://schemas.microsoft.com/office/drawing/2014/main" id="{57044D8D-6209-4A6A-A0BB-41760E681E2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262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E9DDC-0B66-49D4-9E9A-F656C800ED7A}"/>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3B7EC25-85E6-4B68-B28B-3F969228CEB4}"/>
                  </a:ext>
                </a:extLst>
              </p:cNvPr>
              <p:cNvSpPr>
                <a:spLocks noGrp="1"/>
              </p:cNvSpPr>
              <p:nvPr>
                <p:ph idx="1"/>
              </p:nvPr>
            </p:nvSpPr>
            <p:spPr>
              <a:xfrm>
                <a:off x="838200" y="1825625"/>
                <a:ext cx="10515600" cy="4351338"/>
              </a:xfrm>
            </p:spPr>
            <p:txBody>
              <a:bodyPr>
                <a:normAutofit lnSpcReduction="10000"/>
              </a:bodyPr>
              <a:lstStyle/>
              <a:p>
                <a:r>
                  <a:rPr lang="zh-CN" altLang="en-US" dirty="0"/>
                  <a:t>贪心法则：优先使用能使用的最大面额的钞票</a:t>
                </a:r>
                <a:endParaRPr lang="en-US" altLang="zh-CN" dirty="0"/>
              </a:p>
              <a:p>
                <a:r>
                  <a:rPr lang="zh-CN" altLang="en-US" b="0" dirty="0"/>
                  <a:t>以</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=256,</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4</m:t>
                        </m:r>
                      </m:sub>
                    </m:sSub>
                    <m:r>
                      <a:rPr lang="en-US" altLang="zh-CN" b="0" i="1" smtClean="0">
                        <a:latin typeface="Cambria Math" panose="02040503050406030204" pitchFamily="18" charset="0"/>
                      </a:rPr>
                      <m:t>=10,</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5</m:t>
                        </m:r>
                      </m:sub>
                    </m:sSub>
                    <m:r>
                      <a:rPr lang="en-US" altLang="zh-CN" b="0" i="1" smtClean="0">
                        <a:latin typeface="Cambria Math" panose="02040503050406030204" pitchFamily="18" charset="0"/>
                      </a:rPr>
                      <m:t>=1</m:t>
                    </m:r>
                  </m:oMath>
                </a14:m>
                <a:r>
                  <a:rPr lang="zh-CN" altLang="en-US" dirty="0"/>
                  <a:t>为例：</a:t>
                </a:r>
                <a:endParaRPr lang="en-US" altLang="zh-CN" dirty="0"/>
              </a:p>
              <a:p>
                <a:r>
                  <a:rPr lang="zh-CN" altLang="en-US" dirty="0"/>
                  <a:t>先取</a:t>
                </a:r>
                <a:r>
                  <a:rPr lang="en-US" altLang="zh-CN" dirty="0"/>
                  <a:t>1</a:t>
                </a:r>
                <a:r>
                  <a:rPr lang="zh-CN" altLang="en-US" dirty="0"/>
                  <a:t>张</a:t>
                </a:r>
                <a:r>
                  <a:rPr lang="en-US" altLang="zh-CN" dirty="0"/>
                  <a:t>100</a:t>
                </a:r>
                <a:r>
                  <a:rPr lang="zh-CN" altLang="en-US" dirty="0"/>
                  <a:t>。</a:t>
                </a:r>
                <a:r>
                  <a:rPr lang="en-US" altLang="zh-CN" dirty="0"/>
                  <a:t>256-100=156</a:t>
                </a:r>
              </a:p>
              <a:p>
                <a:r>
                  <a:rPr lang="en-US" altLang="zh-CN" dirty="0"/>
                  <a:t>100</a:t>
                </a:r>
                <a:r>
                  <a:rPr lang="zh-CN" altLang="en-US" dirty="0"/>
                  <a:t>取完，取</a:t>
                </a:r>
                <a:r>
                  <a:rPr lang="en-US" altLang="zh-CN" dirty="0"/>
                  <a:t>3</a:t>
                </a:r>
                <a:r>
                  <a:rPr lang="zh-CN" altLang="en-US" dirty="0"/>
                  <a:t>张</a:t>
                </a:r>
                <a:r>
                  <a:rPr lang="en-US" altLang="zh-CN" dirty="0"/>
                  <a:t>50</a:t>
                </a:r>
                <a:r>
                  <a:rPr lang="zh-CN" altLang="en-US" dirty="0"/>
                  <a:t>。</a:t>
                </a:r>
                <a:r>
                  <a:rPr lang="en-US" altLang="zh-CN" dirty="0"/>
                  <a:t>156-150=6</a:t>
                </a:r>
              </a:p>
              <a:p>
                <a:r>
                  <a:rPr lang="zh-CN" altLang="en-US" dirty="0"/>
                  <a:t>取</a:t>
                </a:r>
                <a:r>
                  <a:rPr lang="en-US" altLang="zh-CN" dirty="0"/>
                  <a:t>1</a:t>
                </a:r>
                <a:r>
                  <a:rPr lang="zh-CN" altLang="en-US" dirty="0"/>
                  <a:t>张</a:t>
                </a:r>
                <a:r>
                  <a:rPr lang="en-US" altLang="zh-CN" dirty="0"/>
                  <a:t>5</a:t>
                </a:r>
                <a:r>
                  <a:rPr lang="zh-CN" altLang="en-US" dirty="0"/>
                  <a:t>。</a:t>
                </a:r>
                <a:r>
                  <a:rPr lang="en-US" altLang="zh-CN" dirty="0"/>
                  <a:t>6-5=1</a:t>
                </a:r>
              </a:p>
              <a:p>
                <a:r>
                  <a:rPr lang="zh-CN" altLang="en-US" dirty="0"/>
                  <a:t>取</a:t>
                </a:r>
                <a:r>
                  <a:rPr lang="en-US" altLang="zh-CN" dirty="0"/>
                  <a:t>1</a:t>
                </a:r>
                <a:r>
                  <a:rPr lang="zh-CN" altLang="en-US" dirty="0"/>
                  <a:t>张</a:t>
                </a:r>
                <a:r>
                  <a:rPr lang="en-US" altLang="zh-CN" dirty="0"/>
                  <a:t>1</a:t>
                </a:r>
                <a:r>
                  <a:rPr lang="zh-CN" altLang="en-US" dirty="0"/>
                  <a:t>。</a:t>
                </a:r>
                <a:r>
                  <a:rPr lang="en-US" altLang="zh-CN" dirty="0"/>
                  <a:t>1-1=0</a:t>
                </a:r>
              </a:p>
              <a:p>
                <a:r>
                  <a:rPr lang="zh-CN" altLang="en-US" dirty="0"/>
                  <a:t>答案为</a:t>
                </a:r>
                <a:r>
                  <a:rPr lang="en-US" altLang="zh-CN" dirty="0"/>
                  <a:t>1+3+1+1=6</a:t>
                </a:r>
              </a:p>
              <a:p>
                <a:r>
                  <a:rPr lang="zh-CN" altLang="en-US" dirty="0"/>
                  <a:t>正确性证明：因为任意两张钞票的面额都可以相互整除，因此取面额大的永远比取面额小的好。</a:t>
                </a:r>
                <a:endParaRPr lang="en-US" altLang="zh-CN" dirty="0"/>
              </a:p>
              <a:p>
                <a:endParaRPr lang="en-US" altLang="zh-CN" dirty="0"/>
              </a:p>
              <a:p>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B3B7EC25-85E6-4B68-B28B-3F969228CEB4}"/>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32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264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372A5-8075-462B-A996-B068768B53D6}"/>
              </a:ext>
            </a:extLst>
          </p:cNvPr>
          <p:cNvSpPr>
            <a:spLocks noGrp="1"/>
          </p:cNvSpPr>
          <p:nvPr>
            <p:ph type="title"/>
          </p:nvPr>
        </p:nvSpPr>
        <p:spPr/>
        <p:txBody>
          <a:bodyPr/>
          <a:lstStyle/>
          <a:p>
            <a:r>
              <a:rPr lang="zh-CN" altLang="en-US" dirty="0"/>
              <a:t>贪心的陷阱</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FF7FB80-AE83-4847-ACC3-FA44781DE636}"/>
                  </a:ext>
                </a:extLst>
              </p:cNvPr>
              <p:cNvSpPr>
                <a:spLocks noGrp="1"/>
              </p:cNvSpPr>
              <p:nvPr>
                <p:ph idx="1"/>
              </p:nvPr>
            </p:nvSpPr>
            <p:spPr/>
            <p:txBody>
              <a:bodyPr/>
              <a:lstStyle/>
              <a:p>
                <a:r>
                  <a:rPr lang="zh-CN" altLang="en-US" dirty="0"/>
                  <a:t>有</a:t>
                </a:r>
                <a:r>
                  <a:rPr lang="en-US" altLang="zh-CN" dirty="0"/>
                  <a:t>1</a:t>
                </a:r>
                <a:r>
                  <a:rPr lang="zh-CN" altLang="en-US" dirty="0"/>
                  <a:t>，</a:t>
                </a:r>
                <a:r>
                  <a:rPr lang="en-US" altLang="zh-CN" dirty="0"/>
                  <a:t>7</a:t>
                </a:r>
                <a:r>
                  <a:rPr lang="zh-CN" altLang="en-US" dirty="0"/>
                  <a:t>，</a:t>
                </a:r>
                <a:r>
                  <a:rPr lang="en-US" altLang="zh-CN" dirty="0"/>
                  <a:t>10</a:t>
                </a:r>
                <a:r>
                  <a:rPr lang="zh-CN" altLang="en-US" dirty="0"/>
                  <a:t>，</a:t>
                </a:r>
                <a:r>
                  <a:rPr lang="en-US" altLang="zh-CN" dirty="0"/>
                  <a:t>50</a:t>
                </a:r>
                <a:r>
                  <a:rPr lang="zh-CN" altLang="en-US" dirty="0"/>
                  <a:t>，</a:t>
                </a:r>
                <a:r>
                  <a:rPr lang="en-US" altLang="zh-CN" dirty="0"/>
                  <a:t>100</a:t>
                </a:r>
                <a:r>
                  <a:rPr lang="zh-CN" altLang="en-US" dirty="0"/>
                  <a:t>元面值的钞票各</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3</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4</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5</m:t>
                        </m:r>
                      </m:sub>
                    </m:sSub>
                  </m:oMath>
                </a14:m>
                <a:r>
                  <a:rPr lang="zh-CN" altLang="en-US" dirty="0"/>
                  <a:t>张，现在要用这些钞票来支付</a:t>
                </a:r>
                <a:r>
                  <a:rPr lang="en-US" altLang="zh-CN" dirty="0"/>
                  <a:t>n</a:t>
                </a:r>
                <a:r>
                  <a:rPr lang="zh-CN" altLang="en-US" dirty="0"/>
                  <a:t>元，如果不设找零，请问最少需要多少钞票？输入保证有解。</a:t>
                </a:r>
                <a:endParaRPr lang="en-US" altLang="zh-CN" dirty="0"/>
              </a:p>
              <a:p>
                <a:endParaRPr lang="en-US" altLang="zh-CN" dirty="0"/>
              </a:p>
              <a:p>
                <a14:m>
                  <m:oMath xmlns:m="http://schemas.openxmlformats.org/officeDocument/2006/math">
                    <m:r>
                      <a:rPr lang="zh-CN" altLang="en-US" i="1">
                        <a:latin typeface="Cambria Math" panose="02040503050406030204" pitchFamily="18" charset="0"/>
                      </a:rPr>
                      <m:t>0≤</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1</m:t>
                        </m:r>
                      </m:sub>
                    </m:sSub>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2</m:t>
                        </m:r>
                      </m:sub>
                    </m:sSub>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3</m:t>
                        </m:r>
                      </m:sub>
                    </m:sSub>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4</m:t>
                        </m:r>
                      </m:sub>
                    </m:sSub>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5</m:t>
                        </m:r>
                      </m:sub>
                    </m:sSub>
                    <m:r>
                      <a:rPr lang="zh-CN" altLang="en-US" i="1">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10</m:t>
                        </m:r>
                      </m:e>
                      <m:sup>
                        <m:r>
                          <a:rPr lang="zh-CN" altLang="en-US" i="1">
                            <a:latin typeface="Cambria Math" panose="02040503050406030204" pitchFamily="18" charset="0"/>
                          </a:rPr>
                          <m:t>9</m:t>
                        </m:r>
                      </m:sup>
                    </m:sSup>
                  </m:oMath>
                </a14:m>
                <a:endParaRPr lang="en-US" altLang="zh-CN" dirty="0"/>
              </a:p>
              <a:p>
                <a14:m>
                  <m:oMath xmlns:m="http://schemas.openxmlformats.org/officeDocument/2006/math">
                    <m:r>
                      <a:rPr lang="en-US" altLang="zh-CN" i="1">
                        <a:latin typeface="Cambria Math" panose="02040503050406030204" pitchFamily="18" charset="0"/>
                      </a:rPr>
                      <m:t>0≤</m:t>
                    </m:r>
                    <m:r>
                      <a:rPr lang="en-US" altLang="zh-CN" i="1">
                        <a:latin typeface="Cambria Math" panose="02040503050406030204" pitchFamily="18" charset="0"/>
                      </a:rPr>
                      <m:t>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10</m:t>
                        </m:r>
                      </m:e>
                      <m:sup>
                        <m:r>
                          <a:rPr lang="en-US" altLang="zh-CN" i="1">
                            <a:latin typeface="Cambria Math" panose="02040503050406030204" pitchFamily="18" charset="0"/>
                          </a:rPr>
                          <m:t>9</m:t>
                        </m:r>
                      </m:sup>
                    </m:sSup>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AFF7FB80-AE83-4847-ACC3-FA44781DE63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246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DD9BB-CB2D-46CC-BB7D-37BF86D98018}"/>
              </a:ext>
            </a:extLst>
          </p:cNvPr>
          <p:cNvSpPr>
            <a:spLocks noGrp="1"/>
          </p:cNvSpPr>
          <p:nvPr>
            <p:ph type="title"/>
          </p:nvPr>
        </p:nvSpPr>
        <p:spPr/>
        <p:txBody>
          <a:bodyPr/>
          <a:lstStyle/>
          <a:p>
            <a:r>
              <a:rPr lang="zh-CN" altLang="en-US" dirty="0"/>
              <a:t>贪心的陷阱</a:t>
            </a:r>
          </a:p>
        </p:txBody>
      </p:sp>
      <p:sp>
        <p:nvSpPr>
          <p:cNvPr id="3" name="内容占位符 2">
            <a:extLst>
              <a:ext uri="{FF2B5EF4-FFF2-40B4-BE49-F238E27FC236}">
                <a16:creationId xmlns:a16="http://schemas.microsoft.com/office/drawing/2014/main" id="{C7FDD14A-56D4-4E6A-ACE2-F57909091069}"/>
              </a:ext>
            </a:extLst>
          </p:cNvPr>
          <p:cNvSpPr>
            <a:spLocks noGrp="1"/>
          </p:cNvSpPr>
          <p:nvPr>
            <p:ph idx="1"/>
          </p:nvPr>
        </p:nvSpPr>
        <p:spPr/>
        <p:txBody>
          <a:bodyPr/>
          <a:lstStyle/>
          <a:p>
            <a:r>
              <a:rPr lang="zh-CN" altLang="en-US" dirty="0"/>
              <a:t>当</a:t>
            </a:r>
            <a:r>
              <a:rPr lang="en-US" altLang="zh-CN" dirty="0"/>
              <a:t>n=14</a:t>
            </a:r>
            <a:r>
              <a:rPr lang="zh-CN" altLang="en-US" dirty="0"/>
              <a:t>时</a:t>
            </a:r>
            <a:r>
              <a:rPr lang="en-US" altLang="zh-CN" dirty="0"/>
              <a:t>……</a:t>
            </a:r>
          </a:p>
          <a:p>
            <a:r>
              <a:rPr lang="zh-CN" altLang="en-US" dirty="0"/>
              <a:t>每次取最大面额的钞票：</a:t>
            </a:r>
            <a:r>
              <a:rPr lang="en-US" altLang="zh-CN" dirty="0"/>
              <a:t>10+1+1+1+1</a:t>
            </a:r>
          </a:p>
          <a:p>
            <a:r>
              <a:rPr lang="zh-CN" altLang="en-US" dirty="0"/>
              <a:t>实际的最优方案：</a:t>
            </a:r>
            <a:r>
              <a:rPr lang="en-US" altLang="zh-CN" dirty="0"/>
              <a:t>7+7</a:t>
            </a:r>
          </a:p>
          <a:p>
            <a:r>
              <a:rPr lang="zh-CN" altLang="en-US" dirty="0"/>
              <a:t>不是所有的类似问题都可以用贪心法解决！</a:t>
            </a:r>
            <a:endParaRPr lang="en-US" altLang="zh-CN" dirty="0"/>
          </a:p>
          <a:p>
            <a:r>
              <a:rPr lang="zh-CN" altLang="en-US" dirty="0"/>
              <a:t>因此，当你觉得一个问题可以通过贪心解决的时候，试着构造一些反例否定自己的贪心。</a:t>
            </a:r>
            <a:endParaRPr lang="en-US" altLang="zh-CN" dirty="0"/>
          </a:p>
          <a:p>
            <a:r>
              <a:rPr lang="zh-CN" altLang="en-US" dirty="0"/>
              <a:t>很多动态规划题第一眼看上去都很像贪心，所以千万不要被迷惑。</a:t>
            </a:r>
            <a:endParaRPr lang="en-US" altLang="zh-CN" dirty="0"/>
          </a:p>
        </p:txBody>
      </p:sp>
    </p:spTree>
    <p:extLst>
      <p:ext uri="{BB962C8B-B14F-4D97-AF65-F5344CB8AC3E}">
        <p14:creationId xmlns:p14="http://schemas.microsoft.com/office/powerpoint/2010/main" val="3329613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C18CA-AC76-4B39-9EB3-BAF8009E689A}"/>
              </a:ext>
            </a:extLst>
          </p:cNvPr>
          <p:cNvSpPr>
            <a:spLocks noGrp="1"/>
          </p:cNvSpPr>
          <p:nvPr>
            <p:ph type="title"/>
          </p:nvPr>
        </p:nvSpPr>
        <p:spPr>
          <a:xfrm>
            <a:off x="838200" y="365125"/>
            <a:ext cx="10515600" cy="1325563"/>
          </a:xfrm>
        </p:spPr>
        <p:txBody>
          <a:bodyPr/>
          <a:lstStyle/>
          <a:p>
            <a:r>
              <a:rPr lang="en-US" altLang="zh-CN"/>
              <a:t> </a:t>
            </a:r>
            <a:r>
              <a:rPr lang="zh-CN" altLang="en-US"/>
              <a:t>内容概览</a:t>
            </a:r>
            <a:endParaRPr lang="zh-CN" altLang="en-US" dirty="0"/>
          </a:p>
        </p:txBody>
      </p:sp>
      <p:sp>
        <p:nvSpPr>
          <p:cNvPr id="3" name="内容占位符 2">
            <a:extLst>
              <a:ext uri="{FF2B5EF4-FFF2-40B4-BE49-F238E27FC236}">
                <a16:creationId xmlns:a16="http://schemas.microsoft.com/office/drawing/2014/main" id="{0A04CBE8-0334-413E-9634-73FAEB0E2E47}"/>
              </a:ext>
            </a:extLst>
          </p:cNvPr>
          <p:cNvSpPr>
            <a:spLocks noGrp="1"/>
          </p:cNvSpPr>
          <p:nvPr>
            <p:ph idx="1"/>
          </p:nvPr>
        </p:nvSpPr>
        <p:spPr/>
        <p:txBody>
          <a:bodyPr/>
          <a:lstStyle/>
          <a:p>
            <a:r>
              <a:rPr lang="zh-CN" altLang="en-US" dirty="0"/>
              <a:t>时间复杂度</a:t>
            </a:r>
            <a:endParaRPr lang="en-US" altLang="zh-CN" dirty="0"/>
          </a:p>
          <a:p>
            <a:r>
              <a:rPr lang="zh-CN" altLang="en-US" dirty="0"/>
              <a:t>贪心</a:t>
            </a:r>
            <a:endParaRPr lang="en-US" altLang="zh-CN" dirty="0"/>
          </a:p>
          <a:p>
            <a:r>
              <a:rPr lang="zh-CN" altLang="en-US" dirty="0"/>
              <a:t>二分</a:t>
            </a:r>
            <a:endParaRPr lang="en-US" altLang="zh-CN" dirty="0"/>
          </a:p>
          <a:p>
            <a:r>
              <a:rPr lang="zh-CN" altLang="en-US" dirty="0"/>
              <a:t>三分</a:t>
            </a:r>
            <a:endParaRPr lang="en-US" altLang="zh-CN" dirty="0"/>
          </a:p>
          <a:p>
            <a:r>
              <a:rPr lang="zh-CN" altLang="en-US" dirty="0"/>
              <a:t>排序</a:t>
            </a:r>
            <a:endParaRPr lang="en-US" altLang="zh-CN" dirty="0"/>
          </a:p>
          <a:p>
            <a:r>
              <a:rPr lang="zh-CN" altLang="en-US" dirty="0"/>
              <a:t>搜索</a:t>
            </a:r>
            <a:endParaRPr lang="en-US" altLang="zh-CN" dirty="0"/>
          </a:p>
          <a:p>
            <a:r>
              <a:rPr lang="zh-CN" altLang="en-US" dirty="0"/>
              <a:t>优化常识</a:t>
            </a:r>
            <a:endParaRPr lang="en-US" altLang="zh-CN" dirty="0"/>
          </a:p>
          <a:p>
            <a:endParaRPr lang="zh-CN" altLang="en-US" dirty="0"/>
          </a:p>
        </p:txBody>
      </p:sp>
    </p:spTree>
    <p:extLst>
      <p:ext uri="{BB962C8B-B14F-4D97-AF65-F5344CB8AC3E}">
        <p14:creationId xmlns:p14="http://schemas.microsoft.com/office/powerpoint/2010/main" val="16603470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D7F93-5487-4826-B95E-D03E82EBF196}"/>
              </a:ext>
            </a:extLst>
          </p:cNvPr>
          <p:cNvSpPr>
            <a:spLocks noGrp="1"/>
          </p:cNvSpPr>
          <p:nvPr>
            <p:ph type="title"/>
          </p:nvPr>
        </p:nvSpPr>
        <p:spPr/>
        <p:txBody>
          <a:bodyPr/>
          <a:lstStyle/>
          <a:p>
            <a:r>
              <a:rPr lang="zh-CN" altLang="en-US" dirty="0"/>
              <a:t>区间调度问题</a:t>
            </a:r>
          </a:p>
        </p:txBody>
      </p:sp>
      <p:sp>
        <p:nvSpPr>
          <p:cNvPr id="3" name="内容占位符 2">
            <a:extLst>
              <a:ext uri="{FF2B5EF4-FFF2-40B4-BE49-F238E27FC236}">
                <a16:creationId xmlns:a16="http://schemas.microsoft.com/office/drawing/2014/main" id="{15940C4F-37B8-4558-8BFC-15C196CC5363}"/>
              </a:ext>
            </a:extLst>
          </p:cNvPr>
          <p:cNvSpPr>
            <a:spLocks noGrp="1"/>
          </p:cNvSpPr>
          <p:nvPr>
            <p:ph idx="1"/>
          </p:nvPr>
        </p:nvSpPr>
        <p:spPr/>
        <p:txBody>
          <a:bodyPr/>
          <a:lstStyle/>
          <a:p>
            <a:r>
              <a:rPr lang="zh-CN" altLang="en-US" dirty="0"/>
              <a:t>有</a:t>
            </a:r>
            <a:r>
              <a:rPr lang="en-US" altLang="zh-CN" dirty="0"/>
              <a:t>n</a:t>
            </a:r>
            <a:r>
              <a:rPr lang="zh-CN" altLang="en-US" dirty="0"/>
              <a:t>项工作，每项工作分别在</a:t>
            </a:r>
            <a:r>
              <a:rPr lang="en-US" altLang="zh-CN" dirty="0" err="1"/>
              <a:t>s</a:t>
            </a:r>
            <a:r>
              <a:rPr lang="en-US" altLang="zh-CN" baseline="-25000" dirty="0" err="1"/>
              <a:t>i</a:t>
            </a:r>
            <a:r>
              <a:rPr lang="zh-CN" altLang="en-US" dirty="0"/>
              <a:t>开始，</a:t>
            </a:r>
            <a:r>
              <a:rPr lang="en-US" altLang="zh-CN" dirty="0" err="1"/>
              <a:t>t</a:t>
            </a:r>
            <a:r>
              <a:rPr lang="en-US" altLang="zh-CN" baseline="-25000" dirty="0" err="1"/>
              <a:t>i</a:t>
            </a:r>
            <a:r>
              <a:rPr lang="zh-CN" altLang="en-US" dirty="0"/>
              <a:t>结束。对每项工作，你都可以选择参加或不参加，但选择了参加某项工作就必须至始至终参加全程参与，即参与工作的时间段不能有重叠</a:t>
            </a:r>
            <a:r>
              <a:rPr lang="en-US" altLang="zh-CN" dirty="0"/>
              <a:t>(</a:t>
            </a:r>
            <a:r>
              <a:rPr lang="zh-CN" altLang="en-US" dirty="0"/>
              <a:t>即使开始的时间和结束的时间重叠都不行</a:t>
            </a:r>
            <a:r>
              <a:rPr lang="en-US" altLang="zh-CN" dirty="0"/>
              <a:t>)</a:t>
            </a:r>
            <a:r>
              <a:rPr lang="zh-CN" altLang="en-US" dirty="0"/>
              <a:t>。</a:t>
            </a:r>
          </a:p>
          <a:p>
            <a:r>
              <a:rPr lang="en-US" altLang="zh-CN" dirty="0"/>
              <a:t>1&lt;=n&lt;=100000</a:t>
            </a:r>
            <a:endParaRPr lang="zh-CN" altLang="en-US" dirty="0"/>
          </a:p>
          <a:p>
            <a:r>
              <a:rPr lang="en-US" altLang="zh-CN" dirty="0"/>
              <a:t>1&lt;=</a:t>
            </a:r>
            <a:r>
              <a:rPr lang="en-US" altLang="zh-CN" dirty="0" err="1"/>
              <a:t>s</a:t>
            </a:r>
            <a:r>
              <a:rPr lang="en-US" altLang="zh-CN" baseline="-25000" dirty="0" err="1"/>
              <a:t>i</a:t>
            </a:r>
            <a:r>
              <a:rPr lang="en-US" altLang="zh-CN" dirty="0"/>
              <a:t>&lt;=</a:t>
            </a:r>
            <a:r>
              <a:rPr lang="en-US" altLang="zh-CN" dirty="0" err="1"/>
              <a:t>t</a:t>
            </a:r>
            <a:r>
              <a:rPr lang="en-US" altLang="zh-CN" baseline="-25000" dirty="0" err="1"/>
              <a:t>i</a:t>
            </a:r>
            <a:r>
              <a:rPr lang="en-US" altLang="zh-CN" dirty="0"/>
              <a:t>,=10</a:t>
            </a:r>
            <a:r>
              <a:rPr lang="en-US" altLang="zh-CN" baseline="30000" dirty="0"/>
              <a:t>9</a:t>
            </a:r>
            <a:endParaRPr lang="zh-CN" altLang="en-US" dirty="0"/>
          </a:p>
          <a:p>
            <a:endParaRPr lang="zh-CN" altLang="en-US" dirty="0"/>
          </a:p>
        </p:txBody>
      </p:sp>
      <mc:AlternateContent xmlns:mc="http://schemas.openxmlformats.org/markup-compatibility/2006" xmlns:p14="http://schemas.microsoft.com/office/powerpoint/2010/main">
        <mc:Choice Requires="p14">
          <p:contentPart p14:bwMode="auto" r:id="rId2">
            <p14:nvContentPartPr>
              <p14:cNvPr id="6" name="墨迹 5">
                <a:extLst>
                  <a:ext uri="{FF2B5EF4-FFF2-40B4-BE49-F238E27FC236}">
                    <a16:creationId xmlns:a16="http://schemas.microsoft.com/office/drawing/2014/main" id="{24906C23-664C-479B-A453-49224C842AE6}"/>
                  </a:ext>
                </a:extLst>
              </p14:cNvPr>
              <p14:cNvContentPartPr/>
              <p14:nvPr/>
            </p14:nvContentPartPr>
            <p14:xfrm>
              <a:off x="-1664020" y="368000"/>
              <a:ext cx="360" cy="360"/>
            </p14:xfrm>
          </p:contentPart>
        </mc:Choice>
        <mc:Fallback xmlns="">
          <p:pic>
            <p:nvPicPr>
              <p:cNvPr id="6" name="墨迹 5">
                <a:extLst>
                  <a:ext uri="{FF2B5EF4-FFF2-40B4-BE49-F238E27FC236}">
                    <a16:creationId xmlns:a16="http://schemas.microsoft.com/office/drawing/2014/main" id="{24906C23-664C-479B-A453-49224C842AE6}"/>
                  </a:ext>
                </a:extLst>
              </p:cNvPr>
              <p:cNvPicPr/>
              <p:nvPr/>
            </p:nvPicPr>
            <p:blipFill>
              <a:blip r:embed="rId3"/>
              <a:stretch>
                <a:fillRect/>
              </a:stretch>
            </p:blipFill>
            <p:spPr>
              <a:xfrm>
                <a:off x="-1681660" y="3500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墨迹 18">
                <a:extLst>
                  <a:ext uri="{FF2B5EF4-FFF2-40B4-BE49-F238E27FC236}">
                    <a16:creationId xmlns:a16="http://schemas.microsoft.com/office/drawing/2014/main" id="{028FDC99-8AC0-44A6-B3CA-E339F335445E}"/>
                  </a:ext>
                </a:extLst>
              </p14:cNvPr>
              <p14:cNvContentPartPr/>
              <p14:nvPr/>
            </p14:nvContentPartPr>
            <p14:xfrm>
              <a:off x="7778500" y="4605040"/>
              <a:ext cx="303480" cy="284760"/>
            </p14:xfrm>
          </p:contentPart>
        </mc:Choice>
        <mc:Fallback xmlns="">
          <p:pic>
            <p:nvPicPr>
              <p:cNvPr id="19" name="墨迹 18">
                <a:extLst>
                  <a:ext uri="{FF2B5EF4-FFF2-40B4-BE49-F238E27FC236}">
                    <a16:creationId xmlns:a16="http://schemas.microsoft.com/office/drawing/2014/main" id="{028FDC99-8AC0-44A6-B3CA-E339F335445E}"/>
                  </a:ext>
                </a:extLst>
              </p:cNvPr>
              <p:cNvPicPr/>
              <p:nvPr/>
            </p:nvPicPr>
            <p:blipFill>
              <a:blip r:embed="rId5"/>
              <a:stretch>
                <a:fillRect/>
              </a:stretch>
            </p:blipFill>
            <p:spPr>
              <a:xfrm>
                <a:off x="7760500" y="4587063"/>
                <a:ext cx="339120" cy="32035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墨迹 23">
                <a:extLst>
                  <a:ext uri="{FF2B5EF4-FFF2-40B4-BE49-F238E27FC236}">
                    <a16:creationId xmlns:a16="http://schemas.microsoft.com/office/drawing/2014/main" id="{F41265FF-31D6-4264-B8D3-37D7D5B902CE}"/>
                  </a:ext>
                </a:extLst>
              </p14:cNvPr>
              <p14:cNvContentPartPr/>
              <p14:nvPr/>
            </p14:nvContentPartPr>
            <p14:xfrm>
              <a:off x="9420460" y="4576240"/>
              <a:ext cx="456480" cy="286920"/>
            </p14:xfrm>
          </p:contentPart>
        </mc:Choice>
        <mc:Fallback xmlns="">
          <p:pic>
            <p:nvPicPr>
              <p:cNvPr id="24" name="墨迹 23">
                <a:extLst>
                  <a:ext uri="{FF2B5EF4-FFF2-40B4-BE49-F238E27FC236}">
                    <a16:creationId xmlns:a16="http://schemas.microsoft.com/office/drawing/2014/main" id="{F41265FF-31D6-4264-B8D3-37D7D5B902CE}"/>
                  </a:ext>
                </a:extLst>
              </p:cNvPr>
              <p:cNvPicPr/>
              <p:nvPr/>
            </p:nvPicPr>
            <p:blipFill>
              <a:blip r:embed="rId7"/>
              <a:stretch>
                <a:fillRect/>
              </a:stretch>
            </p:blipFill>
            <p:spPr>
              <a:xfrm>
                <a:off x="9402460" y="4558217"/>
                <a:ext cx="492120" cy="32260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6" name="墨迹 55">
                <a:extLst>
                  <a:ext uri="{FF2B5EF4-FFF2-40B4-BE49-F238E27FC236}">
                    <a16:creationId xmlns:a16="http://schemas.microsoft.com/office/drawing/2014/main" id="{78BD15F8-7369-4333-9815-0E6C3237374A}"/>
                  </a:ext>
                </a:extLst>
              </p14:cNvPr>
              <p14:cNvContentPartPr/>
              <p14:nvPr/>
            </p14:nvContentPartPr>
            <p14:xfrm>
              <a:off x="5951140" y="4935520"/>
              <a:ext cx="4786200" cy="1125000"/>
            </p14:xfrm>
          </p:contentPart>
        </mc:Choice>
        <mc:Fallback xmlns="">
          <p:pic>
            <p:nvPicPr>
              <p:cNvPr id="56" name="墨迹 55">
                <a:extLst>
                  <a:ext uri="{FF2B5EF4-FFF2-40B4-BE49-F238E27FC236}">
                    <a16:creationId xmlns:a16="http://schemas.microsoft.com/office/drawing/2014/main" id="{78BD15F8-7369-4333-9815-0E6C3237374A}"/>
                  </a:ext>
                </a:extLst>
              </p:cNvPr>
              <p:cNvPicPr/>
              <p:nvPr/>
            </p:nvPicPr>
            <p:blipFill>
              <a:blip r:embed="rId9"/>
              <a:stretch>
                <a:fillRect/>
              </a:stretch>
            </p:blipFill>
            <p:spPr>
              <a:xfrm>
                <a:off x="5942500" y="4917874"/>
                <a:ext cx="4812840" cy="1160651"/>
              </a:xfrm>
              <a:prstGeom prst="rect">
                <a:avLst/>
              </a:prstGeom>
            </p:spPr>
          </p:pic>
        </mc:Fallback>
      </mc:AlternateContent>
    </p:spTree>
    <p:extLst>
      <p:ext uri="{BB962C8B-B14F-4D97-AF65-F5344CB8AC3E}">
        <p14:creationId xmlns:p14="http://schemas.microsoft.com/office/powerpoint/2010/main" val="40666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99A4B3-054C-4974-A53E-710026C28C1B}"/>
              </a:ext>
            </a:extLst>
          </p:cNvPr>
          <p:cNvSpPr>
            <a:spLocks noGrp="1"/>
          </p:cNvSpPr>
          <p:nvPr>
            <p:ph type="title"/>
          </p:nvPr>
        </p:nvSpPr>
        <p:spPr/>
        <p:txBody>
          <a:bodyPr/>
          <a:lstStyle/>
          <a:p>
            <a:r>
              <a:rPr lang="zh-CN" altLang="en-US" dirty="0"/>
              <a:t>贪心规则？</a:t>
            </a:r>
          </a:p>
        </p:txBody>
      </p:sp>
      <p:sp>
        <p:nvSpPr>
          <p:cNvPr id="3" name="内容占位符 2">
            <a:extLst>
              <a:ext uri="{FF2B5EF4-FFF2-40B4-BE49-F238E27FC236}">
                <a16:creationId xmlns:a16="http://schemas.microsoft.com/office/drawing/2014/main" id="{86D5C0C4-E853-4235-804D-25B522F54BDC}"/>
              </a:ext>
            </a:extLst>
          </p:cNvPr>
          <p:cNvSpPr>
            <a:spLocks noGrp="1"/>
          </p:cNvSpPr>
          <p:nvPr>
            <p:ph idx="1"/>
          </p:nvPr>
        </p:nvSpPr>
        <p:spPr/>
        <p:txBody>
          <a:bodyPr/>
          <a:lstStyle/>
          <a:p>
            <a:r>
              <a:rPr lang="en-US" altLang="zh-CN" dirty="0"/>
              <a:t>A) </a:t>
            </a:r>
            <a:r>
              <a:rPr lang="zh-CN" altLang="en-US" dirty="0"/>
              <a:t>每次选择不冲突的开始时间最早的工作。</a:t>
            </a:r>
            <a:endParaRPr lang="en-US" altLang="zh-CN" dirty="0"/>
          </a:p>
          <a:p>
            <a:r>
              <a:rPr lang="en-US" altLang="zh-CN" dirty="0"/>
              <a:t>B) </a:t>
            </a:r>
            <a:r>
              <a:rPr lang="zh-CN" altLang="en-US" dirty="0"/>
              <a:t>每次选择不冲突的结束时间最早的工作。</a:t>
            </a:r>
            <a:endParaRPr lang="en-US" altLang="zh-CN" dirty="0"/>
          </a:p>
          <a:p>
            <a:r>
              <a:rPr lang="en-US" altLang="zh-CN" dirty="0"/>
              <a:t>C) </a:t>
            </a:r>
            <a:r>
              <a:rPr lang="zh-CN" altLang="en-US" dirty="0"/>
              <a:t>每次选择不冲突的持续时间最短的工作。</a:t>
            </a:r>
            <a:endParaRPr lang="en-US" altLang="zh-CN" dirty="0"/>
          </a:p>
          <a:p>
            <a:endParaRPr lang="zh-CN" altLang="en-US" dirty="0"/>
          </a:p>
        </p:txBody>
      </p:sp>
    </p:spTree>
    <p:extLst>
      <p:ext uri="{BB962C8B-B14F-4D97-AF65-F5344CB8AC3E}">
        <p14:creationId xmlns:p14="http://schemas.microsoft.com/office/powerpoint/2010/main" val="427713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60975-6FF1-45FF-AA61-025D21577D3C}"/>
              </a:ext>
            </a:extLst>
          </p:cNvPr>
          <p:cNvSpPr>
            <a:spLocks noGrp="1"/>
          </p:cNvSpPr>
          <p:nvPr>
            <p:ph type="title"/>
          </p:nvPr>
        </p:nvSpPr>
        <p:spPr/>
        <p:txBody>
          <a:bodyPr/>
          <a:lstStyle/>
          <a:p>
            <a:r>
              <a:rPr lang="zh-CN" altLang="en-US" dirty="0"/>
              <a:t>区间调度问题</a:t>
            </a:r>
          </a:p>
        </p:txBody>
      </p:sp>
      <p:sp>
        <p:nvSpPr>
          <p:cNvPr id="3" name="内容占位符 2">
            <a:extLst>
              <a:ext uri="{FF2B5EF4-FFF2-40B4-BE49-F238E27FC236}">
                <a16:creationId xmlns:a16="http://schemas.microsoft.com/office/drawing/2014/main" id="{556E4156-31E8-490F-8343-CC40761488CC}"/>
              </a:ext>
            </a:extLst>
          </p:cNvPr>
          <p:cNvSpPr>
            <a:spLocks noGrp="1"/>
          </p:cNvSpPr>
          <p:nvPr>
            <p:ph idx="1"/>
          </p:nvPr>
        </p:nvSpPr>
        <p:spPr/>
        <p:txBody>
          <a:bodyPr/>
          <a:lstStyle/>
          <a:p>
            <a:r>
              <a:rPr lang="zh-CN" altLang="en-US" dirty="0"/>
              <a:t>贪心法则：每次选择不冲突的结束时间最早的工作。</a:t>
            </a:r>
            <a:endParaRPr lang="en-US" altLang="zh-CN" dirty="0"/>
          </a:p>
          <a:p>
            <a:r>
              <a:rPr lang="zh-CN" altLang="en-US" dirty="0"/>
              <a:t>证明</a:t>
            </a:r>
            <a:r>
              <a:rPr lang="zh-CN" altLang="en-US" dirty="0">
                <a:sym typeface="Wingdings" panose="05000000000000000000" pitchFamily="2" charset="2"/>
              </a:rPr>
              <a:t>：这样选择的结果是每一次选择完后，其结束时间都是最早的。</a:t>
            </a:r>
            <a:endParaRPr lang="en-US" altLang="zh-CN" dirty="0">
              <a:sym typeface="Wingdings" panose="05000000000000000000" pitchFamily="2" charset="2"/>
            </a:endParaRPr>
          </a:p>
          <a:p>
            <a:r>
              <a:rPr lang="zh-CN" altLang="en-US" dirty="0">
                <a:sym typeface="Wingdings" panose="05000000000000000000" pitchFamily="2" charset="2"/>
              </a:rPr>
              <a:t>因此后续的不冲突区间一定大于等于任何方案。</a:t>
            </a:r>
            <a:endParaRPr lang="en-US" altLang="zh-CN" dirty="0">
              <a:sym typeface="Wingdings" panose="05000000000000000000" pitchFamily="2" charset="2"/>
            </a:endParaRPr>
          </a:p>
          <a:p>
            <a:r>
              <a:rPr lang="zh-CN" altLang="en-US" dirty="0">
                <a:sym typeface="Wingdings" panose="05000000000000000000" pitchFamily="2" charset="2"/>
              </a:rPr>
              <a:t>因此这样选取的结果大于或等于任意方案的结果。</a:t>
            </a:r>
            <a:endParaRPr lang="en-US" altLang="zh-CN" dirty="0">
              <a:sym typeface="Wingdings" panose="05000000000000000000" pitchFamily="2" charset="2"/>
            </a:endParaRPr>
          </a:p>
          <a:p>
            <a:r>
              <a:rPr lang="zh-CN" altLang="en-US" dirty="0">
                <a:sym typeface="Wingdings" panose="05000000000000000000" pitchFamily="2" charset="2"/>
              </a:rPr>
              <a:t>结果必然是最优解。</a:t>
            </a:r>
            <a:endParaRPr lang="en-US" altLang="zh-CN" dirty="0">
              <a:sym typeface="Wingdings" panose="05000000000000000000" pitchFamily="2" charset="2"/>
            </a:endParaRPr>
          </a:p>
          <a:p>
            <a:endParaRPr lang="en-US" altLang="zh-CN" dirty="0"/>
          </a:p>
        </p:txBody>
      </p:sp>
    </p:spTree>
    <p:extLst>
      <p:ext uri="{BB962C8B-B14F-4D97-AF65-F5344CB8AC3E}">
        <p14:creationId xmlns:p14="http://schemas.microsoft.com/office/powerpoint/2010/main" val="111920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1B3952-E161-4BEF-92FB-A6E172DC49B2}"/>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9F79179D-ED11-4D80-91B6-06F7F3F26C26}"/>
              </a:ext>
            </a:extLst>
          </p:cNvPr>
          <p:cNvSpPr>
            <a:spLocks noGrp="1"/>
          </p:cNvSpPr>
          <p:nvPr>
            <p:ph idx="1"/>
          </p:nvPr>
        </p:nvSpPr>
        <p:spPr/>
        <p:txBody>
          <a:bodyPr/>
          <a:lstStyle/>
          <a:p>
            <a:r>
              <a:rPr lang="zh-CN" altLang="en-US" dirty="0"/>
              <a:t>很多时候，贪心规则往往是通过直觉找到的。贪心规则可以很显然，也有可能很隐蔽难以被发掘。</a:t>
            </a:r>
            <a:endParaRPr lang="en-US" altLang="zh-CN" dirty="0"/>
          </a:p>
          <a:p>
            <a:r>
              <a:rPr lang="zh-CN" altLang="en-US" dirty="0"/>
              <a:t>贪心不是万能的，小心贪心的陷阱。</a:t>
            </a:r>
            <a:endParaRPr lang="en-US" altLang="zh-CN" dirty="0"/>
          </a:p>
          <a:p>
            <a:r>
              <a:rPr lang="zh-CN" altLang="en-US" dirty="0"/>
              <a:t>想出一个贪心规则最好尝试证明一下正确性，或者尝试构造一些反例来说明贪心不成立。</a:t>
            </a:r>
            <a:endParaRPr lang="en-US" altLang="zh-CN" dirty="0"/>
          </a:p>
          <a:p>
            <a:r>
              <a:rPr lang="zh-CN" altLang="en-US" dirty="0"/>
              <a:t>一般常用的证明方法：归纳法或反证法。</a:t>
            </a:r>
          </a:p>
        </p:txBody>
      </p:sp>
    </p:spTree>
    <p:extLst>
      <p:ext uri="{BB962C8B-B14F-4D97-AF65-F5344CB8AC3E}">
        <p14:creationId xmlns:p14="http://schemas.microsoft.com/office/powerpoint/2010/main" val="362513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916C9-4A2E-49F0-8E4D-757D8B88E217}"/>
              </a:ext>
            </a:extLst>
          </p:cNvPr>
          <p:cNvSpPr>
            <a:spLocks noGrp="1"/>
          </p:cNvSpPr>
          <p:nvPr>
            <p:ph type="title"/>
          </p:nvPr>
        </p:nvSpPr>
        <p:spPr/>
        <p:txBody>
          <a:bodyPr/>
          <a:lstStyle/>
          <a:p>
            <a:r>
              <a:rPr lang="zh-CN" altLang="en-US" dirty="0"/>
              <a:t>二分搜索</a:t>
            </a:r>
          </a:p>
        </p:txBody>
      </p:sp>
      <p:sp>
        <p:nvSpPr>
          <p:cNvPr id="3" name="文本占位符 2">
            <a:extLst>
              <a:ext uri="{FF2B5EF4-FFF2-40B4-BE49-F238E27FC236}">
                <a16:creationId xmlns:a16="http://schemas.microsoft.com/office/drawing/2014/main" id="{06BA4AC2-B635-4D54-A74E-B6BDA3802B2C}"/>
              </a:ext>
            </a:extLst>
          </p:cNvPr>
          <p:cNvSpPr>
            <a:spLocks noGrp="1"/>
          </p:cNvSpPr>
          <p:nvPr>
            <p:ph type="body" idx="1"/>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247517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4F4169-AD86-4DBD-A11C-BABBA24D9E1D}"/>
              </a:ext>
            </a:extLst>
          </p:cNvPr>
          <p:cNvSpPr>
            <a:spLocks noGrp="1"/>
          </p:cNvSpPr>
          <p:nvPr>
            <p:ph type="title"/>
          </p:nvPr>
        </p:nvSpPr>
        <p:spPr>
          <a:xfrm>
            <a:off x="838200" y="365125"/>
            <a:ext cx="10515600" cy="1325563"/>
          </a:xfrm>
        </p:spPr>
        <p:txBody>
          <a:bodyPr/>
          <a:lstStyle/>
          <a:p>
            <a:r>
              <a:rPr lang="zh-CN" altLang="en-US" dirty="0"/>
              <a:t>二分搜索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ABBFD55-AFD1-469C-ACD9-5624BCCB92FE}"/>
                  </a:ext>
                </a:extLst>
              </p:cNvPr>
              <p:cNvSpPr>
                <a:spLocks noGrp="1"/>
              </p:cNvSpPr>
              <p:nvPr>
                <p:ph idx="1"/>
              </p:nvPr>
            </p:nvSpPr>
            <p:spPr>
              <a:xfrm>
                <a:off x="838200" y="1825625"/>
                <a:ext cx="7569200" cy="4351338"/>
              </a:xfrm>
            </p:spPr>
            <p:txBody>
              <a:bodyPr>
                <a:normAutofit fontScale="92500"/>
              </a:bodyPr>
              <a:lstStyle/>
              <a:p>
                <a:r>
                  <a:rPr lang="zh-CN" altLang="en-US" dirty="0"/>
                  <a:t>二分搜索是通过不断缩小解可能存在的范围，从而求得问题最优解的方法。</a:t>
                </a:r>
                <a:endParaRPr lang="en-US" altLang="zh-CN" dirty="0"/>
              </a:p>
              <a:p>
                <a:r>
                  <a:rPr lang="zh-CN" altLang="en-US" dirty="0"/>
                  <a:t>连续值的二分搜索常用于求函数的零点。</a:t>
                </a:r>
                <a:endParaRPr lang="en-US" altLang="zh-CN" dirty="0"/>
              </a:p>
              <a:p>
                <a:r>
                  <a:rPr lang="zh-CN" altLang="en-US" dirty="0"/>
                  <a:t>离散的二分搜索要求搜索的区间是</a:t>
                </a:r>
                <a:r>
                  <a:rPr lang="zh-CN" altLang="en-US" b="1" dirty="0"/>
                  <a:t>单调</a:t>
                </a:r>
                <a:r>
                  <a:rPr lang="zh-CN" altLang="en-US" dirty="0"/>
                  <a:t>的，即该答案恰好分为满足该性质的和不满足该性质的两个子区间。</a:t>
                </a:r>
                <a:endParaRPr lang="en-US" altLang="zh-CN" dirty="0"/>
              </a:p>
              <a:p>
                <a:r>
                  <a:rPr lang="zh-CN" altLang="en-US" dirty="0"/>
                  <a:t>具体来说，二分搜索每一次检查范围的中点，从而确定答案的位置在中点的左边还是中点的右边。这样每次就能把答案的可能存在范围缩小一半。</a:t>
                </a:r>
                <a:endParaRPr lang="en-US" altLang="zh-CN" dirty="0"/>
              </a:p>
              <a:p>
                <a:r>
                  <a:rPr lang="zh-CN" altLang="en-US" dirty="0"/>
                  <a:t>时间复杂度</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m:rPr>
                        <m:sty m:val="p"/>
                      </m:rPr>
                      <a:rPr lang="en-US" altLang="zh-CN" b="0" i="1" dirty="0" smtClean="0">
                        <a:latin typeface="Cambria Math" panose="02040503050406030204" pitchFamily="18" charset="0"/>
                      </a:rPr>
                      <m:t>log</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2ABBFD55-AFD1-469C-ACD9-5624BCCB92FE}"/>
                  </a:ext>
                </a:extLst>
              </p:cNvPr>
              <p:cNvSpPr>
                <a:spLocks noGrp="1" noRot="1" noChangeAspect="1" noMove="1" noResize="1" noEditPoints="1" noAdjustHandles="1" noChangeArrowheads="1" noChangeShapeType="1" noTextEdit="1"/>
              </p:cNvSpPr>
              <p:nvPr>
                <p:ph idx="1"/>
              </p:nvPr>
            </p:nvSpPr>
            <p:spPr>
              <a:xfrm>
                <a:off x="838200" y="1825625"/>
                <a:ext cx="7569200" cy="4351338"/>
              </a:xfrm>
              <a:blipFill>
                <a:blip r:embed="rId2"/>
                <a:stretch>
                  <a:fillRect l="-1289" t="-2101" r="-2901"/>
                </a:stretch>
              </a:blipFill>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80F70348-DDEC-47AD-A4EF-65C67F48C6B6}"/>
              </a:ext>
            </a:extLst>
          </p:cNvPr>
          <p:cNvGraphicFramePr>
            <a:graphicFrameLocks noGrp="1"/>
          </p:cNvGraphicFramePr>
          <p:nvPr>
            <p:extLst>
              <p:ext uri="{D42A27DB-BD31-4B8C-83A1-F6EECF244321}">
                <p14:modId xmlns:p14="http://schemas.microsoft.com/office/powerpoint/2010/main" val="2304836620"/>
              </p:ext>
            </p:extLst>
          </p:nvPr>
        </p:nvGraphicFramePr>
        <p:xfrm>
          <a:off x="8663941" y="4000500"/>
          <a:ext cx="3060701" cy="370840"/>
        </p:xfrm>
        <a:graphic>
          <a:graphicData uri="http://schemas.openxmlformats.org/drawingml/2006/table">
            <a:tbl>
              <a:tblPr firstRow="1" bandRow="1">
                <a:tableStyleId>{5C22544A-7EE6-4342-B048-85BDC9FD1C3A}</a:tableStyleId>
              </a:tblPr>
              <a:tblGrid>
                <a:gridCol w="437243">
                  <a:extLst>
                    <a:ext uri="{9D8B030D-6E8A-4147-A177-3AD203B41FA5}">
                      <a16:colId xmlns:a16="http://schemas.microsoft.com/office/drawing/2014/main" val="3835206295"/>
                    </a:ext>
                  </a:extLst>
                </a:gridCol>
                <a:gridCol w="437243">
                  <a:extLst>
                    <a:ext uri="{9D8B030D-6E8A-4147-A177-3AD203B41FA5}">
                      <a16:colId xmlns:a16="http://schemas.microsoft.com/office/drawing/2014/main" val="2060336187"/>
                    </a:ext>
                  </a:extLst>
                </a:gridCol>
                <a:gridCol w="437243">
                  <a:extLst>
                    <a:ext uri="{9D8B030D-6E8A-4147-A177-3AD203B41FA5}">
                      <a16:colId xmlns:a16="http://schemas.microsoft.com/office/drawing/2014/main" val="373780238"/>
                    </a:ext>
                  </a:extLst>
                </a:gridCol>
                <a:gridCol w="437243">
                  <a:extLst>
                    <a:ext uri="{9D8B030D-6E8A-4147-A177-3AD203B41FA5}">
                      <a16:colId xmlns:a16="http://schemas.microsoft.com/office/drawing/2014/main" val="3356972482"/>
                    </a:ext>
                  </a:extLst>
                </a:gridCol>
                <a:gridCol w="437243">
                  <a:extLst>
                    <a:ext uri="{9D8B030D-6E8A-4147-A177-3AD203B41FA5}">
                      <a16:colId xmlns:a16="http://schemas.microsoft.com/office/drawing/2014/main" val="2656827169"/>
                    </a:ext>
                  </a:extLst>
                </a:gridCol>
                <a:gridCol w="437243">
                  <a:extLst>
                    <a:ext uri="{9D8B030D-6E8A-4147-A177-3AD203B41FA5}">
                      <a16:colId xmlns:a16="http://schemas.microsoft.com/office/drawing/2014/main" val="2620153667"/>
                    </a:ext>
                  </a:extLst>
                </a:gridCol>
                <a:gridCol w="437243">
                  <a:extLst>
                    <a:ext uri="{9D8B030D-6E8A-4147-A177-3AD203B41FA5}">
                      <a16:colId xmlns:a16="http://schemas.microsoft.com/office/drawing/2014/main" val="2985222023"/>
                    </a:ext>
                  </a:extLst>
                </a:gridCol>
              </a:tblGrid>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solidFill>
                      <a:srgbClr val="FF0000"/>
                    </a:solidFill>
                  </a:tcPr>
                </a:tc>
                <a:tc>
                  <a:txBody>
                    <a:bodyPr/>
                    <a:lstStyle/>
                    <a:p>
                      <a:endParaRPr lang="zh-CN" altLang="en-US" dirty="0"/>
                    </a:p>
                  </a:txBody>
                  <a:tcPr>
                    <a:solidFill>
                      <a:srgbClr val="FF0000"/>
                    </a:solidFill>
                  </a:tcPr>
                </a:tc>
                <a:tc>
                  <a:txBody>
                    <a:bodyPr/>
                    <a:lstStyle/>
                    <a:p>
                      <a:endParaRPr lang="zh-CN" altLang="en-US" dirty="0"/>
                    </a:p>
                  </a:txBody>
                  <a:tcPr>
                    <a:solidFill>
                      <a:srgbClr val="FF0000"/>
                    </a:solidFill>
                  </a:tcPr>
                </a:tc>
                <a:extLst>
                  <a:ext uri="{0D108BD9-81ED-4DB2-BD59-A6C34878D82A}">
                    <a16:rowId xmlns:a16="http://schemas.microsoft.com/office/drawing/2014/main" val="3850006980"/>
                  </a:ext>
                </a:extLst>
              </a:tr>
            </a:tbl>
          </a:graphicData>
        </a:graphic>
      </p:graphicFrame>
      <p:cxnSp>
        <p:nvCxnSpPr>
          <p:cNvPr id="8" name="直接箭头连接符 7">
            <a:extLst>
              <a:ext uri="{FF2B5EF4-FFF2-40B4-BE49-F238E27FC236}">
                <a16:creationId xmlns:a16="http://schemas.microsoft.com/office/drawing/2014/main" id="{F76BD7DC-25EB-4302-8A68-7F23D23116F1}"/>
              </a:ext>
            </a:extLst>
          </p:cNvPr>
          <p:cNvCxnSpPr/>
          <p:nvPr/>
        </p:nvCxnSpPr>
        <p:spPr>
          <a:xfrm>
            <a:off x="10403840" y="3429000"/>
            <a:ext cx="0" cy="5715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9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1000"/>
                                        <p:tgtEl>
                                          <p:spTgt spid="3">
                                            <p:txEl>
                                              <p:pRg st="3" end="3"/>
                                            </p:txEl>
                                          </p:spTgt>
                                        </p:tgtEl>
                                      </p:cBhvr>
                                    </p:animEffect>
                                    <p:anim calcmode="lin" valueType="num">
                                      <p:cBhvr>
                                        <p:cTn id="3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1000"/>
                                        <p:tgtEl>
                                          <p:spTgt spid="3">
                                            <p:txEl>
                                              <p:pRg st="4" end="4"/>
                                            </p:txEl>
                                          </p:spTgt>
                                        </p:tgtEl>
                                      </p:cBhvr>
                                    </p:animEffect>
                                    <p:anim calcmode="lin" valueType="num">
                                      <p:cBhvr>
                                        <p:cTn id="4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77BF76-D1CB-4587-A126-8A6988C684B0}"/>
              </a:ext>
            </a:extLst>
          </p:cNvPr>
          <p:cNvSpPr>
            <a:spLocks noGrp="1"/>
          </p:cNvSpPr>
          <p:nvPr>
            <p:ph type="title"/>
          </p:nvPr>
        </p:nvSpPr>
        <p:spPr/>
        <p:txBody>
          <a:bodyPr/>
          <a:lstStyle/>
          <a:p>
            <a:r>
              <a:rPr lang="zh-CN" altLang="en-US"/>
              <a:t>经典二分问题</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E9AF821-C715-47AA-BF04-198521DD1277}"/>
                  </a:ext>
                </a:extLst>
              </p:cNvPr>
              <p:cNvSpPr>
                <a:spLocks noGrp="1"/>
              </p:cNvSpPr>
              <p:nvPr>
                <p:ph idx="1"/>
              </p:nvPr>
            </p:nvSpPr>
            <p:spPr/>
            <p:txBody>
              <a:bodyPr/>
              <a:lstStyle/>
              <a:p>
                <a:r>
                  <a:rPr lang="zh-CN" altLang="en-US" dirty="0"/>
                  <a:t>一个经典的二分问题：</a:t>
                </a:r>
                <a:endParaRPr lang="en-US" altLang="zh-CN" dirty="0"/>
              </a:p>
              <a:p>
                <a:r>
                  <a:rPr lang="zh-CN" altLang="en-US" dirty="0"/>
                  <a:t>给定一个递增序列，给定一个数</a:t>
                </a:r>
                <a:r>
                  <a:rPr lang="en-US" altLang="zh-CN" dirty="0"/>
                  <a:t>k</a:t>
                </a:r>
                <a:r>
                  <a:rPr lang="zh-CN" altLang="en-US" dirty="0"/>
                  <a:t>，找出第一个比</a:t>
                </a:r>
                <a:r>
                  <a:rPr lang="en-US" altLang="zh-CN" dirty="0"/>
                  <a:t>k</a:t>
                </a:r>
                <a:r>
                  <a:rPr lang="zh-CN" altLang="en-US" dirty="0"/>
                  <a:t>大的数。如果没有比</a:t>
                </a:r>
                <a:r>
                  <a:rPr lang="en-US" altLang="zh-CN" dirty="0"/>
                  <a:t>k</a:t>
                </a:r>
                <a:r>
                  <a:rPr lang="zh-CN" altLang="en-US" dirty="0"/>
                  <a:t>大的数输出</a:t>
                </a:r>
                <a:r>
                  <a:rPr lang="en-US" altLang="zh-CN" dirty="0"/>
                  <a:t>”?”</a:t>
                </a:r>
              </a:p>
              <a:p>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6</m:t>
                        </m:r>
                      </m:sup>
                    </m:sSup>
                  </m:oMath>
                </a14:m>
                <a:r>
                  <a:rPr lang="en-US" altLang="zh-CN" b="0" dirty="0"/>
                  <a:t>,k</a:t>
                </a:r>
                <a:r>
                  <a:rPr lang="zh-CN" altLang="en-US" b="0" dirty="0"/>
                  <a:t>为正整数</a:t>
                </a:r>
                <a:endParaRPr lang="en-US" altLang="zh-CN" b="0" dirty="0"/>
              </a:p>
              <a:p>
                <a:endParaRPr lang="en-US" altLang="zh-CN" b="0" dirty="0"/>
              </a:p>
            </p:txBody>
          </p:sp>
        </mc:Choice>
        <mc:Fallback xmlns="">
          <p:sp>
            <p:nvSpPr>
              <p:cNvPr id="3" name="内容占位符 2">
                <a:extLst>
                  <a:ext uri="{FF2B5EF4-FFF2-40B4-BE49-F238E27FC236}">
                    <a16:creationId xmlns:a16="http://schemas.microsoft.com/office/drawing/2014/main" id="{7E9AF821-C715-47AA-BF04-198521DD1277}"/>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710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26893-167F-4449-A533-D56FC2ABBF6D}"/>
              </a:ext>
            </a:extLst>
          </p:cNvPr>
          <p:cNvSpPr>
            <a:spLocks noGrp="1"/>
          </p:cNvSpPr>
          <p:nvPr>
            <p:ph type="title"/>
          </p:nvPr>
        </p:nvSpPr>
        <p:spPr>
          <a:xfrm>
            <a:off x="838200" y="365125"/>
            <a:ext cx="10515600" cy="1325563"/>
          </a:xfrm>
        </p:spPr>
        <p:txBody>
          <a:bodyPr/>
          <a:lstStyle/>
          <a:p>
            <a:r>
              <a:rPr lang="zh-CN" altLang="en-US" dirty="0"/>
              <a:t>一个正确的二分实现</a:t>
            </a:r>
          </a:p>
        </p:txBody>
      </p:sp>
      <p:sp>
        <p:nvSpPr>
          <p:cNvPr id="3" name="内容占位符 2">
            <a:extLst>
              <a:ext uri="{FF2B5EF4-FFF2-40B4-BE49-F238E27FC236}">
                <a16:creationId xmlns:a16="http://schemas.microsoft.com/office/drawing/2014/main" id="{4DB58053-6E28-4EA9-8534-0A44DE051C39}"/>
              </a:ext>
            </a:extLst>
          </p:cNvPr>
          <p:cNvSpPr>
            <a:spLocks noGrp="1"/>
          </p:cNvSpPr>
          <p:nvPr>
            <p:ph idx="1"/>
          </p:nvPr>
        </p:nvSpPr>
        <p:spPr>
          <a:xfrm>
            <a:off x="838200" y="1825625"/>
            <a:ext cx="10515600" cy="4351338"/>
          </a:xfrm>
        </p:spPr>
        <p:txBody>
          <a:bodyPr/>
          <a:lstStyle/>
          <a:p>
            <a:endParaRPr lang="zh-CN" altLang="en-US"/>
          </a:p>
        </p:txBody>
      </p:sp>
      <p:pic>
        <p:nvPicPr>
          <p:cNvPr id="4" name="图片 3">
            <a:extLst>
              <a:ext uri="{FF2B5EF4-FFF2-40B4-BE49-F238E27FC236}">
                <a16:creationId xmlns:a16="http://schemas.microsoft.com/office/drawing/2014/main" id="{D259FE16-12BB-4416-92D7-6A3252C86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21" y="1164571"/>
            <a:ext cx="11727557" cy="5328304"/>
          </a:xfrm>
          <a:prstGeom prst="rect">
            <a:avLst/>
          </a:prstGeom>
        </p:spPr>
      </p:pic>
    </p:spTree>
    <p:extLst>
      <p:ext uri="{BB962C8B-B14F-4D97-AF65-F5344CB8AC3E}">
        <p14:creationId xmlns:p14="http://schemas.microsoft.com/office/powerpoint/2010/main" val="407487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50982-B2C1-4D88-B64D-9F55FBF776F9}"/>
              </a:ext>
            </a:extLst>
          </p:cNvPr>
          <p:cNvSpPr>
            <a:spLocks noGrp="1"/>
          </p:cNvSpPr>
          <p:nvPr>
            <p:ph type="title"/>
          </p:nvPr>
        </p:nvSpPr>
        <p:spPr/>
        <p:txBody>
          <a:bodyPr/>
          <a:lstStyle/>
          <a:p>
            <a:r>
              <a:rPr lang="zh-CN" altLang="en-US" dirty="0"/>
              <a:t>搜索可视化</a:t>
            </a:r>
          </a:p>
        </p:txBody>
      </p:sp>
      <p:graphicFrame>
        <p:nvGraphicFramePr>
          <p:cNvPr id="4" name="内容占位符 3">
            <a:extLst>
              <a:ext uri="{FF2B5EF4-FFF2-40B4-BE49-F238E27FC236}">
                <a16:creationId xmlns:a16="http://schemas.microsoft.com/office/drawing/2014/main" id="{52A35514-8AAB-4B2E-B72C-15F912A168A6}"/>
              </a:ext>
            </a:extLst>
          </p:cNvPr>
          <p:cNvGraphicFramePr>
            <a:graphicFrameLocks noGrp="1"/>
          </p:cNvGraphicFramePr>
          <p:nvPr>
            <p:ph idx="1"/>
            <p:extLst>
              <p:ext uri="{D42A27DB-BD31-4B8C-83A1-F6EECF244321}">
                <p14:modId xmlns:p14="http://schemas.microsoft.com/office/powerpoint/2010/main" val="1462654512"/>
              </p:ext>
            </p:extLst>
          </p:nvPr>
        </p:nvGraphicFramePr>
        <p:xfrm>
          <a:off x="901701" y="2698474"/>
          <a:ext cx="10515600" cy="37084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2888920115"/>
                    </a:ext>
                  </a:extLst>
                </a:gridCol>
                <a:gridCol w="1051560">
                  <a:extLst>
                    <a:ext uri="{9D8B030D-6E8A-4147-A177-3AD203B41FA5}">
                      <a16:colId xmlns:a16="http://schemas.microsoft.com/office/drawing/2014/main" val="2002930817"/>
                    </a:ext>
                  </a:extLst>
                </a:gridCol>
                <a:gridCol w="1051560">
                  <a:extLst>
                    <a:ext uri="{9D8B030D-6E8A-4147-A177-3AD203B41FA5}">
                      <a16:colId xmlns:a16="http://schemas.microsoft.com/office/drawing/2014/main" val="2771221797"/>
                    </a:ext>
                  </a:extLst>
                </a:gridCol>
                <a:gridCol w="1051560">
                  <a:extLst>
                    <a:ext uri="{9D8B030D-6E8A-4147-A177-3AD203B41FA5}">
                      <a16:colId xmlns:a16="http://schemas.microsoft.com/office/drawing/2014/main" val="2380967573"/>
                    </a:ext>
                  </a:extLst>
                </a:gridCol>
                <a:gridCol w="1051560">
                  <a:extLst>
                    <a:ext uri="{9D8B030D-6E8A-4147-A177-3AD203B41FA5}">
                      <a16:colId xmlns:a16="http://schemas.microsoft.com/office/drawing/2014/main" val="2166725147"/>
                    </a:ext>
                  </a:extLst>
                </a:gridCol>
                <a:gridCol w="1051560">
                  <a:extLst>
                    <a:ext uri="{9D8B030D-6E8A-4147-A177-3AD203B41FA5}">
                      <a16:colId xmlns:a16="http://schemas.microsoft.com/office/drawing/2014/main" val="2983427381"/>
                    </a:ext>
                  </a:extLst>
                </a:gridCol>
                <a:gridCol w="1051560">
                  <a:extLst>
                    <a:ext uri="{9D8B030D-6E8A-4147-A177-3AD203B41FA5}">
                      <a16:colId xmlns:a16="http://schemas.microsoft.com/office/drawing/2014/main" val="1404565353"/>
                    </a:ext>
                  </a:extLst>
                </a:gridCol>
                <a:gridCol w="1051560">
                  <a:extLst>
                    <a:ext uri="{9D8B030D-6E8A-4147-A177-3AD203B41FA5}">
                      <a16:colId xmlns:a16="http://schemas.microsoft.com/office/drawing/2014/main" val="1729127820"/>
                    </a:ext>
                  </a:extLst>
                </a:gridCol>
                <a:gridCol w="1051560">
                  <a:extLst>
                    <a:ext uri="{9D8B030D-6E8A-4147-A177-3AD203B41FA5}">
                      <a16:colId xmlns:a16="http://schemas.microsoft.com/office/drawing/2014/main" val="432426029"/>
                    </a:ext>
                  </a:extLst>
                </a:gridCol>
                <a:gridCol w="1051560">
                  <a:extLst>
                    <a:ext uri="{9D8B030D-6E8A-4147-A177-3AD203B41FA5}">
                      <a16:colId xmlns:a16="http://schemas.microsoft.com/office/drawing/2014/main" val="2319627306"/>
                    </a:ext>
                  </a:extLst>
                </a:gridCol>
              </a:tblGrid>
              <a:tr h="370840">
                <a:tc>
                  <a:txBody>
                    <a:bodyPr/>
                    <a:lstStyle/>
                    <a:p>
                      <a:pPr algn="ctr"/>
                      <a:r>
                        <a:rPr lang="en-US" altLang="zh-CN" dirty="0"/>
                        <a:t>23</a:t>
                      </a:r>
                      <a:endParaRPr lang="zh-CN" altLang="en-US" dirty="0"/>
                    </a:p>
                  </a:txBody>
                  <a:tcPr/>
                </a:tc>
                <a:tc>
                  <a:txBody>
                    <a:bodyPr/>
                    <a:lstStyle/>
                    <a:p>
                      <a:pPr algn="ctr"/>
                      <a:r>
                        <a:rPr lang="en-US" altLang="zh-CN" dirty="0"/>
                        <a:t>42</a:t>
                      </a:r>
                      <a:endParaRPr lang="zh-CN" altLang="en-US" dirty="0"/>
                    </a:p>
                  </a:txBody>
                  <a:tcPr/>
                </a:tc>
                <a:tc>
                  <a:txBody>
                    <a:bodyPr/>
                    <a:lstStyle/>
                    <a:p>
                      <a:pPr algn="ctr"/>
                      <a:r>
                        <a:rPr lang="en-US" altLang="zh-CN" dirty="0"/>
                        <a:t>57</a:t>
                      </a:r>
                      <a:endParaRPr lang="zh-CN" altLang="en-US" dirty="0"/>
                    </a:p>
                  </a:txBody>
                  <a:tcPr/>
                </a:tc>
                <a:tc>
                  <a:txBody>
                    <a:bodyPr/>
                    <a:lstStyle/>
                    <a:p>
                      <a:pPr algn="ctr"/>
                      <a:r>
                        <a:rPr lang="en-US" altLang="zh-CN" dirty="0"/>
                        <a:t>89</a:t>
                      </a:r>
                      <a:endParaRPr lang="zh-CN" altLang="en-US" dirty="0"/>
                    </a:p>
                  </a:txBody>
                  <a:tcPr/>
                </a:tc>
                <a:tc>
                  <a:txBody>
                    <a:bodyPr/>
                    <a:lstStyle/>
                    <a:p>
                      <a:pPr algn="ctr"/>
                      <a:r>
                        <a:rPr lang="en-US" altLang="zh-CN" dirty="0"/>
                        <a:t>101</a:t>
                      </a:r>
                      <a:endParaRPr lang="zh-CN" altLang="en-US" dirty="0"/>
                    </a:p>
                  </a:txBody>
                  <a:tcPr/>
                </a:tc>
                <a:tc>
                  <a:txBody>
                    <a:bodyPr/>
                    <a:lstStyle/>
                    <a:p>
                      <a:pPr algn="ctr"/>
                      <a:r>
                        <a:rPr lang="en-US" altLang="zh-CN" dirty="0"/>
                        <a:t>158</a:t>
                      </a:r>
                      <a:endParaRPr lang="zh-CN" altLang="en-US" dirty="0"/>
                    </a:p>
                  </a:txBody>
                  <a:tcPr/>
                </a:tc>
                <a:tc>
                  <a:txBody>
                    <a:bodyPr/>
                    <a:lstStyle/>
                    <a:p>
                      <a:pPr algn="ctr"/>
                      <a:r>
                        <a:rPr lang="en-US" altLang="zh-CN" dirty="0"/>
                        <a:t>314</a:t>
                      </a:r>
                      <a:endParaRPr lang="zh-CN" altLang="en-US" dirty="0"/>
                    </a:p>
                  </a:txBody>
                  <a:tcPr/>
                </a:tc>
                <a:tc>
                  <a:txBody>
                    <a:bodyPr/>
                    <a:lstStyle/>
                    <a:p>
                      <a:pPr algn="ctr"/>
                      <a:r>
                        <a:rPr lang="en-US" altLang="zh-CN" dirty="0"/>
                        <a:t>456</a:t>
                      </a:r>
                      <a:endParaRPr lang="zh-CN" altLang="en-US" dirty="0"/>
                    </a:p>
                  </a:txBody>
                  <a:tcPr/>
                </a:tc>
                <a:tc>
                  <a:txBody>
                    <a:bodyPr/>
                    <a:lstStyle/>
                    <a:p>
                      <a:pPr algn="ctr"/>
                      <a:r>
                        <a:rPr lang="en-US" altLang="zh-CN" dirty="0"/>
                        <a:t>687</a:t>
                      </a:r>
                      <a:endParaRPr lang="zh-CN" altLang="en-US" dirty="0"/>
                    </a:p>
                  </a:txBody>
                  <a:tcPr/>
                </a:tc>
                <a:tc>
                  <a:txBody>
                    <a:bodyPr/>
                    <a:lstStyle/>
                    <a:p>
                      <a:pPr algn="ctr"/>
                      <a:r>
                        <a:rPr lang="en-US" altLang="zh-CN" dirty="0"/>
                        <a:t>874</a:t>
                      </a:r>
                      <a:endParaRPr lang="zh-CN" altLang="en-US" dirty="0"/>
                    </a:p>
                  </a:txBody>
                  <a:tcPr/>
                </a:tc>
                <a:extLst>
                  <a:ext uri="{0D108BD9-81ED-4DB2-BD59-A6C34878D82A}">
                    <a16:rowId xmlns:a16="http://schemas.microsoft.com/office/drawing/2014/main" val="163286554"/>
                  </a:ext>
                </a:extLst>
              </a:tr>
            </a:tbl>
          </a:graphicData>
        </a:graphic>
      </p:graphicFrame>
      <p:sp>
        <p:nvSpPr>
          <p:cNvPr id="5" name="文本框 4">
            <a:extLst>
              <a:ext uri="{FF2B5EF4-FFF2-40B4-BE49-F238E27FC236}">
                <a16:creationId xmlns:a16="http://schemas.microsoft.com/office/drawing/2014/main" id="{794D3887-8444-45BD-927C-FC21E2A6E9B7}"/>
              </a:ext>
            </a:extLst>
          </p:cNvPr>
          <p:cNvSpPr txBox="1"/>
          <p:nvPr/>
        </p:nvSpPr>
        <p:spPr>
          <a:xfrm>
            <a:off x="901700" y="1429078"/>
            <a:ext cx="4546600" cy="523220"/>
          </a:xfrm>
          <a:prstGeom prst="rect">
            <a:avLst/>
          </a:prstGeom>
          <a:noFill/>
        </p:spPr>
        <p:txBody>
          <a:bodyPr wrap="square" rtlCol="0">
            <a:spAutoFit/>
          </a:bodyPr>
          <a:lstStyle/>
          <a:p>
            <a:r>
              <a:rPr lang="en-US" altLang="zh-CN" sz="2800" b="1" dirty="0"/>
              <a:t>K=333</a:t>
            </a:r>
            <a:r>
              <a:rPr lang="zh-CN" altLang="en-US" sz="2800" b="1" dirty="0"/>
              <a:t>，区间从</a:t>
            </a:r>
            <a:r>
              <a:rPr lang="en-US" altLang="zh-CN" sz="2800" b="1" dirty="0"/>
              <a:t>0</a:t>
            </a:r>
            <a:r>
              <a:rPr lang="zh-CN" altLang="en-US" sz="2800" b="1" dirty="0"/>
              <a:t>开始</a:t>
            </a:r>
          </a:p>
        </p:txBody>
      </p:sp>
      <p:sp>
        <p:nvSpPr>
          <p:cNvPr id="7" name="内容占位符 2">
            <a:extLst>
              <a:ext uri="{FF2B5EF4-FFF2-40B4-BE49-F238E27FC236}">
                <a16:creationId xmlns:a16="http://schemas.microsoft.com/office/drawing/2014/main" id="{5700BA41-F833-4F07-BBDE-808B7E89EE6C}"/>
              </a:ext>
            </a:extLst>
          </p:cNvPr>
          <p:cNvSpPr txBox="1">
            <a:spLocks/>
          </p:cNvSpPr>
          <p:nvPr/>
        </p:nvSpPr>
        <p:spPr>
          <a:xfrm>
            <a:off x="965200" y="4312861"/>
            <a:ext cx="10515600" cy="20244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l=0,r=9,mid=(0+9)/2=4</a:t>
            </a:r>
          </a:p>
          <a:p>
            <a:r>
              <a:rPr lang="en-US" altLang="zh-CN" dirty="0"/>
              <a:t>l=4,r=9,mid=(4+9)/2=6</a:t>
            </a:r>
          </a:p>
          <a:p>
            <a:r>
              <a:rPr lang="en-US" altLang="zh-CN" dirty="0"/>
              <a:t>l=6,r=9,mid=(6+9)/2=7</a:t>
            </a:r>
          </a:p>
          <a:p>
            <a:r>
              <a:rPr lang="en-US" altLang="zh-CN" dirty="0"/>
              <a:t>l=6,r=7,</a:t>
            </a:r>
            <a:r>
              <a:rPr lang="zh-CN" altLang="en-US" dirty="0"/>
              <a:t>得出答案为</a:t>
            </a:r>
            <a:r>
              <a:rPr lang="en-US" altLang="zh-CN" dirty="0"/>
              <a:t>7</a:t>
            </a:r>
            <a:endParaRPr lang="zh-CN" altLang="en-US" dirty="0"/>
          </a:p>
        </p:txBody>
      </p:sp>
      <p:grpSp>
        <p:nvGrpSpPr>
          <p:cNvPr id="14" name="组合 13">
            <a:extLst>
              <a:ext uri="{FF2B5EF4-FFF2-40B4-BE49-F238E27FC236}">
                <a16:creationId xmlns:a16="http://schemas.microsoft.com/office/drawing/2014/main" id="{4CB3E6D5-3F42-4B80-A53D-34F10987A682}"/>
              </a:ext>
            </a:extLst>
          </p:cNvPr>
          <p:cNvGrpSpPr/>
          <p:nvPr/>
        </p:nvGrpSpPr>
        <p:grpSpPr>
          <a:xfrm>
            <a:off x="1286109" y="3069314"/>
            <a:ext cx="247184" cy="964514"/>
            <a:chOff x="1349608" y="2545140"/>
            <a:chExt cx="247184" cy="964514"/>
          </a:xfrm>
        </p:grpSpPr>
        <p:cxnSp>
          <p:nvCxnSpPr>
            <p:cNvPr id="9" name="直接箭头连接符 8">
              <a:extLst>
                <a:ext uri="{FF2B5EF4-FFF2-40B4-BE49-F238E27FC236}">
                  <a16:creationId xmlns:a16="http://schemas.microsoft.com/office/drawing/2014/main" id="{3EA12A18-0D66-4DC0-86BD-5ACF92E2ECB1}"/>
                </a:ext>
              </a:extLst>
            </p:cNvPr>
            <p:cNvCxnSpPr>
              <a:cxnSpLocks/>
            </p:cNvCxnSpPr>
            <p:nvPr/>
          </p:nvCxnSpPr>
          <p:spPr>
            <a:xfrm flipV="1">
              <a:off x="1473200" y="2545140"/>
              <a:ext cx="0" cy="46476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2CA48D45-9883-4E5A-9B19-2BA44442DF81}"/>
                </a:ext>
              </a:extLst>
            </p:cNvPr>
            <p:cNvSpPr txBox="1"/>
            <p:nvPr/>
          </p:nvSpPr>
          <p:spPr>
            <a:xfrm>
              <a:off x="1349608" y="3047989"/>
              <a:ext cx="247184" cy="461665"/>
            </a:xfrm>
            <a:prstGeom prst="rect">
              <a:avLst/>
            </a:prstGeom>
            <a:noFill/>
          </p:spPr>
          <p:txBody>
            <a:bodyPr wrap="none" rtlCol="0">
              <a:spAutoFit/>
            </a:bodyPr>
            <a:lstStyle/>
            <a:p>
              <a:r>
                <a:rPr lang="en-US" altLang="zh-CN" sz="2400" b="1" dirty="0">
                  <a:latin typeface="+mj-lt"/>
                </a:rPr>
                <a:t>l</a:t>
              </a:r>
              <a:endParaRPr lang="zh-CN" altLang="en-US" sz="2400" b="1" dirty="0">
                <a:latin typeface="+mj-lt"/>
              </a:endParaRPr>
            </a:p>
          </p:txBody>
        </p:sp>
      </p:grpSp>
      <p:grpSp>
        <p:nvGrpSpPr>
          <p:cNvPr id="15" name="组合 14">
            <a:extLst>
              <a:ext uri="{FF2B5EF4-FFF2-40B4-BE49-F238E27FC236}">
                <a16:creationId xmlns:a16="http://schemas.microsoft.com/office/drawing/2014/main" id="{3F794FF6-37E1-479D-9353-DB86FAAF6571}"/>
              </a:ext>
            </a:extLst>
          </p:cNvPr>
          <p:cNvGrpSpPr/>
          <p:nvPr/>
        </p:nvGrpSpPr>
        <p:grpSpPr>
          <a:xfrm>
            <a:off x="10778893" y="3044258"/>
            <a:ext cx="285656" cy="964514"/>
            <a:chOff x="1349608" y="2545140"/>
            <a:chExt cx="285656" cy="964514"/>
          </a:xfrm>
        </p:grpSpPr>
        <p:cxnSp>
          <p:nvCxnSpPr>
            <p:cNvPr id="16" name="直接箭头连接符 15">
              <a:extLst>
                <a:ext uri="{FF2B5EF4-FFF2-40B4-BE49-F238E27FC236}">
                  <a16:creationId xmlns:a16="http://schemas.microsoft.com/office/drawing/2014/main" id="{68F92905-AF18-437F-96F8-9A5026076619}"/>
                </a:ext>
              </a:extLst>
            </p:cNvPr>
            <p:cNvCxnSpPr>
              <a:cxnSpLocks/>
            </p:cNvCxnSpPr>
            <p:nvPr/>
          </p:nvCxnSpPr>
          <p:spPr>
            <a:xfrm flipV="1">
              <a:off x="1473200" y="2545140"/>
              <a:ext cx="0" cy="46476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D9BA9CFE-04AD-4502-AD4F-9F8CBBD732AC}"/>
                </a:ext>
              </a:extLst>
            </p:cNvPr>
            <p:cNvSpPr txBox="1"/>
            <p:nvPr/>
          </p:nvSpPr>
          <p:spPr>
            <a:xfrm>
              <a:off x="1349608" y="3047989"/>
              <a:ext cx="285656" cy="461665"/>
            </a:xfrm>
            <a:prstGeom prst="rect">
              <a:avLst/>
            </a:prstGeom>
            <a:noFill/>
          </p:spPr>
          <p:txBody>
            <a:bodyPr wrap="none" rtlCol="0">
              <a:spAutoFit/>
            </a:bodyPr>
            <a:lstStyle/>
            <a:p>
              <a:r>
                <a:rPr lang="en-US" altLang="zh-CN" sz="2400" b="1" dirty="0">
                  <a:latin typeface="+mj-lt"/>
                </a:rPr>
                <a:t>r</a:t>
              </a:r>
              <a:endParaRPr lang="zh-CN" altLang="en-US" sz="2400" b="1" dirty="0">
                <a:latin typeface="+mj-lt"/>
              </a:endParaRPr>
            </a:p>
          </p:txBody>
        </p:sp>
      </p:grpSp>
      <p:graphicFrame>
        <p:nvGraphicFramePr>
          <p:cNvPr id="20" name="表格 19">
            <a:extLst>
              <a:ext uri="{FF2B5EF4-FFF2-40B4-BE49-F238E27FC236}">
                <a16:creationId xmlns:a16="http://schemas.microsoft.com/office/drawing/2014/main" id="{98A29D68-B9CC-44CC-9FFD-8E3790A1CE9A}"/>
              </a:ext>
            </a:extLst>
          </p:cNvPr>
          <p:cNvGraphicFramePr>
            <a:graphicFrameLocks noGrp="1"/>
          </p:cNvGraphicFramePr>
          <p:nvPr>
            <p:extLst>
              <p:ext uri="{D42A27DB-BD31-4B8C-83A1-F6EECF244321}">
                <p14:modId xmlns:p14="http://schemas.microsoft.com/office/powerpoint/2010/main" val="1061728736"/>
              </p:ext>
            </p:extLst>
          </p:nvPr>
        </p:nvGraphicFramePr>
        <p:xfrm>
          <a:off x="901700" y="2359719"/>
          <a:ext cx="10515600" cy="370840"/>
        </p:xfrm>
        <a:graphic>
          <a:graphicData uri="http://schemas.openxmlformats.org/drawingml/2006/table">
            <a:tbl>
              <a:tblPr firstRow="1" bandRow="1">
                <a:tableStyleId>{21E4AEA4-8DFA-4A89-87EB-49C32662AFE0}</a:tableStyleId>
              </a:tblPr>
              <a:tblGrid>
                <a:gridCol w="1051560">
                  <a:extLst>
                    <a:ext uri="{9D8B030D-6E8A-4147-A177-3AD203B41FA5}">
                      <a16:colId xmlns:a16="http://schemas.microsoft.com/office/drawing/2014/main" val="136928269"/>
                    </a:ext>
                  </a:extLst>
                </a:gridCol>
                <a:gridCol w="1051560">
                  <a:extLst>
                    <a:ext uri="{9D8B030D-6E8A-4147-A177-3AD203B41FA5}">
                      <a16:colId xmlns:a16="http://schemas.microsoft.com/office/drawing/2014/main" val="1888096574"/>
                    </a:ext>
                  </a:extLst>
                </a:gridCol>
                <a:gridCol w="1051560">
                  <a:extLst>
                    <a:ext uri="{9D8B030D-6E8A-4147-A177-3AD203B41FA5}">
                      <a16:colId xmlns:a16="http://schemas.microsoft.com/office/drawing/2014/main" val="455837100"/>
                    </a:ext>
                  </a:extLst>
                </a:gridCol>
                <a:gridCol w="1051560">
                  <a:extLst>
                    <a:ext uri="{9D8B030D-6E8A-4147-A177-3AD203B41FA5}">
                      <a16:colId xmlns:a16="http://schemas.microsoft.com/office/drawing/2014/main" val="3546748065"/>
                    </a:ext>
                  </a:extLst>
                </a:gridCol>
                <a:gridCol w="1051560">
                  <a:extLst>
                    <a:ext uri="{9D8B030D-6E8A-4147-A177-3AD203B41FA5}">
                      <a16:colId xmlns:a16="http://schemas.microsoft.com/office/drawing/2014/main" val="1779349612"/>
                    </a:ext>
                  </a:extLst>
                </a:gridCol>
                <a:gridCol w="1051560">
                  <a:extLst>
                    <a:ext uri="{9D8B030D-6E8A-4147-A177-3AD203B41FA5}">
                      <a16:colId xmlns:a16="http://schemas.microsoft.com/office/drawing/2014/main" val="1635784389"/>
                    </a:ext>
                  </a:extLst>
                </a:gridCol>
                <a:gridCol w="1051560">
                  <a:extLst>
                    <a:ext uri="{9D8B030D-6E8A-4147-A177-3AD203B41FA5}">
                      <a16:colId xmlns:a16="http://schemas.microsoft.com/office/drawing/2014/main" val="218301889"/>
                    </a:ext>
                  </a:extLst>
                </a:gridCol>
                <a:gridCol w="1051560">
                  <a:extLst>
                    <a:ext uri="{9D8B030D-6E8A-4147-A177-3AD203B41FA5}">
                      <a16:colId xmlns:a16="http://schemas.microsoft.com/office/drawing/2014/main" val="1078735427"/>
                    </a:ext>
                  </a:extLst>
                </a:gridCol>
                <a:gridCol w="1051560">
                  <a:extLst>
                    <a:ext uri="{9D8B030D-6E8A-4147-A177-3AD203B41FA5}">
                      <a16:colId xmlns:a16="http://schemas.microsoft.com/office/drawing/2014/main" val="149837458"/>
                    </a:ext>
                  </a:extLst>
                </a:gridCol>
                <a:gridCol w="1051560">
                  <a:extLst>
                    <a:ext uri="{9D8B030D-6E8A-4147-A177-3AD203B41FA5}">
                      <a16:colId xmlns:a16="http://schemas.microsoft.com/office/drawing/2014/main" val="1639327290"/>
                    </a:ext>
                  </a:extLst>
                </a:gridCol>
              </a:tblGrid>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9</a:t>
                      </a:r>
                      <a:endParaRPr lang="zh-CN" altLang="en-US" dirty="0"/>
                    </a:p>
                  </a:txBody>
                  <a:tcPr/>
                </a:tc>
                <a:extLst>
                  <a:ext uri="{0D108BD9-81ED-4DB2-BD59-A6C34878D82A}">
                    <a16:rowId xmlns:a16="http://schemas.microsoft.com/office/drawing/2014/main" val="900616340"/>
                  </a:ext>
                </a:extLst>
              </a:tr>
            </a:tbl>
          </a:graphicData>
        </a:graphic>
      </p:graphicFrame>
    </p:spTree>
    <p:extLst>
      <p:ext uri="{BB962C8B-B14F-4D97-AF65-F5344CB8AC3E}">
        <p14:creationId xmlns:p14="http://schemas.microsoft.com/office/powerpoint/2010/main" val="198445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5E-6 -4.07407E-6 L 0.3448 -0.00069 " pathEditMode="relative" rAng="0" ptsTypes="AA">
                                      <p:cBhvr>
                                        <p:cTn id="13" dur="2000" fill="hold"/>
                                        <p:tgtEl>
                                          <p:spTgt spid="14"/>
                                        </p:tgtEl>
                                        <p:attrNameLst>
                                          <p:attrName>ppt_x</p:attrName>
                                          <p:attrName>ppt_y</p:attrName>
                                        </p:attrNameLst>
                                      </p:cBhvr>
                                      <p:rCtr x="17240" y="-46"/>
                                    </p:animMotion>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1000"/>
                                        <p:tgtEl>
                                          <p:spTgt spid="7">
                                            <p:txEl>
                                              <p:pRg st="1" end="1"/>
                                            </p:txEl>
                                          </p:spTgt>
                                        </p:tgtEl>
                                      </p:cBhvr>
                                    </p:animEffect>
                                    <p:anim calcmode="lin" valueType="num">
                                      <p:cBhvr>
                                        <p:cTn id="19"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0.3448 -0.00069 L 0.51928 -0.00069 " pathEditMode="relative" rAng="0" ptsTypes="AA">
                                      <p:cBhvr>
                                        <p:cTn id="24" dur="2000" fill="hold"/>
                                        <p:tgtEl>
                                          <p:spTgt spid="14"/>
                                        </p:tgtEl>
                                        <p:attrNameLst>
                                          <p:attrName>ppt_x</p:attrName>
                                          <p:attrName>ppt_y</p:attrName>
                                        </p:attrNameLst>
                                      </p:cBhvr>
                                      <p:rCtr x="8724" y="0"/>
                                    </p:animMotion>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fade">
                                      <p:cBhvr>
                                        <p:cTn id="29" dur="1000"/>
                                        <p:tgtEl>
                                          <p:spTgt spid="7">
                                            <p:txEl>
                                              <p:pRg st="2" end="2"/>
                                            </p:txEl>
                                          </p:spTgt>
                                        </p:tgtEl>
                                      </p:cBhvr>
                                    </p:animEffect>
                                    <p:anim calcmode="lin" valueType="num">
                                      <p:cBhvr>
                                        <p:cTn id="3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nodeType="clickEffect">
                                  <p:stCondLst>
                                    <p:cond delay="0"/>
                                  </p:stCondLst>
                                  <p:childTnLst>
                                    <p:animMotion origin="layout" path="M -3.33333E-6 -3.7037E-7 L -0.17382 0.00116 " pathEditMode="relative" rAng="0" ptsTypes="AA">
                                      <p:cBhvr>
                                        <p:cTn id="35" dur="2000" fill="hold"/>
                                        <p:tgtEl>
                                          <p:spTgt spid="15"/>
                                        </p:tgtEl>
                                        <p:attrNameLst>
                                          <p:attrName>ppt_x</p:attrName>
                                          <p:attrName>ppt_y</p:attrName>
                                        </p:attrNameLst>
                                      </p:cBhvr>
                                      <p:rCtr x="-8698" y="46"/>
                                    </p:animMotion>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fade">
                                      <p:cBhvr>
                                        <p:cTn id="40" dur="1000"/>
                                        <p:tgtEl>
                                          <p:spTgt spid="7">
                                            <p:txEl>
                                              <p:pRg st="3" end="3"/>
                                            </p:txEl>
                                          </p:spTgt>
                                        </p:tgtEl>
                                      </p:cBhvr>
                                    </p:animEffect>
                                    <p:anim calcmode="lin" valueType="num">
                                      <p:cBhvr>
                                        <p:cTn id="41"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737F4-BE2C-42B6-9316-2B57A43948E3}"/>
              </a:ext>
            </a:extLst>
          </p:cNvPr>
          <p:cNvSpPr>
            <a:spLocks noGrp="1"/>
          </p:cNvSpPr>
          <p:nvPr>
            <p:ph type="title"/>
          </p:nvPr>
        </p:nvSpPr>
        <p:spPr/>
        <p:txBody>
          <a:bodyPr/>
          <a:lstStyle/>
          <a:p>
            <a:r>
              <a:rPr lang="zh-CN" altLang="en-US" dirty="0"/>
              <a:t>另一个等价的写法</a:t>
            </a:r>
          </a:p>
        </p:txBody>
      </p:sp>
      <p:pic>
        <p:nvPicPr>
          <p:cNvPr id="6" name="内容占位符 5">
            <a:extLst>
              <a:ext uri="{FF2B5EF4-FFF2-40B4-BE49-F238E27FC236}">
                <a16:creationId xmlns:a16="http://schemas.microsoft.com/office/drawing/2014/main" id="{29BF0CB8-4988-4157-A46F-3E3F2AAE47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762" y="1253330"/>
            <a:ext cx="11290089" cy="5437615"/>
          </a:xfrm>
        </p:spPr>
      </p:pic>
    </p:spTree>
    <p:extLst>
      <p:ext uri="{BB962C8B-B14F-4D97-AF65-F5344CB8AC3E}">
        <p14:creationId xmlns:p14="http://schemas.microsoft.com/office/powerpoint/2010/main" val="191068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BEDF5-40AF-4FC8-AE28-3DBE66E6FAC2}"/>
              </a:ext>
            </a:extLst>
          </p:cNvPr>
          <p:cNvSpPr>
            <a:spLocks noGrp="1"/>
          </p:cNvSpPr>
          <p:nvPr>
            <p:ph type="title"/>
          </p:nvPr>
        </p:nvSpPr>
        <p:spPr/>
        <p:txBody>
          <a:bodyPr/>
          <a:lstStyle/>
          <a:p>
            <a:r>
              <a:rPr lang="zh-CN" altLang="en-US" dirty="0"/>
              <a:t>时空复杂度</a:t>
            </a:r>
          </a:p>
        </p:txBody>
      </p:sp>
      <p:sp>
        <p:nvSpPr>
          <p:cNvPr id="3" name="文本占位符 2">
            <a:extLst>
              <a:ext uri="{FF2B5EF4-FFF2-40B4-BE49-F238E27FC236}">
                <a16:creationId xmlns:a16="http://schemas.microsoft.com/office/drawing/2014/main" id="{7146FD29-1106-405C-9C12-EF4A9D13AF60}"/>
              </a:ext>
            </a:extLst>
          </p:cNvPr>
          <p:cNvSpPr>
            <a:spLocks noGrp="1"/>
          </p:cNvSpPr>
          <p:nvPr>
            <p:ph type="body" idx="1"/>
          </p:nvPr>
        </p:nvSpPr>
        <p:spPr>
          <a:xfrm>
            <a:off x="831850" y="4589463"/>
            <a:ext cx="10515600" cy="1500187"/>
          </a:xfrm>
        </p:spPr>
        <p:txBody>
          <a:bodyPr/>
          <a:lstStyle/>
          <a:p>
            <a:r>
              <a:rPr lang="zh-CN" altLang="en-US" dirty="0"/>
              <a:t>如何评估算法是否满足题目要求？</a:t>
            </a:r>
          </a:p>
        </p:txBody>
      </p:sp>
    </p:spTree>
    <p:extLst>
      <p:ext uri="{BB962C8B-B14F-4D97-AF65-F5344CB8AC3E}">
        <p14:creationId xmlns:p14="http://schemas.microsoft.com/office/powerpoint/2010/main" val="128553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80A6D6-8B9D-40C0-ABA2-873AA50B2939}"/>
              </a:ext>
            </a:extLst>
          </p:cNvPr>
          <p:cNvSpPr>
            <a:spLocks noGrp="1"/>
          </p:cNvSpPr>
          <p:nvPr>
            <p:ph type="title"/>
          </p:nvPr>
        </p:nvSpPr>
        <p:spPr/>
        <p:txBody>
          <a:bodyPr/>
          <a:lstStyle/>
          <a:p>
            <a:r>
              <a:rPr lang="zh-CN" altLang="en-US" dirty="0"/>
              <a:t>二分搜索可不仅仅是序列</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EDC85C0-9028-4660-9C83-F576D8DDFE82}"/>
                  </a:ext>
                </a:extLst>
              </p:cNvPr>
              <p:cNvSpPr>
                <a:spLocks noGrp="1"/>
              </p:cNvSpPr>
              <p:nvPr>
                <p:ph idx="1"/>
              </p:nvPr>
            </p:nvSpPr>
            <p:spPr/>
            <p:txBody>
              <a:bodyPr>
                <a:normAutofit/>
              </a:bodyPr>
              <a:lstStyle/>
              <a:p>
                <a:r>
                  <a:rPr lang="en-US" altLang="zh-CN" dirty="0"/>
                  <a:t>(NOIP2015)</a:t>
                </a:r>
                <a:r>
                  <a:rPr lang="zh-CN" altLang="en-US" dirty="0"/>
                  <a:t>一年一度的“跳石头”比赛又要开始了！这项比赛将在一条笔直的河道中进行，河道中分布着一些巨大岩石。组委会已经选择好了两块岩石作为比赛起点和终点。在起点和终点之间，有 </a:t>
                </a:r>
                <a:r>
                  <a:rPr lang="en-US" altLang="zh-CN" dirty="0"/>
                  <a:t>N </a:t>
                </a:r>
                <a:r>
                  <a:rPr lang="zh-CN" altLang="en-US" dirty="0"/>
                  <a:t>块岩石（不含起点和终点的岩石）。在比赛过程中，选手们将从起点出发，每一步跳向相邻的岩石，直至到达终点。</a:t>
                </a:r>
                <a:br>
                  <a:rPr lang="zh-CN" altLang="en-US" dirty="0"/>
                </a:br>
                <a:r>
                  <a:rPr lang="zh-CN" altLang="en-US" dirty="0"/>
                  <a:t>为了提高比赛难度，组委会计划移走一些岩石，使得选手们在比赛过程中的最短跳跃距离尽可能长。由于预算限制，组委会至多从起点和终点之间移走 </a:t>
                </a:r>
                <a:r>
                  <a:rPr lang="en-US" altLang="zh-CN" dirty="0"/>
                  <a:t>M </a:t>
                </a:r>
                <a:r>
                  <a:rPr lang="zh-CN" altLang="en-US" dirty="0"/>
                  <a:t>块岩石（不能 移走起点和终点的岩石）。</a:t>
                </a:r>
                <a:endParaRPr lang="en-US" altLang="zh-CN" dirty="0"/>
              </a:p>
              <a:p>
                <a14:m>
                  <m:oMath xmlns:m="http://schemas.openxmlformats.org/officeDocument/2006/math">
                    <m:r>
                      <a:rPr lang="en-US" altLang="zh-CN" i="1" dirty="0" smtClean="0">
                        <a:latin typeface="Cambria Math" panose="02040503050406030204" pitchFamily="18" charset="0"/>
                      </a:rPr>
                      <m:t>0≤</m:t>
                    </m:r>
                    <m:r>
                      <a:rPr lang="en-US" altLang="zh-CN" i="1" dirty="0" smtClean="0">
                        <a:latin typeface="Cambria Math" panose="02040503050406030204" pitchFamily="18" charset="0"/>
                      </a:rPr>
                      <m:t>𝑀</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𝑁</m:t>
                    </m:r>
                    <m:r>
                      <a:rPr lang="en-US" altLang="zh-CN" i="1" dirty="0" smtClean="0">
                        <a:latin typeface="Cambria Math" panose="02040503050406030204" pitchFamily="18" charset="0"/>
                      </a:rPr>
                      <m:t>≤50000, 1≤</m:t>
                    </m:r>
                    <m:r>
                      <a:rPr lang="en-US" altLang="zh-CN" i="1" dirty="0">
                        <a:latin typeface="Cambria Math" panose="02040503050406030204" pitchFamily="18" charset="0"/>
                      </a:rPr>
                      <m:t>𝐿</m:t>
                    </m:r>
                    <m:r>
                      <a:rPr lang="en-US" altLang="zh-CN" b="0" i="1" dirty="0" smtClean="0">
                        <a:latin typeface="Cambria Math" panose="02040503050406030204" pitchFamily="18" charset="0"/>
                      </a:rPr>
                      <m:t>≤</m:t>
                    </m:r>
                    <m:r>
                      <a:rPr lang="en-US" altLang="zh-CN" i="1" dirty="0">
                        <a:latin typeface="Cambria Math" panose="02040503050406030204" pitchFamily="18" charset="0"/>
                      </a:rPr>
                      <m:t>1000000000</m:t>
                    </m:r>
                    <m:r>
                      <a:rPr lang="en-US" altLang="zh-CN" b="0" i="1" dirty="0" smtClean="0">
                        <a:latin typeface="Cambria Math" panose="02040503050406030204" pitchFamily="18" charset="0"/>
                      </a:rPr>
                      <m:t>, </m:t>
                    </m:r>
                    <m:r>
                      <a:rPr lang="en-US" altLang="zh-CN" i="1" dirty="0">
                        <a:latin typeface="Cambria Math" panose="02040503050406030204" pitchFamily="18" charset="0"/>
                      </a:rPr>
                      <m:t>1≤</m:t>
                    </m:r>
                    <m:r>
                      <a:rPr lang="en-US" altLang="zh-CN" i="1" dirty="0">
                        <a:latin typeface="Cambria Math" panose="02040503050406030204" pitchFamily="18" charset="0"/>
                      </a:rPr>
                      <m:t>𝐿</m:t>
                    </m:r>
                    <m:r>
                      <a:rPr lang="en-US" altLang="zh-CN" i="1" dirty="0">
                        <a:latin typeface="Cambria Math" panose="02040503050406030204" pitchFamily="18" charset="0"/>
                      </a:rPr>
                      <m:t>≤1000000000</m:t>
                    </m:r>
                  </m:oMath>
                </a14:m>
                <a:endParaRPr lang="en-US" altLang="zh-CN" dirty="0"/>
              </a:p>
            </p:txBody>
          </p:sp>
        </mc:Choice>
        <mc:Fallback xmlns="">
          <p:sp>
            <p:nvSpPr>
              <p:cNvPr id="3" name="内容占位符 2">
                <a:extLst>
                  <a:ext uri="{FF2B5EF4-FFF2-40B4-BE49-F238E27FC236}">
                    <a16:creationId xmlns:a16="http://schemas.microsoft.com/office/drawing/2014/main" id="{9EDC85C0-9028-4660-9C83-F576D8DDFE82}"/>
                  </a:ext>
                </a:extLst>
              </p:cNvPr>
              <p:cNvSpPr>
                <a:spLocks noGrp="1" noRot="1" noChangeAspect="1" noMove="1" noResize="1" noEditPoints="1" noAdjustHandles="1" noChangeArrowheads="1" noChangeShapeType="1" noTextEdit="1"/>
              </p:cNvSpPr>
              <p:nvPr>
                <p:ph idx="1"/>
              </p:nvPr>
            </p:nvSpPr>
            <p:spPr>
              <a:blipFill>
                <a:blip r:embed="rId2"/>
                <a:stretch>
                  <a:fillRect l="-1043" t="-2521" r="-4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060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EC6A04-D078-4127-A1DC-A80F987D3625}"/>
              </a:ext>
            </a:extLst>
          </p:cNvPr>
          <p:cNvSpPr>
            <a:spLocks noGrp="1"/>
          </p:cNvSpPr>
          <p:nvPr>
            <p:ph type="title"/>
          </p:nvPr>
        </p:nvSpPr>
        <p:spPr/>
        <p:txBody>
          <a:bodyPr/>
          <a:lstStyle/>
          <a:p>
            <a:r>
              <a:rPr lang="zh-CN" altLang="en-US" dirty="0"/>
              <a:t>题目分析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A260B2-99E4-4851-972F-548EF87788F2}"/>
                  </a:ext>
                </a:extLst>
              </p:cNvPr>
              <p:cNvSpPr>
                <a:spLocks noGrp="1"/>
              </p:cNvSpPr>
              <p:nvPr>
                <p:ph idx="1"/>
              </p:nvPr>
            </p:nvSpPr>
            <p:spPr/>
            <p:txBody>
              <a:bodyPr>
                <a:normAutofit fontScale="92500"/>
              </a:bodyPr>
              <a:lstStyle/>
              <a:p>
                <a:r>
                  <a:rPr lang="zh-CN" altLang="en-US" dirty="0"/>
                  <a:t>显然，存在一个最长的最小跳跃距离</a:t>
                </a:r>
                <a:r>
                  <a:rPr lang="en-US" altLang="zh-CN" dirty="0"/>
                  <a:t>dis</a:t>
                </a:r>
                <a:r>
                  <a:rPr lang="zh-CN" altLang="en-US" dirty="0"/>
                  <a:t>，在最多移开</a:t>
                </a:r>
                <a:r>
                  <a:rPr lang="en-US" altLang="zh-CN" dirty="0"/>
                  <a:t>m</a:t>
                </a:r>
                <a:r>
                  <a:rPr lang="zh-CN" altLang="en-US" dirty="0"/>
                  <a:t>块石头的情况下，我们无论如何都无法构造出最小跳跃距离大于</a:t>
                </a:r>
                <a:r>
                  <a:rPr lang="en-US" altLang="zh-CN" dirty="0"/>
                  <a:t>dis</a:t>
                </a:r>
                <a:r>
                  <a:rPr lang="zh-CN" altLang="en-US" dirty="0"/>
                  <a:t>的方案，同时存在最小跳跃距离小于等于</a:t>
                </a:r>
                <a:r>
                  <a:rPr lang="en-US" altLang="zh-CN" dirty="0"/>
                  <a:t>dis</a:t>
                </a:r>
                <a:r>
                  <a:rPr lang="zh-CN" altLang="en-US" dirty="0"/>
                  <a:t>的方案。因此我们可以二分搜索最小跳跃距离</a:t>
                </a:r>
                <a:r>
                  <a:rPr lang="en-US" altLang="zh-CN" dirty="0"/>
                  <a:t>dis</a:t>
                </a:r>
                <a:r>
                  <a:rPr lang="zh-CN" altLang="en-US" dirty="0"/>
                  <a:t>，</a:t>
                </a:r>
                <a:r>
                  <a:rPr lang="en-US" altLang="zh-CN" dirty="0"/>
                  <a:t>check</a:t>
                </a:r>
                <a:r>
                  <a:rPr lang="zh-CN" altLang="en-US" dirty="0"/>
                  <a:t>函数负责检验能否构造最小跳跃距离大于等于</a:t>
                </a:r>
                <a:r>
                  <a:rPr lang="en-US" altLang="zh-CN" dirty="0"/>
                  <a:t>dis</a:t>
                </a:r>
                <a:r>
                  <a:rPr lang="zh-CN" altLang="en-US" dirty="0"/>
                  <a:t>的方案。</a:t>
                </a:r>
                <a:endParaRPr lang="en-US" altLang="zh-CN" dirty="0"/>
              </a:p>
              <a:p>
                <a:r>
                  <a:rPr lang="zh-CN" altLang="en-US" dirty="0"/>
                  <a:t>如何写</a:t>
                </a:r>
                <a:r>
                  <a:rPr lang="en-US" altLang="zh-CN" dirty="0"/>
                  <a:t>check</a:t>
                </a:r>
                <a:r>
                  <a:rPr lang="zh-CN" altLang="en-US" dirty="0"/>
                  <a:t>函数呢？因为我们是要检查能否构造最小跳跃距离小于</a:t>
                </a:r>
                <a:r>
                  <a:rPr lang="en-US" altLang="zh-CN" dirty="0"/>
                  <a:t>dis</a:t>
                </a:r>
                <a:r>
                  <a:rPr lang="zh-CN" altLang="en-US" dirty="0"/>
                  <a:t>的方案，我们可以从第一块石头开始，检查它和下一块石头的距离是否比</a:t>
                </a:r>
                <a:r>
                  <a:rPr lang="en-US" altLang="zh-CN" dirty="0"/>
                  <a:t>dis</a:t>
                </a:r>
                <a:r>
                  <a:rPr lang="zh-CN" altLang="en-US" dirty="0"/>
                  <a:t>小，如果比</a:t>
                </a:r>
                <a:r>
                  <a:rPr lang="en-US" altLang="zh-CN" dirty="0"/>
                  <a:t>dis</a:t>
                </a:r>
                <a:r>
                  <a:rPr lang="zh-CN" altLang="en-US" dirty="0"/>
                  <a:t>小则去掉下一块石头，从该石头开始类似地检查下下块石头。如果大于等于</a:t>
                </a:r>
                <a:r>
                  <a:rPr lang="en-US" altLang="zh-CN" dirty="0"/>
                  <a:t>dis</a:t>
                </a:r>
                <a:r>
                  <a:rPr lang="zh-CN" altLang="en-US" dirty="0"/>
                  <a:t>，从下一块石头开始进行同样的检查。</a:t>
                </a:r>
                <a:endParaRPr lang="en-US" altLang="zh-CN" dirty="0"/>
              </a:p>
              <a:p>
                <a:r>
                  <a:rPr lang="zh-CN" altLang="en-US" dirty="0"/>
                  <a:t>由于</a:t>
                </a:r>
                <a:r>
                  <a:rPr lang="en-US" altLang="zh-CN" dirty="0"/>
                  <a:t>check</a:t>
                </a:r>
                <a:r>
                  <a:rPr lang="zh-CN" altLang="en-US" dirty="0"/>
                  <a:t>函数的开销是</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oMath>
                </a14:m>
                <a:r>
                  <a:rPr lang="zh-CN" altLang="en-US" dirty="0"/>
                  <a:t>的，而二分搜索中要进行</a:t>
                </a:r>
                <a14:m>
                  <m:oMath xmlns:m="http://schemas.openxmlformats.org/officeDocument/2006/math">
                    <m:r>
                      <m:rPr>
                        <m:sty m:val="p"/>
                      </m:rPr>
                      <a:rPr lang="en-US" altLang="zh-CN" i="1" dirty="0">
                        <a:latin typeface="Cambria Math" panose="02040503050406030204" pitchFamily="18" charset="0"/>
                      </a:rPr>
                      <m:t>l</m:t>
                    </m:r>
                    <m:r>
                      <m:rPr>
                        <m:sty m:val="p"/>
                      </m:rPr>
                      <a:rPr lang="en-US" altLang="zh-CN" i="1" dirty="0" smtClean="0">
                        <a:latin typeface="Cambria Math" panose="02040503050406030204" pitchFamily="18" charset="0"/>
                      </a:rPr>
                      <m:t>og</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𝑛</m:t>
                    </m:r>
                    <m:r>
                      <a:rPr lang="zh-CN" altLang="en-US" i="1" dirty="0">
                        <a:latin typeface="Cambria Math" panose="02040503050406030204" pitchFamily="18" charset="0"/>
                      </a:rPr>
                      <m:t>次</m:t>
                    </m:r>
                  </m:oMath>
                </a14:m>
                <a:r>
                  <a:rPr lang="en-US" altLang="zh-CN" dirty="0"/>
                  <a:t>check</a:t>
                </a:r>
                <a:r>
                  <a:rPr lang="zh-CN" altLang="en-US" dirty="0"/>
                  <a:t>，因此总的时间复杂度为</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r>
                  <a:rPr lang="en-US" altLang="zh-CN" dirty="0"/>
                  <a:t> </a:t>
                </a:r>
              </a:p>
            </p:txBody>
          </p:sp>
        </mc:Choice>
        <mc:Fallback xmlns="">
          <p:sp>
            <p:nvSpPr>
              <p:cNvPr id="3" name="内容占位符 2">
                <a:extLst>
                  <a:ext uri="{FF2B5EF4-FFF2-40B4-BE49-F238E27FC236}">
                    <a16:creationId xmlns:a16="http://schemas.microsoft.com/office/drawing/2014/main" id="{8BA260B2-99E4-4851-972F-548EF87788F2}"/>
                  </a:ext>
                </a:extLst>
              </p:cNvPr>
              <p:cNvSpPr>
                <a:spLocks noGrp="1" noRot="1" noChangeAspect="1" noMove="1" noResize="1" noEditPoints="1" noAdjustHandles="1" noChangeArrowheads="1" noChangeShapeType="1" noTextEdit="1"/>
              </p:cNvSpPr>
              <p:nvPr>
                <p:ph idx="1"/>
              </p:nvPr>
            </p:nvSpPr>
            <p:spPr>
              <a:blipFill>
                <a:blip r:embed="rId2"/>
                <a:stretch>
                  <a:fillRect l="-928" t="-2101" r="-2899" b="-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137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53B32-CD74-4220-983D-E358A38C1849}"/>
              </a:ext>
            </a:extLst>
          </p:cNvPr>
          <p:cNvSpPr>
            <a:spLocks noGrp="1"/>
          </p:cNvSpPr>
          <p:nvPr>
            <p:ph type="title"/>
          </p:nvPr>
        </p:nvSpPr>
        <p:spPr>
          <a:xfrm>
            <a:off x="838200" y="365125"/>
            <a:ext cx="10515600" cy="1325563"/>
          </a:xfrm>
        </p:spPr>
        <p:txBody>
          <a:bodyPr/>
          <a:lstStyle/>
          <a:p>
            <a:r>
              <a:rPr lang="en-US" altLang="zh-CN"/>
              <a:t>Check</a:t>
            </a:r>
            <a:r>
              <a:rPr lang="zh-CN" altLang="en-US"/>
              <a:t>函数</a:t>
            </a:r>
            <a:endParaRPr lang="zh-CN" altLang="en-US" dirty="0"/>
          </a:p>
        </p:txBody>
      </p:sp>
      <p:pic>
        <p:nvPicPr>
          <p:cNvPr id="5" name="内容占位符 4">
            <a:extLst>
              <a:ext uri="{FF2B5EF4-FFF2-40B4-BE49-F238E27FC236}">
                <a16:creationId xmlns:a16="http://schemas.microsoft.com/office/drawing/2014/main" id="{C3DF1B35-9372-457A-B31B-649CD2BD70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0596" y="1359484"/>
            <a:ext cx="9910807" cy="4975741"/>
          </a:xfrm>
        </p:spPr>
      </p:pic>
    </p:spTree>
    <p:extLst>
      <p:ext uri="{BB962C8B-B14F-4D97-AF65-F5344CB8AC3E}">
        <p14:creationId xmlns:p14="http://schemas.microsoft.com/office/powerpoint/2010/main" val="354625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FD87C-030B-4937-87CF-3F249F5340B8}"/>
              </a:ext>
            </a:extLst>
          </p:cNvPr>
          <p:cNvSpPr>
            <a:spLocks noGrp="1"/>
          </p:cNvSpPr>
          <p:nvPr>
            <p:ph type="title"/>
          </p:nvPr>
        </p:nvSpPr>
        <p:spPr/>
        <p:txBody>
          <a:bodyPr/>
          <a:lstStyle/>
          <a:p>
            <a:r>
              <a:rPr lang="en-US" altLang="zh-CN" dirty="0"/>
              <a:t>STL</a:t>
            </a:r>
            <a:r>
              <a:rPr lang="zh-CN" altLang="en-US" dirty="0"/>
              <a:t>：</a:t>
            </a:r>
            <a:r>
              <a:rPr lang="en-US" altLang="zh-CN" dirty="0" err="1"/>
              <a:t>lower_bound&amp;upper_bound</a:t>
            </a:r>
            <a:endParaRPr lang="zh-CN" altLang="en-US" dirty="0"/>
          </a:p>
        </p:txBody>
      </p:sp>
      <p:sp>
        <p:nvSpPr>
          <p:cNvPr id="3" name="内容占位符 2">
            <a:extLst>
              <a:ext uri="{FF2B5EF4-FFF2-40B4-BE49-F238E27FC236}">
                <a16:creationId xmlns:a16="http://schemas.microsoft.com/office/drawing/2014/main" id="{D231B115-6B88-4CA3-A773-E17E5599848E}"/>
              </a:ext>
            </a:extLst>
          </p:cNvPr>
          <p:cNvSpPr>
            <a:spLocks noGrp="1"/>
          </p:cNvSpPr>
          <p:nvPr>
            <p:ph idx="1"/>
          </p:nvPr>
        </p:nvSpPr>
        <p:spPr/>
        <p:txBody>
          <a:bodyPr/>
          <a:lstStyle/>
          <a:p>
            <a:r>
              <a:rPr lang="en-US" altLang="zh-CN" dirty="0"/>
              <a:t>T* </a:t>
            </a:r>
            <a:r>
              <a:rPr lang="en-US" altLang="zh-CN" dirty="0" err="1"/>
              <a:t>lower_bound</a:t>
            </a:r>
            <a:r>
              <a:rPr lang="en-US" altLang="zh-CN" dirty="0"/>
              <a:t>(T* </a:t>
            </a:r>
            <a:r>
              <a:rPr lang="en-US" altLang="zh-CN" dirty="0" err="1"/>
              <a:t>begin,T</a:t>
            </a:r>
            <a:r>
              <a:rPr lang="en-US" altLang="zh-CN" dirty="0"/>
              <a:t>* </a:t>
            </a:r>
            <a:r>
              <a:rPr lang="en-US" altLang="zh-CN" dirty="0" err="1"/>
              <a:t>end,T</a:t>
            </a:r>
            <a:r>
              <a:rPr lang="en-US" altLang="zh-CN" dirty="0"/>
              <a:t> </a:t>
            </a:r>
            <a:r>
              <a:rPr lang="en-US" altLang="zh-CN" dirty="0" err="1"/>
              <a:t>val</a:t>
            </a:r>
            <a:r>
              <a:rPr lang="en-US" altLang="zh-CN" dirty="0"/>
              <a:t>)</a:t>
            </a:r>
          </a:p>
          <a:p>
            <a:r>
              <a:rPr lang="en-US" altLang="zh-CN" dirty="0"/>
              <a:t>T* </a:t>
            </a:r>
            <a:r>
              <a:rPr lang="en-US" altLang="zh-CN" dirty="0" err="1"/>
              <a:t>upper_bound</a:t>
            </a:r>
            <a:r>
              <a:rPr lang="en-US" altLang="zh-CN" dirty="0"/>
              <a:t>(T* </a:t>
            </a:r>
            <a:r>
              <a:rPr lang="en-US" altLang="zh-CN" dirty="0" err="1"/>
              <a:t>begin,T</a:t>
            </a:r>
            <a:r>
              <a:rPr lang="en-US" altLang="zh-CN" dirty="0"/>
              <a:t>* </a:t>
            </a:r>
            <a:r>
              <a:rPr lang="en-US" altLang="zh-CN" dirty="0" err="1"/>
              <a:t>end,T</a:t>
            </a:r>
            <a:r>
              <a:rPr lang="en-US" altLang="zh-CN" dirty="0"/>
              <a:t> </a:t>
            </a:r>
            <a:r>
              <a:rPr lang="en-US" altLang="zh-CN" dirty="0" err="1"/>
              <a:t>val</a:t>
            </a:r>
            <a:r>
              <a:rPr lang="en-US" altLang="zh-CN" dirty="0"/>
              <a:t>)</a:t>
            </a:r>
          </a:p>
          <a:p>
            <a:r>
              <a:rPr lang="en-US" altLang="zh-CN" dirty="0" err="1"/>
              <a:t>lower_bound</a:t>
            </a:r>
            <a:r>
              <a:rPr lang="zh-CN" altLang="en-US" dirty="0"/>
              <a:t>返回指向数列中最后一个小于等于</a:t>
            </a:r>
            <a:r>
              <a:rPr lang="en-US" altLang="zh-CN" dirty="0" err="1"/>
              <a:t>val</a:t>
            </a:r>
            <a:r>
              <a:rPr lang="zh-CN" altLang="en-US" dirty="0"/>
              <a:t>的元素的指针</a:t>
            </a:r>
            <a:endParaRPr lang="en-US" altLang="zh-CN" dirty="0"/>
          </a:p>
          <a:p>
            <a:r>
              <a:rPr lang="en-US" altLang="zh-CN" dirty="0" err="1"/>
              <a:t>upper_bound</a:t>
            </a:r>
            <a:r>
              <a:rPr lang="zh-CN" altLang="en-US" dirty="0"/>
              <a:t>返回指向数列中第一个大于等于</a:t>
            </a:r>
            <a:r>
              <a:rPr lang="en-US" altLang="zh-CN" dirty="0" err="1"/>
              <a:t>val</a:t>
            </a:r>
            <a:r>
              <a:rPr lang="zh-CN" altLang="en-US" dirty="0"/>
              <a:t>的元素的指针</a:t>
            </a:r>
          </a:p>
        </p:txBody>
      </p:sp>
      <p:graphicFrame>
        <p:nvGraphicFramePr>
          <p:cNvPr id="4" name="表格 3">
            <a:extLst>
              <a:ext uri="{FF2B5EF4-FFF2-40B4-BE49-F238E27FC236}">
                <a16:creationId xmlns:a16="http://schemas.microsoft.com/office/drawing/2014/main" id="{2C388602-03AF-45C5-BDF1-C8DF4B1D3F20}"/>
              </a:ext>
            </a:extLst>
          </p:cNvPr>
          <p:cNvGraphicFramePr>
            <a:graphicFrameLocks noGrp="1"/>
          </p:cNvGraphicFramePr>
          <p:nvPr>
            <p:extLst>
              <p:ext uri="{D42A27DB-BD31-4B8C-83A1-F6EECF244321}">
                <p14:modId xmlns:p14="http://schemas.microsoft.com/office/powerpoint/2010/main" val="2421785194"/>
              </p:ext>
            </p:extLst>
          </p:nvPr>
        </p:nvGraphicFramePr>
        <p:xfrm>
          <a:off x="1385278" y="5231423"/>
          <a:ext cx="6299202" cy="370840"/>
        </p:xfrm>
        <a:graphic>
          <a:graphicData uri="http://schemas.openxmlformats.org/drawingml/2006/table">
            <a:tbl>
              <a:tblPr firstRow="1" bandRow="1">
                <a:tableStyleId>{5C22544A-7EE6-4342-B048-85BDC9FD1C3A}</a:tableStyleId>
              </a:tblPr>
              <a:tblGrid>
                <a:gridCol w="899886">
                  <a:extLst>
                    <a:ext uri="{9D8B030D-6E8A-4147-A177-3AD203B41FA5}">
                      <a16:colId xmlns:a16="http://schemas.microsoft.com/office/drawing/2014/main" val="3835206295"/>
                    </a:ext>
                  </a:extLst>
                </a:gridCol>
                <a:gridCol w="899886">
                  <a:extLst>
                    <a:ext uri="{9D8B030D-6E8A-4147-A177-3AD203B41FA5}">
                      <a16:colId xmlns:a16="http://schemas.microsoft.com/office/drawing/2014/main" val="2060336187"/>
                    </a:ext>
                  </a:extLst>
                </a:gridCol>
                <a:gridCol w="899886">
                  <a:extLst>
                    <a:ext uri="{9D8B030D-6E8A-4147-A177-3AD203B41FA5}">
                      <a16:colId xmlns:a16="http://schemas.microsoft.com/office/drawing/2014/main" val="373780238"/>
                    </a:ext>
                  </a:extLst>
                </a:gridCol>
                <a:gridCol w="899886">
                  <a:extLst>
                    <a:ext uri="{9D8B030D-6E8A-4147-A177-3AD203B41FA5}">
                      <a16:colId xmlns:a16="http://schemas.microsoft.com/office/drawing/2014/main" val="3356972482"/>
                    </a:ext>
                  </a:extLst>
                </a:gridCol>
                <a:gridCol w="899886">
                  <a:extLst>
                    <a:ext uri="{9D8B030D-6E8A-4147-A177-3AD203B41FA5}">
                      <a16:colId xmlns:a16="http://schemas.microsoft.com/office/drawing/2014/main" val="2656827169"/>
                    </a:ext>
                  </a:extLst>
                </a:gridCol>
                <a:gridCol w="899886">
                  <a:extLst>
                    <a:ext uri="{9D8B030D-6E8A-4147-A177-3AD203B41FA5}">
                      <a16:colId xmlns:a16="http://schemas.microsoft.com/office/drawing/2014/main" val="2620153667"/>
                    </a:ext>
                  </a:extLst>
                </a:gridCol>
                <a:gridCol w="899886">
                  <a:extLst>
                    <a:ext uri="{9D8B030D-6E8A-4147-A177-3AD203B41FA5}">
                      <a16:colId xmlns:a16="http://schemas.microsoft.com/office/drawing/2014/main" val="2985222023"/>
                    </a:ext>
                  </a:extLst>
                </a:gridCol>
              </a:tblGrid>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solidFill>
                      <a:srgbClr val="FF0000"/>
                    </a:solidFill>
                  </a:tcPr>
                </a:tc>
                <a:tc>
                  <a:txBody>
                    <a:bodyPr/>
                    <a:lstStyle/>
                    <a:p>
                      <a:endParaRPr lang="zh-CN" altLang="en-US" dirty="0"/>
                    </a:p>
                  </a:txBody>
                  <a:tcPr>
                    <a:solidFill>
                      <a:srgbClr val="FF0000"/>
                    </a:solidFill>
                  </a:tcPr>
                </a:tc>
                <a:tc>
                  <a:txBody>
                    <a:bodyPr/>
                    <a:lstStyle/>
                    <a:p>
                      <a:endParaRPr lang="zh-CN" altLang="en-US" dirty="0"/>
                    </a:p>
                  </a:txBody>
                  <a:tcPr>
                    <a:solidFill>
                      <a:srgbClr val="FF0000"/>
                    </a:solidFill>
                  </a:tcPr>
                </a:tc>
                <a:extLst>
                  <a:ext uri="{0D108BD9-81ED-4DB2-BD59-A6C34878D82A}">
                    <a16:rowId xmlns:a16="http://schemas.microsoft.com/office/drawing/2014/main" val="3850006980"/>
                  </a:ext>
                </a:extLst>
              </a:tr>
            </a:tbl>
          </a:graphicData>
        </a:graphic>
      </p:graphicFrame>
      <p:cxnSp>
        <p:nvCxnSpPr>
          <p:cNvPr id="5" name="直接箭头连接符 4">
            <a:extLst>
              <a:ext uri="{FF2B5EF4-FFF2-40B4-BE49-F238E27FC236}">
                <a16:creationId xmlns:a16="http://schemas.microsoft.com/office/drawing/2014/main" id="{B4560393-9DE8-4DCA-918A-87ABB5696895}"/>
              </a:ext>
            </a:extLst>
          </p:cNvPr>
          <p:cNvCxnSpPr>
            <a:cxnSpLocks/>
          </p:cNvCxnSpPr>
          <p:nvPr/>
        </p:nvCxnSpPr>
        <p:spPr>
          <a:xfrm>
            <a:off x="5443927" y="4656723"/>
            <a:ext cx="0" cy="5715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5ACBDD5B-629A-4CC0-A6E8-B4FB06273FC0}"/>
              </a:ext>
            </a:extLst>
          </p:cNvPr>
          <p:cNvSpPr txBox="1"/>
          <p:nvPr/>
        </p:nvSpPr>
        <p:spPr>
          <a:xfrm>
            <a:off x="5127311" y="4287391"/>
            <a:ext cx="1550424" cy="369332"/>
          </a:xfrm>
          <a:prstGeom prst="rect">
            <a:avLst/>
          </a:prstGeom>
          <a:noFill/>
        </p:spPr>
        <p:txBody>
          <a:bodyPr wrap="none" rtlCol="0">
            <a:spAutoFit/>
          </a:bodyPr>
          <a:lstStyle/>
          <a:p>
            <a:r>
              <a:rPr lang="en-US" altLang="zh-CN" dirty="0" err="1"/>
              <a:t>upper_bound</a:t>
            </a:r>
            <a:endParaRPr lang="zh-CN" altLang="en-US" dirty="0"/>
          </a:p>
        </p:txBody>
      </p:sp>
      <p:cxnSp>
        <p:nvCxnSpPr>
          <p:cNvPr id="8" name="直接箭头连接符 7">
            <a:extLst>
              <a:ext uri="{FF2B5EF4-FFF2-40B4-BE49-F238E27FC236}">
                <a16:creationId xmlns:a16="http://schemas.microsoft.com/office/drawing/2014/main" id="{5074A7EC-E557-490D-8541-ECA3880A21C9}"/>
              </a:ext>
            </a:extLst>
          </p:cNvPr>
          <p:cNvCxnSpPr>
            <a:cxnSpLocks/>
          </p:cNvCxnSpPr>
          <p:nvPr/>
        </p:nvCxnSpPr>
        <p:spPr>
          <a:xfrm>
            <a:off x="4534879" y="4656723"/>
            <a:ext cx="0" cy="5715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E79DE2C-63B6-49F5-A93B-907F424D2664}"/>
              </a:ext>
            </a:extLst>
          </p:cNvPr>
          <p:cNvSpPr txBox="1"/>
          <p:nvPr/>
        </p:nvSpPr>
        <p:spPr>
          <a:xfrm>
            <a:off x="3545071" y="4287391"/>
            <a:ext cx="1476686" cy="369332"/>
          </a:xfrm>
          <a:prstGeom prst="rect">
            <a:avLst/>
          </a:prstGeom>
          <a:noFill/>
        </p:spPr>
        <p:txBody>
          <a:bodyPr wrap="none" rtlCol="0">
            <a:spAutoFit/>
          </a:bodyPr>
          <a:lstStyle/>
          <a:p>
            <a:r>
              <a:rPr lang="en-US" altLang="zh-CN" dirty="0" err="1"/>
              <a:t>lower_bound</a:t>
            </a:r>
            <a:endParaRPr lang="zh-CN" altLang="en-US" dirty="0"/>
          </a:p>
        </p:txBody>
      </p:sp>
    </p:spTree>
    <p:extLst>
      <p:ext uri="{BB962C8B-B14F-4D97-AF65-F5344CB8AC3E}">
        <p14:creationId xmlns:p14="http://schemas.microsoft.com/office/powerpoint/2010/main" val="271393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93316-64DE-49CC-98F5-A6BAC67FBE7B}"/>
              </a:ext>
            </a:extLst>
          </p:cNvPr>
          <p:cNvSpPr>
            <a:spLocks noGrp="1"/>
          </p:cNvSpPr>
          <p:nvPr>
            <p:ph type="title"/>
          </p:nvPr>
        </p:nvSpPr>
        <p:spPr/>
        <p:txBody>
          <a:bodyPr/>
          <a:lstStyle/>
          <a:p>
            <a:r>
              <a:rPr lang="zh-CN" altLang="en-US" dirty="0"/>
              <a:t>如何使用</a:t>
            </a:r>
            <a:r>
              <a:rPr lang="en-US" altLang="zh-CN" dirty="0" err="1"/>
              <a:t>lower_bound</a:t>
            </a:r>
            <a:r>
              <a:rPr lang="zh-CN" altLang="en-US" dirty="0"/>
              <a:t>（</a:t>
            </a:r>
            <a:r>
              <a:rPr lang="en-US" altLang="zh-CN" dirty="0" err="1"/>
              <a:t>upper_bound</a:t>
            </a:r>
            <a:r>
              <a:rPr lang="zh-CN" altLang="en-US" dirty="0"/>
              <a:t>）</a:t>
            </a:r>
            <a:r>
              <a:rPr lang="en-US" altLang="zh-CN" dirty="0"/>
              <a:t>?</a:t>
            </a:r>
            <a:endParaRPr lang="zh-CN" altLang="en-US" dirty="0"/>
          </a:p>
        </p:txBody>
      </p:sp>
      <p:pic>
        <p:nvPicPr>
          <p:cNvPr id="5" name="内容占位符 4">
            <a:extLst>
              <a:ext uri="{FF2B5EF4-FFF2-40B4-BE49-F238E27FC236}">
                <a16:creationId xmlns:a16="http://schemas.microsoft.com/office/drawing/2014/main" id="{1B1E71CE-F33F-4022-81A9-FB43796988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6462" y="1825625"/>
            <a:ext cx="6739075" cy="4351338"/>
          </a:xfrm>
        </p:spPr>
      </p:pic>
    </p:spTree>
    <p:extLst>
      <p:ext uri="{BB962C8B-B14F-4D97-AF65-F5344CB8AC3E}">
        <p14:creationId xmlns:p14="http://schemas.microsoft.com/office/powerpoint/2010/main" val="334958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8F6E1A-C5A2-4912-A4DC-781DE3B17BD2}"/>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5B74D479-88AC-4C3B-BD76-8EB3C26AABA0}"/>
              </a:ext>
            </a:extLst>
          </p:cNvPr>
          <p:cNvSpPr>
            <a:spLocks noGrp="1"/>
          </p:cNvSpPr>
          <p:nvPr>
            <p:ph idx="1"/>
          </p:nvPr>
        </p:nvSpPr>
        <p:spPr/>
        <p:txBody>
          <a:bodyPr/>
          <a:lstStyle/>
          <a:p>
            <a:r>
              <a:rPr lang="zh-CN" altLang="en-US" dirty="0"/>
              <a:t>二分搜索既可以用于离散值搜索也可以用于连续值搜索</a:t>
            </a:r>
            <a:endParaRPr lang="en-US" altLang="zh-CN" dirty="0"/>
          </a:p>
          <a:p>
            <a:r>
              <a:rPr lang="zh-CN" altLang="en-US" dirty="0"/>
              <a:t>在序列中进行二分搜索，推荐使用</a:t>
            </a:r>
            <a:r>
              <a:rPr lang="en-US" altLang="zh-CN" dirty="0" err="1"/>
              <a:t>lower_bound</a:t>
            </a:r>
            <a:r>
              <a:rPr lang="zh-CN" altLang="en-US" dirty="0"/>
              <a:t>和</a:t>
            </a:r>
            <a:r>
              <a:rPr lang="en-US" altLang="zh-CN" dirty="0" err="1"/>
              <a:t>upper_bound</a:t>
            </a:r>
            <a:endParaRPr lang="en-US" altLang="zh-CN" dirty="0"/>
          </a:p>
          <a:p>
            <a:r>
              <a:rPr lang="zh-CN" altLang="en-US" dirty="0"/>
              <a:t>写一个正确的二分搜索算法真的很不容易！</a:t>
            </a:r>
            <a:endParaRPr lang="en-US" altLang="zh-CN" dirty="0"/>
          </a:p>
          <a:p>
            <a:r>
              <a:rPr lang="zh-CN" altLang="en-US" b="1" dirty="0"/>
              <a:t>上面的两个写法，实际上存在一个隐藏的缺陷</a:t>
            </a:r>
            <a:r>
              <a:rPr lang="en-US" altLang="zh-CN" b="1" dirty="0"/>
              <a:t>……</a:t>
            </a:r>
          </a:p>
        </p:txBody>
      </p:sp>
    </p:spTree>
    <p:extLst>
      <p:ext uri="{BB962C8B-B14F-4D97-AF65-F5344CB8AC3E}">
        <p14:creationId xmlns:p14="http://schemas.microsoft.com/office/powerpoint/2010/main" val="2860522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4"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0811B3E2-55F9-4F58-A9FC-1DF931FC00F7}"/>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altLang="zh-CN" sz="2800"/>
              <a:t>WHERE</a:t>
            </a:r>
            <a:r>
              <a:rPr lang="zh-CN" altLang="en-US" sz="2800"/>
              <a:t> </a:t>
            </a:r>
            <a:r>
              <a:rPr lang="en-US" altLang="zh-CN" sz="2800"/>
              <a:t>IS</a:t>
            </a:r>
            <a:r>
              <a:rPr lang="zh-CN" altLang="en-US" sz="2800"/>
              <a:t> </a:t>
            </a:r>
            <a:r>
              <a:rPr lang="en-US" altLang="zh-CN" sz="2800"/>
              <a:t>BUG</a:t>
            </a:r>
            <a:r>
              <a:rPr lang="zh-CN" altLang="en-US" sz="2800"/>
              <a:t>？</a:t>
            </a:r>
          </a:p>
        </p:txBody>
      </p:sp>
      <p:sp>
        <p:nvSpPr>
          <p:cNvPr id="3" name="内容占位符 2">
            <a:extLst>
              <a:ext uri="{FF2B5EF4-FFF2-40B4-BE49-F238E27FC236}">
                <a16:creationId xmlns:a16="http://schemas.microsoft.com/office/drawing/2014/main" id="{8505879A-3CAC-48B1-9566-27F06CA5BDDB}"/>
              </a:ext>
            </a:extLst>
          </p:cNvPr>
          <p:cNvSpPr>
            <a:spLocks noGrp="1"/>
          </p:cNvSpPr>
          <p:nvPr>
            <p:ph idx="1"/>
          </p:nvPr>
        </p:nvSpPr>
        <p:spPr>
          <a:xfrm>
            <a:off x="643468" y="2638043"/>
            <a:ext cx="3363974" cy="3415623"/>
          </a:xfrm>
        </p:spPr>
        <p:txBody>
          <a:bodyPr>
            <a:normAutofit fontScale="92500"/>
          </a:bodyPr>
          <a:lstStyle/>
          <a:p>
            <a:r>
              <a:rPr lang="zh-CN" altLang="en-US" sz="2000" dirty="0"/>
              <a:t>上面的两个写法真的是对的吗？有没有什么隐藏的</a:t>
            </a:r>
            <a:r>
              <a:rPr lang="en-US" altLang="zh-CN" sz="2000" dirty="0"/>
              <a:t>BUG</a:t>
            </a:r>
            <a:r>
              <a:rPr lang="zh-CN" altLang="en-US" sz="2000" dirty="0"/>
              <a:t>？</a:t>
            </a:r>
            <a:endParaRPr lang="en-US" altLang="zh-CN" sz="2000" dirty="0"/>
          </a:p>
          <a:p>
            <a:r>
              <a:rPr lang="zh-CN" altLang="en-US" sz="2000" dirty="0"/>
              <a:t>假如</a:t>
            </a:r>
            <a:r>
              <a:rPr lang="en-US" altLang="zh-CN" sz="2000" dirty="0"/>
              <a:t>L</a:t>
            </a:r>
            <a:r>
              <a:rPr lang="zh-CN" altLang="en-US" sz="2000" dirty="0"/>
              <a:t>，</a:t>
            </a:r>
            <a:r>
              <a:rPr lang="en-US" altLang="zh-CN" sz="2000" dirty="0"/>
              <a:t>R</a:t>
            </a:r>
            <a:r>
              <a:rPr lang="zh-CN" altLang="en-US" sz="2000" dirty="0"/>
              <a:t>很大？</a:t>
            </a:r>
            <a:endParaRPr lang="en-US" altLang="zh-CN" sz="2000" dirty="0"/>
          </a:p>
          <a:p>
            <a:r>
              <a:rPr lang="zh-CN" altLang="en-US" sz="2000" dirty="0"/>
              <a:t>使用</a:t>
            </a:r>
            <a:r>
              <a:rPr lang="en-US" altLang="zh-CN" sz="2000" dirty="0"/>
              <a:t>mid=</a:t>
            </a:r>
            <a:r>
              <a:rPr lang="en-US" altLang="zh-CN" sz="2000" dirty="0" err="1"/>
              <a:t>l+r</a:t>
            </a:r>
            <a:r>
              <a:rPr lang="en-US" altLang="zh-CN" sz="2000" dirty="0"/>
              <a:t>&gt;&gt;1</a:t>
            </a:r>
            <a:r>
              <a:rPr lang="zh-CN" altLang="en-US" sz="2000" dirty="0"/>
              <a:t>有溢出的风险！</a:t>
            </a:r>
            <a:endParaRPr lang="en-US" altLang="zh-CN" sz="2000" dirty="0"/>
          </a:p>
          <a:p>
            <a:r>
              <a:rPr lang="zh-CN" altLang="en-US" sz="2000" dirty="0"/>
              <a:t>正确的写法是</a:t>
            </a:r>
            <a:r>
              <a:rPr lang="en-US" altLang="zh-CN" sz="2000" dirty="0"/>
              <a:t>mid=low + ((high - low) &gt;&gt; 1)</a:t>
            </a:r>
          </a:p>
          <a:p>
            <a:r>
              <a:rPr lang="zh-CN" altLang="en-US" sz="2000" dirty="0"/>
              <a:t>在程序竞赛中，</a:t>
            </a:r>
            <a:r>
              <a:rPr lang="en-US" altLang="zh-CN" sz="2000" dirty="0"/>
              <a:t>L</a:t>
            </a:r>
            <a:r>
              <a:rPr lang="zh-CN" altLang="en-US" sz="2000" dirty="0"/>
              <a:t>和</a:t>
            </a:r>
            <a:r>
              <a:rPr lang="en-US" altLang="zh-CN" sz="2000" dirty="0"/>
              <a:t>R</a:t>
            </a:r>
            <a:r>
              <a:rPr lang="zh-CN" altLang="en-US" sz="2000" dirty="0"/>
              <a:t>的范围一般不会太大，大家用“错误”的写法也不会有问题。</a:t>
            </a:r>
            <a:endParaRPr lang="en-US" altLang="zh-CN" sz="2000" dirty="0"/>
          </a:p>
        </p:txBody>
      </p:sp>
      <p:pic>
        <p:nvPicPr>
          <p:cNvPr id="4" name="内容占位符 5">
            <a:extLst>
              <a:ext uri="{FF2B5EF4-FFF2-40B4-BE49-F238E27FC236}">
                <a16:creationId xmlns:a16="http://schemas.microsoft.com/office/drawing/2014/main" id="{E98CBCBE-04C2-4088-A795-89335F7FC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566" y="693131"/>
            <a:ext cx="8061812" cy="3889824"/>
          </a:xfrm>
          <a:prstGeom prst="rect">
            <a:avLst/>
          </a:prstGeom>
        </p:spPr>
      </p:pic>
      <p:sp>
        <p:nvSpPr>
          <p:cNvPr id="5" name="文本框 4">
            <a:extLst>
              <a:ext uri="{FF2B5EF4-FFF2-40B4-BE49-F238E27FC236}">
                <a16:creationId xmlns:a16="http://schemas.microsoft.com/office/drawing/2014/main" id="{2847E89B-B887-4457-8DDD-821672D223A4}"/>
              </a:ext>
            </a:extLst>
          </p:cNvPr>
          <p:cNvSpPr txBox="1"/>
          <p:nvPr/>
        </p:nvSpPr>
        <p:spPr>
          <a:xfrm>
            <a:off x="5603909" y="5196760"/>
            <a:ext cx="6012967" cy="646331"/>
          </a:xfrm>
          <a:prstGeom prst="rect">
            <a:avLst/>
          </a:prstGeom>
          <a:noFill/>
        </p:spPr>
        <p:txBody>
          <a:bodyPr wrap="square" rtlCol="0">
            <a:spAutoFit/>
          </a:bodyPr>
          <a:lstStyle/>
          <a:p>
            <a:r>
              <a:rPr lang="zh-CN" altLang="en-US" b="1" i="1" dirty="0">
                <a:solidFill>
                  <a:srgbClr val="FF0000"/>
                </a:solidFill>
                <a:latin typeface="楷体" panose="02010609060101010101" pitchFamily="49" charset="-122"/>
                <a:ea typeface="楷体" panose="02010609060101010101" pitchFamily="49" charset="-122"/>
              </a:rPr>
              <a:t>“第一篇二分搜索论文在</a:t>
            </a:r>
            <a:r>
              <a:rPr lang="en-US" altLang="zh-CN" b="1" i="1" dirty="0">
                <a:solidFill>
                  <a:srgbClr val="FF0000"/>
                </a:solidFill>
                <a:latin typeface="楷体" panose="02010609060101010101" pitchFamily="49" charset="-122"/>
                <a:ea typeface="楷体" panose="02010609060101010101" pitchFamily="49" charset="-122"/>
              </a:rPr>
              <a:t>1946</a:t>
            </a:r>
            <a:r>
              <a:rPr lang="zh-CN" altLang="en-US" b="1" i="1" dirty="0">
                <a:solidFill>
                  <a:srgbClr val="FF0000"/>
                </a:solidFill>
                <a:latin typeface="楷体" panose="02010609060101010101" pitchFamily="49" charset="-122"/>
                <a:ea typeface="楷体" panose="02010609060101010101" pitchFamily="49" charset="-122"/>
              </a:rPr>
              <a:t>年就发表了，但是第一个对所有</a:t>
            </a:r>
            <a:r>
              <a:rPr lang="en-US" altLang="zh-CN" b="1" i="1" dirty="0">
                <a:solidFill>
                  <a:srgbClr val="FF0000"/>
                </a:solidFill>
                <a:latin typeface="楷体" panose="02010609060101010101" pitchFamily="49" charset="-122"/>
                <a:ea typeface="楷体" panose="02010609060101010101" pitchFamily="49" charset="-122"/>
              </a:rPr>
              <a:t>n</a:t>
            </a:r>
            <a:r>
              <a:rPr lang="zh-CN" altLang="en-US" b="1" i="1" dirty="0">
                <a:solidFill>
                  <a:srgbClr val="FF0000"/>
                </a:solidFill>
                <a:latin typeface="楷体" panose="02010609060101010101" pitchFamily="49" charset="-122"/>
                <a:ea typeface="楷体" panose="02010609060101010101" pitchFamily="49" charset="-122"/>
              </a:rPr>
              <a:t>值都没有错误的二分搜索程序</a:t>
            </a:r>
            <a:r>
              <a:rPr lang="en-US" altLang="zh-CN" b="1" i="1" dirty="0">
                <a:solidFill>
                  <a:srgbClr val="FF0000"/>
                </a:solidFill>
                <a:latin typeface="楷体" panose="02010609060101010101" pitchFamily="49" charset="-122"/>
                <a:ea typeface="楷体" panose="02010609060101010101" pitchFamily="49" charset="-122"/>
              </a:rPr>
              <a:t>1962</a:t>
            </a:r>
            <a:r>
              <a:rPr lang="zh-CN" altLang="en-US" b="1" i="1" dirty="0">
                <a:solidFill>
                  <a:srgbClr val="FF0000"/>
                </a:solidFill>
                <a:latin typeface="楷体" panose="02010609060101010101" pitchFamily="49" charset="-122"/>
                <a:ea typeface="楷体" panose="02010609060101010101" pitchFamily="49" charset="-122"/>
              </a:rPr>
              <a:t>年才出现”</a:t>
            </a:r>
          </a:p>
        </p:txBody>
      </p:sp>
    </p:spTree>
    <p:extLst>
      <p:ext uri="{BB962C8B-B14F-4D97-AF65-F5344CB8AC3E}">
        <p14:creationId xmlns:p14="http://schemas.microsoft.com/office/powerpoint/2010/main" val="3534581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AABE0-74DD-4DFE-8288-3F7A512176F0}"/>
              </a:ext>
            </a:extLst>
          </p:cNvPr>
          <p:cNvSpPr>
            <a:spLocks noGrp="1"/>
          </p:cNvSpPr>
          <p:nvPr>
            <p:ph type="title"/>
          </p:nvPr>
        </p:nvSpPr>
        <p:spPr/>
        <p:txBody>
          <a:bodyPr/>
          <a:lstStyle/>
          <a:p>
            <a:r>
              <a:rPr lang="zh-CN" altLang="en-US" dirty="0"/>
              <a:t>三分搜索</a:t>
            </a:r>
          </a:p>
        </p:txBody>
      </p:sp>
      <p:sp>
        <p:nvSpPr>
          <p:cNvPr id="3" name="文本占位符 2">
            <a:extLst>
              <a:ext uri="{FF2B5EF4-FFF2-40B4-BE49-F238E27FC236}">
                <a16:creationId xmlns:a16="http://schemas.microsoft.com/office/drawing/2014/main" id="{E7F0817D-BEB7-4388-A706-CC0936A742FB}"/>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8094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5BA59-7F23-4AB6-8FDC-78C46F8DAA6C}"/>
              </a:ext>
            </a:extLst>
          </p:cNvPr>
          <p:cNvSpPr>
            <a:spLocks noGrp="1"/>
          </p:cNvSpPr>
          <p:nvPr>
            <p:ph type="title"/>
          </p:nvPr>
        </p:nvSpPr>
        <p:spPr/>
        <p:txBody>
          <a:bodyPr/>
          <a:lstStyle/>
          <a:p>
            <a:r>
              <a:rPr lang="zh-CN" altLang="en-US" dirty="0"/>
              <a:t>三分搜索</a:t>
            </a:r>
          </a:p>
        </p:txBody>
      </p:sp>
      <p:sp>
        <p:nvSpPr>
          <p:cNvPr id="3" name="内容占位符 2">
            <a:extLst>
              <a:ext uri="{FF2B5EF4-FFF2-40B4-BE49-F238E27FC236}">
                <a16:creationId xmlns:a16="http://schemas.microsoft.com/office/drawing/2014/main" id="{6EE2D87E-7BBD-48EA-8482-19B42785E6A5}"/>
              </a:ext>
            </a:extLst>
          </p:cNvPr>
          <p:cNvSpPr>
            <a:spLocks noGrp="1"/>
          </p:cNvSpPr>
          <p:nvPr>
            <p:ph idx="1"/>
          </p:nvPr>
        </p:nvSpPr>
        <p:spPr>
          <a:xfrm>
            <a:off x="838200" y="1825625"/>
            <a:ext cx="6582508" cy="4351338"/>
          </a:xfrm>
        </p:spPr>
        <p:txBody>
          <a:bodyPr/>
          <a:lstStyle/>
          <a:p>
            <a:r>
              <a:rPr lang="zh-CN" altLang="en-US" dirty="0"/>
              <a:t>三分搜索与二分搜索的思想类似，它一般用于求凸函数或凹函数的极值点。</a:t>
            </a:r>
            <a:endParaRPr lang="en-US" altLang="zh-CN" dirty="0"/>
          </a:p>
          <a:p>
            <a:r>
              <a:rPr lang="zh-CN" altLang="en-US" dirty="0"/>
              <a:t>什么？求导之后用二分做？</a:t>
            </a:r>
            <a:endParaRPr lang="en-US" altLang="zh-CN" dirty="0"/>
          </a:p>
          <a:p>
            <a:r>
              <a:rPr lang="zh-CN" altLang="en-US" dirty="0"/>
              <a:t>那无法求导怎么办？遇到离散值怎么办？</a:t>
            </a:r>
            <a:endParaRPr lang="en-US" altLang="zh-CN" dirty="0"/>
          </a:p>
          <a:p>
            <a:r>
              <a:rPr lang="zh-CN" altLang="en-US" dirty="0"/>
              <a:t>因此，三分还是有用的！</a:t>
            </a:r>
            <a:endParaRPr lang="en-US" altLang="zh-CN" dirty="0"/>
          </a:p>
          <a:p>
            <a:r>
              <a:rPr lang="zh-CN" altLang="en-US" dirty="0"/>
              <a:t>在下面的讲解中，我们把待求解函数称作</a:t>
            </a:r>
            <a:r>
              <a:rPr lang="en-US" altLang="zh-CN" dirty="0"/>
              <a:t>f(x)</a:t>
            </a:r>
            <a:endParaRPr lang="zh-CN" altLang="en-US" dirty="0"/>
          </a:p>
        </p:txBody>
      </p:sp>
      <p:sp>
        <p:nvSpPr>
          <p:cNvPr id="4" name="任意多边形 26">
            <a:extLst>
              <a:ext uri="{FF2B5EF4-FFF2-40B4-BE49-F238E27FC236}">
                <a16:creationId xmlns:a16="http://schemas.microsoft.com/office/drawing/2014/main" id="{8EF72957-8EA8-4B45-B498-9FCF0A43D614}"/>
              </a:ext>
            </a:extLst>
          </p:cNvPr>
          <p:cNvSpPr/>
          <p:nvPr/>
        </p:nvSpPr>
        <p:spPr>
          <a:xfrm>
            <a:off x="8133661" y="681036"/>
            <a:ext cx="3550597" cy="2373549"/>
          </a:xfrm>
          <a:custGeom>
            <a:avLst/>
            <a:gdLst>
              <a:gd name="connsiteX0" fmla="*/ 0 w 3754877"/>
              <a:gd name="connsiteY0" fmla="*/ 0 h 3132307"/>
              <a:gd name="connsiteX1" fmla="*/ 1877438 w 3754877"/>
              <a:gd name="connsiteY1" fmla="*/ 3132307 h 3132307"/>
              <a:gd name="connsiteX2" fmla="*/ 3754877 w 3754877"/>
              <a:gd name="connsiteY2" fmla="*/ 9728 h 3132307"/>
            </a:gdLst>
            <a:ahLst/>
            <a:cxnLst>
              <a:cxn ang="0">
                <a:pos x="connsiteX0" y="connsiteY0"/>
              </a:cxn>
              <a:cxn ang="0">
                <a:pos x="connsiteX1" y="connsiteY1"/>
              </a:cxn>
              <a:cxn ang="0">
                <a:pos x="connsiteX2" y="connsiteY2"/>
              </a:cxn>
            </a:cxnLst>
            <a:rect l="l" t="t" r="r" b="b"/>
            <a:pathLst>
              <a:path w="3754877" h="3132307">
                <a:moveTo>
                  <a:pt x="0" y="0"/>
                </a:moveTo>
                <a:cubicBezTo>
                  <a:pt x="625812" y="1565343"/>
                  <a:pt x="1251625" y="3130686"/>
                  <a:pt x="1877438" y="3132307"/>
                </a:cubicBezTo>
                <a:cubicBezTo>
                  <a:pt x="2503251" y="3133928"/>
                  <a:pt x="3451698" y="492868"/>
                  <a:pt x="3754877" y="972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33">
            <a:extLst>
              <a:ext uri="{FF2B5EF4-FFF2-40B4-BE49-F238E27FC236}">
                <a16:creationId xmlns:a16="http://schemas.microsoft.com/office/drawing/2014/main" id="{D9B4F9CB-AE22-496A-B80A-64C99D501A52}"/>
              </a:ext>
            </a:extLst>
          </p:cNvPr>
          <p:cNvSpPr/>
          <p:nvPr/>
        </p:nvSpPr>
        <p:spPr>
          <a:xfrm rot="10800000">
            <a:off x="8081624" y="3803414"/>
            <a:ext cx="3761363" cy="2373549"/>
          </a:xfrm>
          <a:custGeom>
            <a:avLst/>
            <a:gdLst>
              <a:gd name="connsiteX0" fmla="*/ 0 w 3754877"/>
              <a:gd name="connsiteY0" fmla="*/ 0 h 3132307"/>
              <a:gd name="connsiteX1" fmla="*/ 1877438 w 3754877"/>
              <a:gd name="connsiteY1" fmla="*/ 3132307 h 3132307"/>
              <a:gd name="connsiteX2" fmla="*/ 3754877 w 3754877"/>
              <a:gd name="connsiteY2" fmla="*/ 9728 h 3132307"/>
            </a:gdLst>
            <a:ahLst/>
            <a:cxnLst>
              <a:cxn ang="0">
                <a:pos x="connsiteX0" y="connsiteY0"/>
              </a:cxn>
              <a:cxn ang="0">
                <a:pos x="connsiteX1" y="connsiteY1"/>
              </a:cxn>
              <a:cxn ang="0">
                <a:pos x="connsiteX2" y="connsiteY2"/>
              </a:cxn>
            </a:cxnLst>
            <a:rect l="l" t="t" r="r" b="b"/>
            <a:pathLst>
              <a:path w="3754877" h="3132307">
                <a:moveTo>
                  <a:pt x="0" y="0"/>
                </a:moveTo>
                <a:cubicBezTo>
                  <a:pt x="625812" y="1565343"/>
                  <a:pt x="1251625" y="3130686"/>
                  <a:pt x="1877438" y="3132307"/>
                </a:cubicBezTo>
                <a:cubicBezTo>
                  <a:pt x="2503251" y="3133928"/>
                  <a:pt x="3451698" y="492868"/>
                  <a:pt x="3754877" y="972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156D1B2D-6940-424E-8E9F-BB9A3992ECCD}"/>
              </a:ext>
            </a:extLst>
          </p:cNvPr>
          <p:cNvSpPr/>
          <p:nvPr/>
        </p:nvSpPr>
        <p:spPr>
          <a:xfrm>
            <a:off x="9811683" y="2981627"/>
            <a:ext cx="145915" cy="145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781FFF57-F007-438B-AF27-25562B0A86AB}"/>
              </a:ext>
            </a:extLst>
          </p:cNvPr>
          <p:cNvSpPr/>
          <p:nvPr/>
        </p:nvSpPr>
        <p:spPr>
          <a:xfrm>
            <a:off x="9889347" y="3730456"/>
            <a:ext cx="145915" cy="145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714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1000"/>
                                        <p:tgtEl>
                                          <p:spTgt spid="3">
                                            <p:txEl>
                                              <p:pRg st="1" end="1"/>
                                            </p:txEl>
                                          </p:spTgt>
                                        </p:tgtEl>
                                      </p:cBhvr>
                                    </p:animEffect>
                                    <p:anim calcmode="lin" valueType="num">
                                      <p:cBhvr>
                                        <p:cTn id="3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000"/>
                                        <p:tgtEl>
                                          <p:spTgt spid="3">
                                            <p:txEl>
                                              <p:pRg st="2" end="2"/>
                                            </p:txEl>
                                          </p:spTgt>
                                        </p:tgtEl>
                                      </p:cBhvr>
                                    </p:animEffect>
                                    <p:anim calcmode="lin" valueType="num">
                                      <p:cBhvr>
                                        <p:cTn id="3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fade">
                                      <p:cBhvr>
                                        <p:cTn id="43" dur="1000"/>
                                        <p:tgtEl>
                                          <p:spTgt spid="3">
                                            <p:txEl>
                                              <p:pRg st="3" end="3"/>
                                            </p:txEl>
                                          </p:spTgt>
                                        </p:tgtEl>
                                      </p:cBhvr>
                                    </p:animEffect>
                                    <p:anim calcmode="lin" valueType="num">
                                      <p:cBhvr>
                                        <p:cTn id="4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fade">
                                      <p:cBhvr>
                                        <p:cTn id="50" dur="1000"/>
                                        <p:tgtEl>
                                          <p:spTgt spid="3">
                                            <p:txEl>
                                              <p:pRg st="4" end="4"/>
                                            </p:txEl>
                                          </p:spTgt>
                                        </p:tgtEl>
                                      </p:cBhvr>
                                    </p:animEffect>
                                    <p:anim calcmode="lin" valueType="num">
                                      <p:cBhvr>
                                        <p:cTn id="5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1CEF8D-8C98-4510-9D02-3167D0256DBB}"/>
              </a:ext>
            </a:extLst>
          </p:cNvPr>
          <p:cNvSpPr>
            <a:spLocks noGrp="1"/>
          </p:cNvSpPr>
          <p:nvPr>
            <p:ph type="title"/>
          </p:nvPr>
        </p:nvSpPr>
        <p:spPr/>
        <p:txBody>
          <a:bodyPr/>
          <a:lstStyle/>
          <a:p>
            <a:r>
              <a:rPr lang="zh-CN" altLang="en-US" dirty="0"/>
              <a:t>三分搜索的具体算法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34E78B8-081C-4D14-AF30-DA1CDB39887F}"/>
                  </a:ext>
                </a:extLst>
              </p:cNvPr>
              <p:cNvSpPr>
                <a:spLocks noGrp="1"/>
              </p:cNvSpPr>
              <p:nvPr>
                <p:ph idx="1"/>
              </p:nvPr>
            </p:nvSpPr>
            <p:spPr>
              <a:xfrm>
                <a:off x="838200" y="1825625"/>
                <a:ext cx="10515600" cy="4351338"/>
              </a:xfrm>
            </p:spPr>
            <p:txBody>
              <a:bodyPr/>
              <a:lstStyle/>
              <a:p>
                <a:r>
                  <a:rPr lang="zh-CN" altLang="en-US" dirty="0"/>
                  <a:t>三分和二分的结构非常相似，只不过这次有两个中间值</a:t>
                </a:r>
                <a:r>
                  <a:rPr lang="en-US" altLang="zh-CN" dirty="0"/>
                  <a:t>mid1</a:t>
                </a:r>
                <a:r>
                  <a:rPr lang="zh-CN" altLang="en-US" dirty="0"/>
                  <a:t>与</a:t>
                </a:r>
                <a:r>
                  <a:rPr lang="en-US" altLang="zh-CN" dirty="0"/>
                  <a:t>mid2</a:t>
                </a:r>
                <a:r>
                  <a:rPr lang="zh-CN" altLang="en-US" dirty="0"/>
                  <a:t>。</a:t>
                </a:r>
                <a:r>
                  <a:rPr lang="en-US" altLang="zh-CN" dirty="0"/>
                  <a:t>(l,mid1,mid2,r)</a:t>
                </a:r>
                <a:r>
                  <a:rPr lang="zh-CN" altLang="en-US" dirty="0"/>
                  <a:t>把</a:t>
                </a:r>
                <a:r>
                  <a:rPr lang="en-US" altLang="zh-CN" dirty="0"/>
                  <a:t>(</a:t>
                </a:r>
                <a:r>
                  <a:rPr lang="en-US" altLang="zh-CN" dirty="0" err="1"/>
                  <a:t>l,r</a:t>
                </a:r>
                <a:r>
                  <a:rPr lang="en-US" altLang="zh-CN" dirty="0"/>
                  <a:t>)</a:t>
                </a:r>
                <a:r>
                  <a:rPr lang="zh-CN" altLang="en-US" dirty="0"/>
                  <a:t>分成等长度的三段。每一次我们根据</a:t>
                </a:r>
                <a:r>
                  <a:rPr lang="en-US" altLang="zh-CN" dirty="0"/>
                  <a:t>f(mid1)</a:t>
                </a:r>
                <a:r>
                  <a:rPr lang="zh-CN" altLang="en-US" dirty="0"/>
                  <a:t>和</a:t>
                </a:r>
                <a:r>
                  <a:rPr lang="en-US" altLang="zh-CN" dirty="0"/>
                  <a:t>f(mid2)</a:t>
                </a:r>
                <a:r>
                  <a:rPr lang="zh-CN" altLang="en-US" dirty="0"/>
                  <a:t>的大小关系缩小</a:t>
                </a:r>
                <a:r>
                  <a:rPr lang="en-US" altLang="zh-CN" dirty="0"/>
                  <a:t>(</a:t>
                </a:r>
                <a:r>
                  <a:rPr lang="en-US" altLang="zh-CN" dirty="0" err="1"/>
                  <a:t>l,r</a:t>
                </a:r>
                <a:r>
                  <a:rPr lang="en-US" altLang="zh-CN" dirty="0"/>
                  <a:t>)</a:t>
                </a:r>
                <a:r>
                  <a:rPr lang="zh-CN" altLang="en-US" dirty="0"/>
                  <a:t>的范围至原来的</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3</m:t>
                        </m:r>
                      </m:den>
                    </m:f>
                    <m:r>
                      <a:rPr lang="zh-CN" altLang="en-US" i="1">
                        <a:latin typeface="Cambria Math" panose="02040503050406030204" pitchFamily="18" charset="0"/>
                      </a:rPr>
                      <m:t>，</m:t>
                    </m:r>
                    <m:r>
                      <a:rPr lang="zh-CN" altLang="en-US" i="1" smtClean="0">
                        <a:latin typeface="Cambria Math" panose="02040503050406030204" pitchFamily="18" charset="0"/>
                      </a:rPr>
                      <m:t>因此</m:t>
                    </m:r>
                  </m:oMath>
                </a14:m>
                <a:r>
                  <a:rPr lang="zh-CN" altLang="en-US" dirty="0"/>
                  <a:t>时间复杂度为</a:t>
                </a:r>
                <a14:m>
                  <m:oMath xmlns:m="http://schemas.openxmlformats.org/officeDocument/2006/math">
                    <m:r>
                      <a:rPr lang="en-US" altLang="zh-CN" i="1" dirty="0">
                        <a:latin typeface="Cambria Math" panose="02040503050406030204" pitchFamily="18" charset="0"/>
                      </a:rPr>
                      <m:t>𝑂</m:t>
                    </m:r>
                    <m:r>
                      <a:rPr lang="en-US" altLang="zh-CN" i="1" dirty="0">
                        <a:latin typeface="Cambria Math" panose="02040503050406030204" pitchFamily="18" charset="0"/>
                      </a:rPr>
                      <m:t>(</m:t>
                    </m:r>
                    <m:r>
                      <a:rPr lang="en-US" altLang="zh-CN" i="1" dirty="0" err="1">
                        <a:latin typeface="Cambria Math" panose="02040503050406030204" pitchFamily="18" charset="0"/>
                      </a:rPr>
                      <m:t>𝑛</m:t>
                    </m:r>
                    <m:r>
                      <a:rPr lang="en-US" altLang="zh-CN" i="1" dirty="0">
                        <a:latin typeface="Cambria Math" panose="02040503050406030204" pitchFamily="18" charset="0"/>
                      </a:rPr>
                      <m:t> </m:t>
                    </m:r>
                    <m:r>
                      <m:rPr>
                        <m:sty m:val="p"/>
                      </m:rPr>
                      <a:rPr lang="en-US" altLang="zh-CN" i="1" dirty="0">
                        <a:latin typeface="Cambria Math" panose="02040503050406030204" pitchFamily="18" charset="0"/>
                      </a:rPr>
                      <m:t>log</m:t>
                    </m:r>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634E78B8-081C-4D14-AF30-DA1CDB39887F}"/>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521"/>
                </a:stretch>
              </a:blipFill>
            </p:spPr>
            <p:txBody>
              <a:bodyPr/>
              <a:lstStyle/>
              <a:p>
                <a:r>
                  <a:rPr lang="zh-CN" altLang="en-US">
                    <a:noFill/>
                  </a:rPr>
                  <a:t> </a:t>
                </a:r>
              </a:p>
            </p:txBody>
          </p:sp>
        </mc:Fallback>
      </mc:AlternateContent>
      <p:sp>
        <p:nvSpPr>
          <p:cNvPr id="4" name="任意多边形 10">
            <a:extLst>
              <a:ext uri="{FF2B5EF4-FFF2-40B4-BE49-F238E27FC236}">
                <a16:creationId xmlns:a16="http://schemas.microsoft.com/office/drawing/2014/main" id="{5218667D-800D-45BF-A0BB-8485951081A3}"/>
              </a:ext>
            </a:extLst>
          </p:cNvPr>
          <p:cNvSpPr/>
          <p:nvPr/>
        </p:nvSpPr>
        <p:spPr>
          <a:xfrm flipV="1">
            <a:off x="6542315" y="3492873"/>
            <a:ext cx="3550597" cy="2684090"/>
          </a:xfrm>
          <a:custGeom>
            <a:avLst/>
            <a:gdLst>
              <a:gd name="connsiteX0" fmla="*/ 0 w 3754877"/>
              <a:gd name="connsiteY0" fmla="*/ 0 h 3132307"/>
              <a:gd name="connsiteX1" fmla="*/ 1877438 w 3754877"/>
              <a:gd name="connsiteY1" fmla="*/ 3132307 h 3132307"/>
              <a:gd name="connsiteX2" fmla="*/ 3754877 w 3754877"/>
              <a:gd name="connsiteY2" fmla="*/ 9728 h 3132307"/>
            </a:gdLst>
            <a:ahLst/>
            <a:cxnLst>
              <a:cxn ang="0">
                <a:pos x="connsiteX0" y="connsiteY0"/>
              </a:cxn>
              <a:cxn ang="0">
                <a:pos x="connsiteX1" y="connsiteY1"/>
              </a:cxn>
              <a:cxn ang="0">
                <a:pos x="connsiteX2" y="connsiteY2"/>
              </a:cxn>
            </a:cxnLst>
            <a:rect l="l" t="t" r="r" b="b"/>
            <a:pathLst>
              <a:path w="3754877" h="3132307">
                <a:moveTo>
                  <a:pt x="0" y="0"/>
                </a:moveTo>
                <a:cubicBezTo>
                  <a:pt x="625812" y="1565343"/>
                  <a:pt x="1251625" y="3130686"/>
                  <a:pt x="1877438" y="3132307"/>
                </a:cubicBezTo>
                <a:cubicBezTo>
                  <a:pt x="2503251" y="3133928"/>
                  <a:pt x="3451698" y="492868"/>
                  <a:pt x="3754877" y="972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2193C380-C03C-4DD2-B313-EF6992FBCD08}"/>
              </a:ext>
            </a:extLst>
          </p:cNvPr>
          <p:cNvSpPr/>
          <p:nvPr/>
        </p:nvSpPr>
        <p:spPr>
          <a:xfrm>
            <a:off x="6680508" y="5620611"/>
            <a:ext cx="145915" cy="14591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6" name="椭圆 5">
            <a:extLst>
              <a:ext uri="{FF2B5EF4-FFF2-40B4-BE49-F238E27FC236}">
                <a16:creationId xmlns:a16="http://schemas.microsoft.com/office/drawing/2014/main" id="{F0ABD087-188F-4E8C-8541-1BD5DEAB2832}"/>
              </a:ext>
            </a:extLst>
          </p:cNvPr>
          <p:cNvSpPr/>
          <p:nvPr/>
        </p:nvSpPr>
        <p:spPr>
          <a:xfrm>
            <a:off x="9613469" y="5293930"/>
            <a:ext cx="145915" cy="145915"/>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7" name="椭圆 6">
            <a:extLst>
              <a:ext uri="{FF2B5EF4-FFF2-40B4-BE49-F238E27FC236}">
                <a16:creationId xmlns:a16="http://schemas.microsoft.com/office/drawing/2014/main" id="{7FE647F5-61F9-47E5-9C8E-CCB9B3016069}"/>
              </a:ext>
            </a:extLst>
          </p:cNvPr>
          <p:cNvSpPr/>
          <p:nvPr/>
        </p:nvSpPr>
        <p:spPr>
          <a:xfrm>
            <a:off x="7384384" y="4262611"/>
            <a:ext cx="145915" cy="145915"/>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8" name="椭圆 7">
            <a:extLst>
              <a:ext uri="{FF2B5EF4-FFF2-40B4-BE49-F238E27FC236}">
                <a16:creationId xmlns:a16="http://schemas.microsoft.com/office/drawing/2014/main" id="{22691895-03AA-475D-A1FC-F935D7856C66}"/>
              </a:ext>
            </a:extLst>
          </p:cNvPr>
          <p:cNvSpPr/>
          <p:nvPr/>
        </p:nvSpPr>
        <p:spPr>
          <a:xfrm>
            <a:off x="8952789" y="4080239"/>
            <a:ext cx="145915" cy="14591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9" name="文本框 8">
            <a:extLst>
              <a:ext uri="{FF2B5EF4-FFF2-40B4-BE49-F238E27FC236}">
                <a16:creationId xmlns:a16="http://schemas.microsoft.com/office/drawing/2014/main" id="{8D147E46-83E7-474C-B56F-6D1A20997B48}"/>
              </a:ext>
            </a:extLst>
          </p:cNvPr>
          <p:cNvSpPr txBox="1"/>
          <p:nvPr/>
        </p:nvSpPr>
        <p:spPr>
          <a:xfrm>
            <a:off x="6574278" y="5251279"/>
            <a:ext cx="554623" cy="369332"/>
          </a:xfrm>
          <a:prstGeom prst="rect">
            <a:avLst/>
          </a:prstGeom>
          <a:noFill/>
        </p:spPr>
        <p:txBody>
          <a:bodyPr wrap="square" rtlCol="0">
            <a:spAutoFit/>
          </a:bodyPr>
          <a:lstStyle/>
          <a:p>
            <a:r>
              <a:rPr lang="en-US" altLang="zh-CN" dirty="0">
                <a:solidFill>
                  <a:schemeClr val="accent1"/>
                </a:solidFill>
              </a:rPr>
              <a:t>l</a:t>
            </a:r>
            <a:endParaRPr lang="zh-CN" altLang="en-US" dirty="0">
              <a:solidFill>
                <a:schemeClr val="accent1"/>
              </a:solidFill>
            </a:endParaRPr>
          </a:p>
        </p:txBody>
      </p:sp>
      <p:sp>
        <p:nvSpPr>
          <p:cNvPr id="10" name="文本框 9">
            <a:extLst>
              <a:ext uri="{FF2B5EF4-FFF2-40B4-BE49-F238E27FC236}">
                <a16:creationId xmlns:a16="http://schemas.microsoft.com/office/drawing/2014/main" id="{14714265-B53F-4CA0-90CC-F32CE59E32C7}"/>
              </a:ext>
            </a:extLst>
          </p:cNvPr>
          <p:cNvSpPr txBox="1"/>
          <p:nvPr/>
        </p:nvSpPr>
        <p:spPr>
          <a:xfrm>
            <a:off x="6851589" y="3960035"/>
            <a:ext cx="766460" cy="369332"/>
          </a:xfrm>
          <a:prstGeom prst="rect">
            <a:avLst/>
          </a:prstGeom>
          <a:noFill/>
        </p:spPr>
        <p:txBody>
          <a:bodyPr wrap="square" rtlCol="0">
            <a:spAutoFit/>
          </a:bodyPr>
          <a:lstStyle/>
          <a:p>
            <a:r>
              <a:rPr lang="en-US" altLang="zh-CN" dirty="0">
                <a:solidFill>
                  <a:schemeClr val="accent3"/>
                </a:solidFill>
              </a:rPr>
              <a:t>mid1</a:t>
            </a:r>
            <a:endParaRPr lang="zh-CN" altLang="en-US" dirty="0">
              <a:solidFill>
                <a:schemeClr val="accent3"/>
              </a:solidFill>
            </a:endParaRPr>
          </a:p>
        </p:txBody>
      </p:sp>
      <p:sp>
        <p:nvSpPr>
          <p:cNvPr id="11" name="文本框 10">
            <a:extLst>
              <a:ext uri="{FF2B5EF4-FFF2-40B4-BE49-F238E27FC236}">
                <a16:creationId xmlns:a16="http://schemas.microsoft.com/office/drawing/2014/main" id="{18765258-D00D-4CE2-A45D-AFC61B8F1AEF}"/>
              </a:ext>
            </a:extLst>
          </p:cNvPr>
          <p:cNvSpPr txBox="1"/>
          <p:nvPr/>
        </p:nvSpPr>
        <p:spPr>
          <a:xfrm>
            <a:off x="8861944" y="3643439"/>
            <a:ext cx="682631" cy="369332"/>
          </a:xfrm>
          <a:prstGeom prst="rect">
            <a:avLst/>
          </a:prstGeom>
          <a:noFill/>
        </p:spPr>
        <p:txBody>
          <a:bodyPr wrap="square" rtlCol="0">
            <a:spAutoFit/>
          </a:bodyPr>
          <a:lstStyle/>
          <a:p>
            <a:r>
              <a:rPr lang="en-US" altLang="zh-CN" dirty="0">
                <a:solidFill>
                  <a:schemeClr val="accent4"/>
                </a:solidFill>
              </a:rPr>
              <a:t>mid2</a:t>
            </a:r>
            <a:endParaRPr lang="zh-CN" altLang="en-US" dirty="0">
              <a:solidFill>
                <a:schemeClr val="accent4"/>
              </a:solidFill>
            </a:endParaRPr>
          </a:p>
        </p:txBody>
      </p:sp>
      <p:sp>
        <p:nvSpPr>
          <p:cNvPr id="12" name="文本框 11">
            <a:extLst>
              <a:ext uri="{FF2B5EF4-FFF2-40B4-BE49-F238E27FC236}">
                <a16:creationId xmlns:a16="http://schemas.microsoft.com/office/drawing/2014/main" id="{41F16233-7DA0-4E3A-9551-4B52698E19E0}"/>
              </a:ext>
            </a:extLst>
          </p:cNvPr>
          <p:cNvSpPr txBox="1"/>
          <p:nvPr/>
        </p:nvSpPr>
        <p:spPr>
          <a:xfrm>
            <a:off x="9613469" y="4823024"/>
            <a:ext cx="554623" cy="369332"/>
          </a:xfrm>
          <a:prstGeom prst="rect">
            <a:avLst/>
          </a:prstGeom>
          <a:noFill/>
        </p:spPr>
        <p:txBody>
          <a:bodyPr wrap="square" rtlCol="0">
            <a:spAutoFit/>
          </a:bodyPr>
          <a:lstStyle/>
          <a:p>
            <a:r>
              <a:rPr lang="en-US" altLang="zh-CN" dirty="0">
                <a:solidFill>
                  <a:schemeClr val="accent6"/>
                </a:solidFill>
              </a:rPr>
              <a:t>r</a:t>
            </a:r>
            <a:endParaRPr lang="zh-CN" altLang="en-US" dirty="0">
              <a:solidFill>
                <a:schemeClr val="accent6"/>
              </a:solidFill>
            </a:endParaRPr>
          </a:p>
        </p:txBody>
      </p:sp>
    </p:spTree>
    <p:extLst>
      <p:ext uri="{BB962C8B-B14F-4D97-AF65-F5344CB8AC3E}">
        <p14:creationId xmlns:p14="http://schemas.microsoft.com/office/powerpoint/2010/main" val="2900081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6EFFF4A2-EB01-4738-9824-8D9A72A5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a:extLst>
              <a:ext uri="{FF2B5EF4-FFF2-40B4-BE49-F238E27FC236}">
                <a16:creationId xmlns:a16="http://schemas.microsoft.com/office/drawing/2014/main" id="{A0E68343-4038-4E0D-B14B-B3EF94989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275" y="7867"/>
            <a:ext cx="5131725" cy="4233674"/>
          </a:xfrm>
          <a:prstGeom prst="rect">
            <a:avLst/>
          </a:prstGeom>
          <a:solidFill>
            <a:srgbClr val="FFFFFF">
              <a:shade val="85000"/>
            </a:srgbClr>
          </a:solidFill>
        </p:spPr>
      </p:pic>
      <p:pic>
        <p:nvPicPr>
          <p:cNvPr id="5" name="图片 4">
            <a:extLst>
              <a:ext uri="{FF2B5EF4-FFF2-40B4-BE49-F238E27FC236}">
                <a16:creationId xmlns:a16="http://schemas.microsoft.com/office/drawing/2014/main" id="{8268D436-8765-4ED8-B0BA-FCC62ABEA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866"/>
            <a:ext cx="5325374" cy="4233673"/>
          </a:xfrm>
          <a:prstGeom prst="rect">
            <a:avLst/>
          </a:prstGeom>
          <a:solidFill>
            <a:srgbClr val="FFFFFF">
              <a:shade val="85000"/>
            </a:srgbClr>
          </a:solidFill>
        </p:spPr>
      </p:pic>
      <p:sp>
        <p:nvSpPr>
          <p:cNvPr id="20" name="Rectangle 13">
            <a:extLst>
              <a:ext uri="{FF2B5EF4-FFF2-40B4-BE49-F238E27FC236}">
                <a16:creationId xmlns:a16="http://schemas.microsoft.com/office/drawing/2014/main" id="{23D97D8B-CFC5-431A-AA32-93C4522A6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33674"/>
            <a:ext cx="12192000" cy="26243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652B442-DFCF-44FC-95CB-1EA2142AFBAA}"/>
              </a:ext>
            </a:extLst>
          </p:cNvPr>
          <p:cNvSpPr>
            <a:spLocks noGrp="1"/>
          </p:cNvSpPr>
          <p:nvPr>
            <p:ph type="title"/>
          </p:nvPr>
        </p:nvSpPr>
        <p:spPr>
          <a:xfrm>
            <a:off x="969264" y="4535424"/>
            <a:ext cx="3685032" cy="1586162"/>
          </a:xfrm>
        </p:spPr>
        <p:txBody>
          <a:bodyPr anchor="t">
            <a:normAutofit/>
          </a:bodyPr>
          <a:lstStyle/>
          <a:p>
            <a:r>
              <a:rPr lang="zh-CN" altLang="en-US" sz="3400">
                <a:solidFill>
                  <a:schemeClr val="bg1"/>
                </a:solidFill>
              </a:rPr>
              <a:t>哪个程序更快？</a:t>
            </a:r>
          </a:p>
        </p:txBody>
      </p:sp>
      <p:sp>
        <p:nvSpPr>
          <p:cNvPr id="3" name="内容占位符 2">
            <a:extLst>
              <a:ext uri="{FF2B5EF4-FFF2-40B4-BE49-F238E27FC236}">
                <a16:creationId xmlns:a16="http://schemas.microsoft.com/office/drawing/2014/main" id="{2527F330-11A0-4AF4-B1E5-6EEE95FB5809}"/>
              </a:ext>
            </a:extLst>
          </p:cNvPr>
          <p:cNvSpPr>
            <a:spLocks noGrp="1"/>
          </p:cNvSpPr>
          <p:nvPr>
            <p:ph idx="1"/>
          </p:nvPr>
        </p:nvSpPr>
        <p:spPr>
          <a:xfrm>
            <a:off x="5074920" y="4535423"/>
            <a:ext cx="4930626" cy="1586163"/>
          </a:xfrm>
        </p:spPr>
        <p:txBody>
          <a:bodyPr>
            <a:normAutofit/>
          </a:bodyPr>
          <a:lstStyle/>
          <a:p>
            <a:r>
              <a:rPr lang="zh-CN" altLang="en-US" sz="2000" dirty="0">
                <a:solidFill>
                  <a:schemeClr val="bg1"/>
                </a:solidFill>
              </a:rPr>
              <a:t>时间复杂度是算法分析中最基本最重要的概念之一。</a:t>
            </a:r>
            <a:endParaRPr lang="en-US" altLang="zh-CN" sz="2000" dirty="0">
              <a:solidFill>
                <a:schemeClr val="bg1"/>
              </a:solidFill>
            </a:endParaRPr>
          </a:p>
          <a:p>
            <a:r>
              <a:rPr lang="zh-CN" altLang="en-US" sz="2000" dirty="0">
                <a:solidFill>
                  <a:schemeClr val="bg1"/>
                </a:solidFill>
              </a:rPr>
              <a:t>下面两个程序中，当</a:t>
            </a:r>
            <a:r>
              <a:rPr lang="en-US" altLang="zh-CN" sz="2000" dirty="0">
                <a:solidFill>
                  <a:schemeClr val="bg1"/>
                </a:solidFill>
              </a:rPr>
              <a:t>n</a:t>
            </a:r>
            <a:r>
              <a:rPr lang="zh-CN" altLang="en-US" sz="2000" dirty="0">
                <a:solidFill>
                  <a:schemeClr val="bg1"/>
                </a:solidFill>
              </a:rPr>
              <a:t>足够大的时候，谁更快得出答案？</a:t>
            </a:r>
          </a:p>
        </p:txBody>
      </p:sp>
      <p:grpSp>
        <p:nvGrpSpPr>
          <p:cNvPr id="21" name="Group 15">
            <a:extLst>
              <a:ext uri="{FF2B5EF4-FFF2-40B4-BE49-F238E27FC236}">
                <a16:creationId xmlns:a16="http://schemas.microsoft.com/office/drawing/2014/main" id="{F91EAA54-AC0A-4AEF-ACE5-B1DD3DC817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08171" y="4821439"/>
            <a:ext cx="1128382" cy="847206"/>
            <a:chOff x="8183879" y="1000124"/>
            <a:chExt cx="1562267" cy="1172973"/>
          </a:xfrm>
        </p:grpSpPr>
        <p:sp>
          <p:nvSpPr>
            <p:cNvPr id="17" name="Freeform 5">
              <a:extLst>
                <a:ext uri="{FF2B5EF4-FFF2-40B4-BE49-F238E27FC236}">
                  <a16:creationId xmlns:a16="http://schemas.microsoft.com/office/drawing/2014/main" id="{57EE6F04-B543-44E1-BA29-3DD44C5AE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D5559A4F-CFAC-4ECC-B04A-670D559B96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8920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8B0DEDC-E9A0-4BA3-BA5E-F57938A5D5D4}"/>
              </a:ext>
            </a:extLst>
          </p:cNvPr>
          <p:cNvSpPr>
            <a:spLocks noGrp="1"/>
          </p:cNvSpPr>
          <p:nvPr>
            <p:ph idx="1"/>
          </p:nvPr>
        </p:nvSpPr>
        <p:spPr>
          <a:xfrm>
            <a:off x="679938" y="796925"/>
            <a:ext cx="10515600" cy="4351338"/>
          </a:xfrm>
        </p:spPr>
        <p:txBody>
          <a:bodyPr/>
          <a:lstStyle/>
          <a:p>
            <a:r>
              <a:rPr lang="zh-CN" altLang="en-US" dirty="0"/>
              <a:t>当</a:t>
            </a:r>
            <a:r>
              <a:rPr lang="en-US" altLang="zh-CN" dirty="0"/>
              <a:t>f(mid1)&lt;f(mid2)</a:t>
            </a:r>
            <a:r>
              <a:rPr lang="zh-CN" altLang="en-US" dirty="0"/>
              <a:t>时，只有两种可能：</a:t>
            </a:r>
            <a:r>
              <a:rPr lang="en-US" altLang="zh-CN" dirty="0"/>
              <a:t>mid1</a:t>
            </a:r>
            <a:r>
              <a:rPr lang="zh-CN" altLang="en-US" dirty="0"/>
              <a:t>和</a:t>
            </a:r>
            <a:r>
              <a:rPr lang="en-US" altLang="zh-CN" dirty="0"/>
              <a:t>mid2</a:t>
            </a:r>
            <a:r>
              <a:rPr lang="zh-CN" altLang="en-US" dirty="0"/>
              <a:t>在极点的同一侧或则在极点的不同侧。</a:t>
            </a:r>
            <a:endParaRPr lang="en-US" altLang="zh-CN" dirty="0"/>
          </a:p>
          <a:p>
            <a:r>
              <a:rPr lang="zh-CN" altLang="en-US" dirty="0"/>
              <a:t>可以发现一个重要规律：不论是哪种情况，极点一定不在</a:t>
            </a:r>
            <a:r>
              <a:rPr lang="en-US" altLang="zh-CN" dirty="0"/>
              <a:t>(l,mid1)</a:t>
            </a:r>
            <a:r>
              <a:rPr lang="zh-CN" altLang="en-US" dirty="0"/>
              <a:t>这一段上！</a:t>
            </a:r>
            <a:endParaRPr lang="en-US" altLang="zh-CN" dirty="0"/>
          </a:p>
        </p:txBody>
      </p:sp>
      <p:sp>
        <p:nvSpPr>
          <p:cNvPr id="4" name="任意多边形 10">
            <a:extLst>
              <a:ext uri="{FF2B5EF4-FFF2-40B4-BE49-F238E27FC236}">
                <a16:creationId xmlns:a16="http://schemas.microsoft.com/office/drawing/2014/main" id="{62772F02-1C36-411F-9283-4FF9C5BB13CE}"/>
              </a:ext>
            </a:extLst>
          </p:cNvPr>
          <p:cNvSpPr/>
          <p:nvPr/>
        </p:nvSpPr>
        <p:spPr>
          <a:xfrm flipV="1">
            <a:off x="1715338" y="3041237"/>
            <a:ext cx="3550597" cy="2684090"/>
          </a:xfrm>
          <a:custGeom>
            <a:avLst/>
            <a:gdLst>
              <a:gd name="connsiteX0" fmla="*/ 0 w 3754877"/>
              <a:gd name="connsiteY0" fmla="*/ 0 h 3132307"/>
              <a:gd name="connsiteX1" fmla="*/ 1877438 w 3754877"/>
              <a:gd name="connsiteY1" fmla="*/ 3132307 h 3132307"/>
              <a:gd name="connsiteX2" fmla="*/ 3754877 w 3754877"/>
              <a:gd name="connsiteY2" fmla="*/ 9728 h 3132307"/>
            </a:gdLst>
            <a:ahLst/>
            <a:cxnLst>
              <a:cxn ang="0">
                <a:pos x="connsiteX0" y="connsiteY0"/>
              </a:cxn>
              <a:cxn ang="0">
                <a:pos x="connsiteX1" y="connsiteY1"/>
              </a:cxn>
              <a:cxn ang="0">
                <a:pos x="connsiteX2" y="connsiteY2"/>
              </a:cxn>
            </a:cxnLst>
            <a:rect l="l" t="t" r="r" b="b"/>
            <a:pathLst>
              <a:path w="3754877" h="3132307">
                <a:moveTo>
                  <a:pt x="0" y="0"/>
                </a:moveTo>
                <a:cubicBezTo>
                  <a:pt x="625812" y="1565343"/>
                  <a:pt x="1251625" y="3130686"/>
                  <a:pt x="1877438" y="3132307"/>
                </a:cubicBezTo>
                <a:cubicBezTo>
                  <a:pt x="2503251" y="3133928"/>
                  <a:pt x="3451698" y="492868"/>
                  <a:pt x="3754877" y="972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3146877C-A131-4043-B25E-2216FC5CE987}"/>
              </a:ext>
            </a:extLst>
          </p:cNvPr>
          <p:cNvSpPr/>
          <p:nvPr/>
        </p:nvSpPr>
        <p:spPr>
          <a:xfrm>
            <a:off x="1853531" y="5168975"/>
            <a:ext cx="145915" cy="14591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6" name="椭圆 5">
            <a:extLst>
              <a:ext uri="{FF2B5EF4-FFF2-40B4-BE49-F238E27FC236}">
                <a16:creationId xmlns:a16="http://schemas.microsoft.com/office/drawing/2014/main" id="{D1D504E6-1E7D-4150-8A72-B45A3BD26302}"/>
              </a:ext>
            </a:extLst>
          </p:cNvPr>
          <p:cNvSpPr/>
          <p:nvPr/>
        </p:nvSpPr>
        <p:spPr>
          <a:xfrm>
            <a:off x="3836923" y="3272019"/>
            <a:ext cx="145915" cy="145915"/>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7" name="椭圆 6">
            <a:extLst>
              <a:ext uri="{FF2B5EF4-FFF2-40B4-BE49-F238E27FC236}">
                <a16:creationId xmlns:a16="http://schemas.microsoft.com/office/drawing/2014/main" id="{DBD79C85-1987-42BB-B454-6B72541997AA}"/>
              </a:ext>
            </a:extLst>
          </p:cNvPr>
          <p:cNvSpPr/>
          <p:nvPr/>
        </p:nvSpPr>
        <p:spPr>
          <a:xfrm>
            <a:off x="2291471" y="4230420"/>
            <a:ext cx="145915" cy="145915"/>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8" name="椭圆 7">
            <a:extLst>
              <a:ext uri="{FF2B5EF4-FFF2-40B4-BE49-F238E27FC236}">
                <a16:creationId xmlns:a16="http://schemas.microsoft.com/office/drawing/2014/main" id="{CC6E3D58-EDE7-483B-93E7-3B5B14407F7E}"/>
              </a:ext>
            </a:extLst>
          </p:cNvPr>
          <p:cNvSpPr/>
          <p:nvPr/>
        </p:nvSpPr>
        <p:spPr>
          <a:xfrm>
            <a:off x="2868512" y="3347249"/>
            <a:ext cx="145915" cy="14591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9" name="文本框 8">
            <a:extLst>
              <a:ext uri="{FF2B5EF4-FFF2-40B4-BE49-F238E27FC236}">
                <a16:creationId xmlns:a16="http://schemas.microsoft.com/office/drawing/2014/main" id="{2BEDD6DE-EE07-43AA-9D1A-43D5EE6D21D8}"/>
              </a:ext>
            </a:extLst>
          </p:cNvPr>
          <p:cNvSpPr txBox="1"/>
          <p:nvPr/>
        </p:nvSpPr>
        <p:spPr>
          <a:xfrm>
            <a:off x="1747301" y="4799643"/>
            <a:ext cx="554623" cy="369332"/>
          </a:xfrm>
          <a:prstGeom prst="rect">
            <a:avLst/>
          </a:prstGeom>
          <a:noFill/>
        </p:spPr>
        <p:txBody>
          <a:bodyPr wrap="square" rtlCol="0">
            <a:spAutoFit/>
          </a:bodyPr>
          <a:lstStyle/>
          <a:p>
            <a:r>
              <a:rPr lang="en-US" altLang="zh-CN" dirty="0">
                <a:solidFill>
                  <a:schemeClr val="accent1"/>
                </a:solidFill>
              </a:rPr>
              <a:t>l</a:t>
            </a:r>
            <a:endParaRPr lang="zh-CN" altLang="en-US" dirty="0">
              <a:solidFill>
                <a:schemeClr val="accent1"/>
              </a:solidFill>
            </a:endParaRPr>
          </a:p>
        </p:txBody>
      </p:sp>
      <p:sp>
        <p:nvSpPr>
          <p:cNvPr id="10" name="文本框 9">
            <a:extLst>
              <a:ext uri="{FF2B5EF4-FFF2-40B4-BE49-F238E27FC236}">
                <a16:creationId xmlns:a16="http://schemas.microsoft.com/office/drawing/2014/main" id="{2242553B-BE68-43BA-A43E-E7DC37CDA681}"/>
              </a:ext>
            </a:extLst>
          </p:cNvPr>
          <p:cNvSpPr txBox="1"/>
          <p:nvPr/>
        </p:nvSpPr>
        <p:spPr>
          <a:xfrm>
            <a:off x="1747301" y="3934045"/>
            <a:ext cx="766460" cy="369332"/>
          </a:xfrm>
          <a:prstGeom prst="rect">
            <a:avLst/>
          </a:prstGeom>
          <a:noFill/>
        </p:spPr>
        <p:txBody>
          <a:bodyPr wrap="square" rtlCol="0">
            <a:spAutoFit/>
          </a:bodyPr>
          <a:lstStyle/>
          <a:p>
            <a:r>
              <a:rPr lang="en-US" altLang="zh-CN" dirty="0">
                <a:solidFill>
                  <a:schemeClr val="accent3"/>
                </a:solidFill>
              </a:rPr>
              <a:t>mid1</a:t>
            </a:r>
            <a:endParaRPr lang="zh-CN" altLang="en-US" dirty="0">
              <a:solidFill>
                <a:schemeClr val="accent3"/>
              </a:solidFill>
            </a:endParaRPr>
          </a:p>
        </p:txBody>
      </p:sp>
      <p:sp>
        <p:nvSpPr>
          <p:cNvPr id="11" name="文本框 10">
            <a:extLst>
              <a:ext uri="{FF2B5EF4-FFF2-40B4-BE49-F238E27FC236}">
                <a16:creationId xmlns:a16="http://schemas.microsoft.com/office/drawing/2014/main" id="{79FB5E09-AEDE-46D1-A45A-9F66CBF15519}"/>
              </a:ext>
            </a:extLst>
          </p:cNvPr>
          <p:cNvSpPr txBox="1"/>
          <p:nvPr/>
        </p:nvSpPr>
        <p:spPr>
          <a:xfrm>
            <a:off x="2364428" y="2975645"/>
            <a:ext cx="682631" cy="369332"/>
          </a:xfrm>
          <a:prstGeom prst="rect">
            <a:avLst/>
          </a:prstGeom>
          <a:noFill/>
        </p:spPr>
        <p:txBody>
          <a:bodyPr wrap="square" rtlCol="0">
            <a:spAutoFit/>
          </a:bodyPr>
          <a:lstStyle/>
          <a:p>
            <a:r>
              <a:rPr lang="en-US" altLang="zh-CN" dirty="0">
                <a:solidFill>
                  <a:schemeClr val="accent4"/>
                </a:solidFill>
              </a:rPr>
              <a:t>mid2</a:t>
            </a:r>
            <a:endParaRPr lang="zh-CN" altLang="en-US" dirty="0">
              <a:solidFill>
                <a:schemeClr val="accent4"/>
              </a:solidFill>
            </a:endParaRPr>
          </a:p>
        </p:txBody>
      </p:sp>
      <p:sp>
        <p:nvSpPr>
          <p:cNvPr id="12" name="文本框 11">
            <a:extLst>
              <a:ext uri="{FF2B5EF4-FFF2-40B4-BE49-F238E27FC236}">
                <a16:creationId xmlns:a16="http://schemas.microsoft.com/office/drawing/2014/main" id="{8B688DB3-53A6-4D87-8221-E21193B5492C}"/>
              </a:ext>
            </a:extLst>
          </p:cNvPr>
          <p:cNvSpPr txBox="1"/>
          <p:nvPr/>
        </p:nvSpPr>
        <p:spPr>
          <a:xfrm>
            <a:off x="3982838" y="2979835"/>
            <a:ext cx="554623" cy="369332"/>
          </a:xfrm>
          <a:prstGeom prst="rect">
            <a:avLst/>
          </a:prstGeom>
          <a:noFill/>
        </p:spPr>
        <p:txBody>
          <a:bodyPr wrap="square" rtlCol="0">
            <a:spAutoFit/>
          </a:bodyPr>
          <a:lstStyle/>
          <a:p>
            <a:r>
              <a:rPr lang="en-US" altLang="zh-CN" dirty="0">
                <a:solidFill>
                  <a:schemeClr val="accent6"/>
                </a:solidFill>
              </a:rPr>
              <a:t>r</a:t>
            </a:r>
            <a:endParaRPr lang="zh-CN" altLang="en-US" dirty="0">
              <a:solidFill>
                <a:schemeClr val="accent6"/>
              </a:solidFill>
            </a:endParaRPr>
          </a:p>
        </p:txBody>
      </p:sp>
      <p:sp>
        <p:nvSpPr>
          <p:cNvPr id="13" name="任意多边形 10">
            <a:extLst>
              <a:ext uri="{FF2B5EF4-FFF2-40B4-BE49-F238E27FC236}">
                <a16:creationId xmlns:a16="http://schemas.microsoft.com/office/drawing/2014/main" id="{48BB8C65-6BCD-48CC-8A36-DF1E20E5A09E}"/>
              </a:ext>
            </a:extLst>
          </p:cNvPr>
          <p:cNvSpPr/>
          <p:nvPr/>
        </p:nvSpPr>
        <p:spPr>
          <a:xfrm flipV="1">
            <a:off x="6924258" y="3086480"/>
            <a:ext cx="3550597" cy="2684090"/>
          </a:xfrm>
          <a:custGeom>
            <a:avLst/>
            <a:gdLst>
              <a:gd name="connsiteX0" fmla="*/ 0 w 3754877"/>
              <a:gd name="connsiteY0" fmla="*/ 0 h 3132307"/>
              <a:gd name="connsiteX1" fmla="*/ 1877438 w 3754877"/>
              <a:gd name="connsiteY1" fmla="*/ 3132307 h 3132307"/>
              <a:gd name="connsiteX2" fmla="*/ 3754877 w 3754877"/>
              <a:gd name="connsiteY2" fmla="*/ 9728 h 3132307"/>
            </a:gdLst>
            <a:ahLst/>
            <a:cxnLst>
              <a:cxn ang="0">
                <a:pos x="connsiteX0" y="connsiteY0"/>
              </a:cxn>
              <a:cxn ang="0">
                <a:pos x="connsiteX1" y="connsiteY1"/>
              </a:cxn>
              <a:cxn ang="0">
                <a:pos x="connsiteX2" y="connsiteY2"/>
              </a:cxn>
            </a:cxnLst>
            <a:rect l="l" t="t" r="r" b="b"/>
            <a:pathLst>
              <a:path w="3754877" h="3132307">
                <a:moveTo>
                  <a:pt x="0" y="0"/>
                </a:moveTo>
                <a:cubicBezTo>
                  <a:pt x="625812" y="1565343"/>
                  <a:pt x="1251625" y="3130686"/>
                  <a:pt x="1877438" y="3132307"/>
                </a:cubicBezTo>
                <a:cubicBezTo>
                  <a:pt x="2503251" y="3133928"/>
                  <a:pt x="3451698" y="492868"/>
                  <a:pt x="3754877" y="972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3641F7E5-24D3-4A0C-B2EC-93F3DCF10B60}"/>
              </a:ext>
            </a:extLst>
          </p:cNvPr>
          <p:cNvSpPr/>
          <p:nvPr/>
        </p:nvSpPr>
        <p:spPr>
          <a:xfrm>
            <a:off x="7062451" y="5214218"/>
            <a:ext cx="145915" cy="14591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15" name="椭圆 14">
            <a:extLst>
              <a:ext uri="{FF2B5EF4-FFF2-40B4-BE49-F238E27FC236}">
                <a16:creationId xmlns:a16="http://schemas.microsoft.com/office/drawing/2014/main" id="{6A71D126-C5F8-46CF-B63F-A09860059327}"/>
              </a:ext>
            </a:extLst>
          </p:cNvPr>
          <p:cNvSpPr/>
          <p:nvPr/>
        </p:nvSpPr>
        <p:spPr>
          <a:xfrm>
            <a:off x="9746381" y="4436574"/>
            <a:ext cx="145915" cy="145915"/>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solidFill>
            </a:endParaRPr>
          </a:p>
        </p:txBody>
      </p:sp>
      <p:sp>
        <p:nvSpPr>
          <p:cNvPr id="16" name="椭圆 15">
            <a:extLst>
              <a:ext uri="{FF2B5EF4-FFF2-40B4-BE49-F238E27FC236}">
                <a16:creationId xmlns:a16="http://schemas.microsoft.com/office/drawing/2014/main" id="{28634C48-10B9-499A-85FD-F5070E80D9D3}"/>
              </a:ext>
            </a:extLst>
          </p:cNvPr>
          <p:cNvSpPr/>
          <p:nvPr/>
        </p:nvSpPr>
        <p:spPr>
          <a:xfrm>
            <a:off x="7754849" y="3899839"/>
            <a:ext cx="145915" cy="145915"/>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17" name="椭圆 16">
            <a:extLst>
              <a:ext uri="{FF2B5EF4-FFF2-40B4-BE49-F238E27FC236}">
                <a16:creationId xmlns:a16="http://schemas.microsoft.com/office/drawing/2014/main" id="{BB937225-D606-424F-9CBE-E721E432ACDA}"/>
              </a:ext>
            </a:extLst>
          </p:cNvPr>
          <p:cNvSpPr/>
          <p:nvPr/>
        </p:nvSpPr>
        <p:spPr>
          <a:xfrm>
            <a:off x="9062171" y="3317262"/>
            <a:ext cx="145915" cy="14591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18" name="文本框 17">
            <a:extLst>
              <a:ext uri="{FF2B5EF4-FFF2-40B4-BE49-F238E27FC236}">
                <a16:creationId xmlns:a16="http://schemas.microsoft.com/office/drawing/2014/main" id="{8A25CEE1-A11D-4487-94FD-C7E7F25DF53D}"/>
              </a:ext>
            </a:extLst>
          </p:cNvPr>
          <p:cNvSpPr txBox="1"/>
          <p:nvPr/>
        </p:nvSpPr>
        <p:spPr>
          <a:xfrm>
            <a:off x="6956221" y="4844886"/>
            <a:ext cx="554623" cy="369332"/>
          </a:xfrm>
          <a:prstGeom prst="rect">
            <a:avLst/>
          </a:prstGeom>
          <a:noFill/>
        </p:spPr>
        <p:txBody>
          <a:bodyPr wrap="square" rtlCol="0">
            <a:spAutoFit/>
          </a:bodyPr>
          <a:lstStyle/>
          <a:p>
            <a:r>
              <a:rPr lang="en-US" altLang="zh-CN" dirty="0">
                <a:solidFill>
                  <a:schemeClr val="accent1"/>
                </a:solidFill>
              </a:rPr>
              <a:t>l</a:t>
            </a:r>
            <a:endParaRPr lang="zh-CN" altLang="en-US" dirty="0">
              <a:solidFill>
                <a:schemeClr val="accent1"/>
              </a:solidFill>
            </a:endParaRPr>
          </a:p>
        </p:txBody>
      </p:sp>
      <p:sp>
        <p:nvSpPr>
          <p:cNvPr id="19" name="文本框 18">
            <a:extLst>
              <a:ext uri="{FF2B5EF4-FFF2-40B4-BE49-F238E27FC236}">
                <a16:creationId xmlns:a16="http://schemas.microsoft.com/office/drawing/2014/main" id="{7D5CFBC1-30C8-4691-88E5-98238C660599}"/>
              </a:ext>
            </a:extLst>
          </p:cNvPr>
          <p:cNvSpPr txBox="1"/>
          <p:nvPr/>
        </p:nvSpPr>
        <p:spPr>
          <a:xfrm>
            <a:off x="7148203" y="3594114"/>
            <a:ext cx="766460" cy="369332"/>
          </a:xfrm>
          <a:prstGeom prst="rect">
            <a:avLst/>
          </a:prstGeom>
          <a:noFill/>
        </p:spPr>
        <p:txBody>
          <a:bodyPr wrap="square" rtlCol="0">
            <a:spAutoFit/>
          </a:bodyPr>
          <a:lstStyle/>
          <a:p>
            <a:r>
              <a:rPr lang="en-US" altLang="zh-CN" dirty="0">
                <a:solidFill>
                  <a:schemeClr val="accent3"/>
                </a:solidFill>
              </a:rPr>
              <a:t>mid1</a:t>
            </a:r>
            <a:endParaRPr lang="zh-CN" altLang="en-US" dirty="0">
              <a:solidFill>
                <a:schemeClr val="accent3"/>
              </a:solidFill>
            </a:endParaRPr>
          </a:p>
        </p:txBody>
      </p:sp>
      <p:sp>
        <p:nvSpPr>
          <p:cNvPr id="20" name="文本框 19">
            <a:extLst>
              <a:ext uri="{FF2B5EF4-FFF2-40B4-BE49-F238E27FC236}">
                <a16:creationId xmlns:a16="http://schemas.microsoft.com/office/drawing/2014/main" id="{7AAF86EA-7F21-44AC-902F-2BE04053F2D0}"/>
              </a:ext>
            </a:extLst>
          </p:cNvPr>
          <p:cNvSpPr txBox="1"/>
          <p:nvPr/>
        </p:nvSpPr>
        <p:spPr>
          <a:xfrm>
            <a:off x="9182457" y="2951543"/>
            <a:ext cx="682631" cy="369332"/>
          </a:xfrm>
          <a:prstGeom prst="rect">
            <a:avLst/>
          </a:prstGeom>
          <a:noFill/>
        </p:spPr>
        <p:txBody>
          <a:bodyPr wrap="square" rtlCol="0">
            <a:spAutoFit/>
          </a:bodyPr>
          <a:lstStyle/>
          <a:p>
            <a:r>
              <a:rPr lang="en-US" altLang="zh-CN" dirty="0">
                <a:solidFill>
                  <a:schemeClr val="accent4"/>
                </a:solidFill>
              </a:rPr>
              <a:t>mid2</a:t>
            </a:r>
            <a:endParaRPr lang="zh-CN" altLang="en-US" dirty="0">
              <a:solidFill>
                <a:schemeClr val="accent4"/>
              </a:solidFill>
            </a:endParaRPr>
          </a:p>
        </p:txBody>
      </p:sp>
      <p:sp>
        <p:nvSpPr>
          <p:cNvPr id="21" name="文本框 20">
            <a:extLst>
              <a:ext uri="{FF2B5EF4-FFF2-40B4-BE49-F238E27FC236}">
                <a16:creationId xmlns:a16="http://schemas.microsoft.com/office/drawing/2014/main" id="{4E6034A9-A55E-4811-A5A1-587788FF4AE4}"/>
              </a:ext>
            </a:extLst>
          </p:cNvPr>
          <p:cNvSpPr txBox="1"/>
          <p:nvPr/>
        </p:nvSpPr>
        <p:spPr>
          <a:xfrm>
            <a:off x="9892296" y="4045754"/>
            <a:ext cx="554623" cy="369332"/>
          </a:xfrm>
          <a:prstGeom prst="rect">
            <a:avLst/>
          </a:prstGeom>
          <a:noFill/>
        </p:spPr>
        <p:txBody>
          <a:bodyPr wrap="square" rtlCol="0">
            <a:spAutoFit/>
          </a:bodyPr>
          <a:lstStyle/>
          <a:p>
            <a:r>
              <a:rPr lang="en-US" altLang="zh-CN" dirty="0">
                <a:solidFill>
                  <a:schemeClr val="accent6"/>
                </a:solidFill>
              </a:rPr>
              <a:t>r</a:t>
            </a:r>
            <a:endParaRPr lang="zh-CN" altLang="en-US" dirty="0">
              <a:solidFill>
                <a:schemeClr val="accent6"/>
              </a:solidFill>
            </a:endParaRPr>
          </a:p>
        </p:txBody>
      </p:sp>
    </p:spTree>
    <p:extLst>
      <p:ext uri="{BB962C8B-B14F-4D97-AF65-F5344CB8AC3E}">
        <p14:creationId xmlns:p14="http://schemas.microsoft.com/office/powerpoint/2010/main" val="403040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3">
                                            <p:txEl>
                                              <p:pRg st="1" end="1"/>
                                            </p:txEl>
                                          </p:spTgt>
                                        </p:tgtEl>
                                        <p:attrNameLst>
                                          <p:attrName>style.visibility</p:attrName>
                                        </p:attrNameLst>
                                      </p:cBhvr>
                                      <p:to>
                                        <p:strVal val="visible"/>
                                      </p:to>
                                    </p:set>
                                    <p:animEffect transition="in" filter="fade">
                                      <p:cBhvr>
                                        <p:cTn id="72" dur="1000"/>
                                        <p:tgtEl>
                                          <p:spTgt spid="3">
                                            <p:txEl>
                                              <p:pRg st="1" end="1"/>
                                            </p:txEl>
                                          </p:spTgt>
                                        </p:tgtEl>
                                      </p:cBhvr>
                                    </p:animEffect>
                                    <p:anim calcmode="lin" valueType="num">
                                      <p:cBhvr>
                                        <p:cTn id="7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5" grpId="0" uiExpand="1" animBg="1"/>
      <p:bldP spid="6" grpId="0" uiExpand="1" animBg="1"/>
      <p:bldP spid="7" grpId="0" uiExpand="1" animBg="1"/>
      <p:bldP spid="8" grpId="0" uiExpand="1" animBg="1"/>
      <p:bldP spid="9" grpId="0" uiExpand="1"/>
      <p:bldP spid="10" grpId="0" uiExpand="1"/>
      <p:bldP spid="11" grpId="0" uiExpand="1"/>
      <p:bldP spid="12" grpId="0" uiExpand="1"/>
      <p:bldP spid="13" grpId="0" uiExpand="1" animBg="1"/>
      <p:bldP spid="14" grpId="0" uiExpand="1" animBg="1"/>
      <p:bldP spid="15" grpId="0" uiExpand="1" animBg="1"/>
      <p:bldP spid="16" grpId="0" uiExpand="1" animBg="1"/>
      <p:bldP spid="17" grpId="0" uiExpand="1" animBg="1"/>
      <p:bldP spid="18" grpId="0" uiExpand="1"/>
      <p:bldP spid="19" grpId="0" uiExpand="1"/>
      <p:bldP spid="20" grpId="0" uiExpand="1"/>
      <p:bldP spid="21" grpId="0" uiExpan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AB78B5-E21C-44EE-808F-72D4180B588A}"/>
              </a:ext>
            </a:extLst>
          </p:cNvPr>
          <p:cNvSpPr>
            <a:spLocks noGrp="1"/>
          </p:cNvSpPr>
          <p:nvPr>
            <p:ph idx="1"/>
          </p:nvPr>
        </p:nvSpPr>
        <p:spPr>
          <a:xfrm>
            <a:off x="653562" y="533156"/>
            <a:ext cx="10515600" cy="1656129"/>
          </a:xfrm>
        </p:spPr>
        <p:txBody>
          <a:bodyPr/>
          <a:lstStyle/>
          <a:p>
            <a:r>
              <a:rPr lang="zh-CN" altLang="en-US" dirty="0"/>
              <a:t>当</a:t>
            </a:r>
            <a:r>
              <a:rPr lang="en-US" altLang="zh-CN" dirty="0"/>
              <a:t>f(mid1)&gt;f(mid2)</a:t>
            </a:r>
            <a:r>
              <a:rPr lang="zh-CN" altLang="en-US" dirty="0"/>
              <a:t>时，情况也是类似的</a:t>
            </a:r>
            <a:endParaRPr lang="en-US" altLang="zh-CN" dirty="0"/>
          </a:p>
          <a:p>
            <a:r>
              <a:rPr lang="zh-CN" altLang="en-US" dirty="0"/>
              <a:t>我们可以发现，极点必定不在</a:t>
            </a:r>
            <a:r>
              <a:rPr lang="en-US" altLang="zh-CN" dirty="0"/>
              <a:t>(mid2,r)</a:t>
            </a:r>
            <a:r>
              <a:rPr lang="zh-CN" altLang="en-US" dirty="0"/>
              <a:t>这一段上</a:t>
            </a:r>
            <a:endParaRPr lang="en-US" altLang="zh-CN" dirty="0"/>
          </a:p>
          <a:p>
            <a:endParaRPr lang="zh-CN" altLang="en-US" dirty="0"/>
          </a:p>
        </p:txBody>
      </p:sp>
      <p:sp>
        <p:nvSpPr>
          <p:cNvPr id="4" name="任意多边形 10">
            <a:extLst>
              <a:ext uri="{FF2B5EF4-FFF2-40B4-BE49-F238E27FC236}">
                <a16:creationId xmlns:a16="http://schemas.microsoft.com/office/drawing/2014/main" id="{F3856835-3E3C-409E-A4D3-F49A161177B6}"/>
              </a:ext>
            </a:extLst>
          </p:cNvPr>
          <p:cNvSpPr/>
          <p:nvPr/>
        </p:nvSpPr>
        <p:spPr>
          <a:xfrm flipV="1">
            <a:off x="1715338" y="3041237"/>
            <a:ext cx="3550597" cy="2684090"/>
          </a:xfrm>
          <a:custGeom>
            <a:avLst/>
            <a:gdLst>
              <a:gd name="connsiteX0" fmla="*/ 0 w 3754877"/>
              <a:gd name="connsiteY0" fmla="*/ 0 h 3132307"/>
              <a:gd name="connsiteX1" fmla="*/ 1877438 w 3754877"/>
              <a:gd name="connsiteY1" fmla="*/ 3132307 h 3132307"/>
              <a:gd name="connsiteX2" fmla="*/ 3754877 w 3754877"/>
              <a:gd name="connsiteY2" fmla="*/ 9728 h 3132307"/>
            </a:gdLst>
            <a:ahLst/>
            <a:cxnLst>
              <a:cxn ang="0">
                <a:pos x="connsiteX0" y="connsiteY0"/>
              </a:cxn>
              <a:cxn ang="0">
                <a:pos x="connsiteX1" y="connsiteY1"/>
              </a:cxn>
              <a:cxn ang="0">
                <a:pos x="connsiteX2" y="connsiteY2"/>
              </a:cxn>
            </a:cxnLst>
            <a:rect l="l" t="t" r="r" b="b"/>
            <a:pathLst>
              <a:path w="3754877" h="3132307">
                <a:moveTo>
                  <a:pt x="0" y="0"/>
                </a:moveTo>
                <a:cubicBezTo>
                  <a:pt x="625812" y="1565343"/>
                  <a:pt x="1251625" y="3130686"/>
                  <a:pt x="1877438" y="3132307"/>
                </a:cubicBezTo>
                <a:cubicBezTo>
                  <a:pt x="2503251" y="3133928"/>
                  <a:pt x="3451698" y="492868"/>
                  <a:pt x="3754877" y="972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40FB0E3A-D7A0-4B64-A320-90335C0EFB9F}"/>
              </a:ext>
            </a:extLst>
          </p:cNvPr>
          <p:cNvSpPr/>
          <p:nvPr/>
        </p:nvSpPr>
        <p:spPr>
          <a:xfrm>
            <a:off x="2823326" y="3384425"/>
            <a:ext cx="145915" cy="14591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6" name="椭圆 5">
            <a:extLst>
              <a:ext uri="{FF2B5EF4-FFF2-40B4-BE49-F238E27FC236}">
                <a16:creationId xmlns:a16="http://schemas.microsoft.com/office/drawing/2014/main" id="{549D652E-08DD-45D7-8A63-A9A8FDAF4241}"/>
              </a:ext>
            </a:extLst>
          </p:cNvPr>
          <p:cNvSpPr/>
          <p:nvPr/>
        </p:nvSpPr>
        <p:spPr>
          <a:xfrm>
            <a:off x="4906935" y="5077475"/>
            <a:ext cx="145915" cy="145915"/>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7" name="椭圆 6">
            <a:extLst>
              <a:ext uri="{FF2B5EF4-FFF2-40B4-BE49-F238E27FC236}">
                <a16:creationId xmlns:a16="http://schemas.microsoft.com/office/drawing/2014/main" id="{16E07A4C-87D0-49D1-AB06-7D53792A208C}"/>
              </a:ext>
            </a:extLst>
          </p:cNvPr>
          <p:cNvSpPr/>
          <p:nvPr/>
        </p:nvSpPr>
        <p:spPr>
          <a:xfrm>
            <a:off x="3743349" y="3168088"/>
            <a:ext cx="145915" cy="145915"/>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8" name="椭圆 7">
            <a:extLst>
              <a:ext uri="{FF2B5EF4-FFF2-40B4-BE49-F238E27FC236}">
                <a16:creationId xmlns:a16="http://schemas.microsoft.com/office/drawing/2014/main" id="{5ADDCF1E-2284-47D6-B6AF-7F1DFB57B220}"/>
              </a:ext>
            </a:extLst>
          </p:cNvPr>
          <p:cNvSpPr/>
          <p:nvPr/>
        </p:nvSpPr>
        <p:spPr>
          <a:xfrm>
            <a:off x="4393970" y="4099692"/>
            <a:ext cx="145915" cy="14591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9" name="文本框 8">
            <a:extLst>
              <a:ext uri="{FF2B5EF4-FFF2-40B4-BE49-F238E27FC236}">
                <a16:creationId xmlns:a16="http://schemas.microsoft.com/office/drawing/2014/main" id="{8B1B1E3E-4FD6-429E-8EF5-629B4DA18AC4}"/>
              </a:ext>
            </a:extLst>
          </p:cNvPr>
          <p:cNvSpPr txBox="1"/>
          <p:nvPr/>
        </p:nvSpPr>
        <p:spPr>
          <a:xfrm>
            <a:off x="2679065" y="3028165"/>
            <a:ext cx="554623" cy="369332"/>
          </a:xfrm>
          <a:prstGeom prst="rect">
            <a:avLst/>
          </a:prstGeom>
          <a:noFill/>
        </p:spPr>
        <p:txBody>
          <a:bodyPr wrap="square" rtlCol="0">
            <a:spAutoFit/>
          </a:bodyPr>
          <a:lstStyle/>
          <a:p>
            <a:r>
              <a:rPr lang="en-US" altLang="zh-CN" dirty="0">
                <a:solidFill>
                  <a:schemeClr val="accent1"/>
                </a:solidFill>
              </a:rPr>
              <a:t>l</a:t>
            </a:r>
            <a:endParaRPr lang="zh-CN" altLang="en-US" dirty="0">
              <a:solidFill>
                <a:schemeClr val="accent1"/>
              </a:solidFill>
            </a:endParaRPr>
          </a:p>
        </p:txBody>
      </p:sp>
      <p:sp>
        <p:nvSpPr>
          <p:cNvPr id="10" name="文本框 9">
            <a:extLst>
              <a:ext uri="{FF2B5EF4-FFF2-40B4-BE49-F238E27FC236}">
                <a16:creationId xmlns:a16="http://schemas.microsoft.com/office/drawing/2014/main" id="{0CB03D5E-0F4C-4563-831B-AEB6C18CFE59}"/>
              </a:ext>
            </a:extLst>
          </p:cNvPr>
          <p:cNvSpPr txBox="1"/>
          <p:nvPr/>
        </p:nvSpPr>
        <p:spPr>
          <a:xfrm>
            <a:off x="3798460" y="2808499"/>
            <a:ext cx="766460" cy="369332"/>
          </a:xfrm>
          <a:prstGeom prst="rect">
            <a:avLst/>
          </a:prstGeom>
          <a:noFill/>
        </p:spPr>
        <p:txBody>
          <a:bodyPr wrap="square" rtlCol="0">
            <a:spAutoFit/>
          </a:bodyPr>
          <a:lstStyle/>
          <a:p>
            <a:r>
              <a:rPr lang="en-US" altLang="zh-CN" dirty="0">
                <a:solidFill>
                  <a:schemeClr val="accent3"/>
                </a:solidFill>
              </a:rPr>
              <a:t>mid1</a:t>
            </a:r>
            <a:endParaRPr lang="zh-CN" altLang="en-US" dirty="0">
              <a:solidFill>
                <a:schemeClr val="accent3"/>
              </a:solidFill>
            </a:endParaRPr>
          </a:p>
        </p:txBody>
      </p:sp>
      <p:sp>
        <p:nvSpPr>
          <p:cNvPr id="11" name="文本框 10">
            <a:extLst>
              <a:ext uri="{FF2B5EF4-FFF2-40B4-BE49-F238E27FC236}">
                <a16:creationId xmlns:a16="http://schemas.microsoft.com/office/drawing/2014/main" id="{B9A7DFCE-B809-4132-AAF5-15289DDB69CA}"/>
              </a:ext>
            </a:extLst>
          </p:cNvPr>
          <p:cNvSpPr txBox="1"/>
          <p:nvPr/>
        </p:nvSpPr>
        <p:spPr>
          <a:xfrm>
            <a:off x="4574112" y="3913788"/>
            <a:ext cx="682631" cy="369332"/>
          </a:xfrm>
          <a:prstGeom prst="rect">
            <a:avLst/>
          </a:prstGeom>
          <a:noFill/>
        </p:spPr>
        <p:txBody>
          <a:bodyPr wrap="square" rtlCol="0">
            <a:spAutoFit/>
          </a:bodyPr>
          <a:lstStyle/>
          <a:p>
            <a:r>
              <a:rPr lang="en-US" altLang="zh-CN" dirty="0">
                <a:solidFill>
                  <a:schemeClr val="accent4"/>
                </a:solidFill>
              </a:rPr>
              <a:t>mid2</a:t>
            </a:r>
            <a:endParaRPr lang="zh-CN" altLang="en-US" dirty="0">
              <a:solidFill>
                <a:schemeClr val="accent4"/>
              </a:solidFill>
            </a:endParaRPr>
          </a:p>
        </p:txBody>
      </p:sp>
      <p:sp>
        <p:nvSpPr>
          <p:cNvPr id="12" name="文本框 11">
            <a:extLst>
              <a:ext uri="{FF2B5EF4-FFF2-40B4-BE49-F238E27FC236}">
                <a16:creationId xmlns:a16="http://schemas.microsoft.com/office/drawing/2014/main" id="{28CCA1A3-F7D4-47CB-BDE8-49C3DF8B9053}"/>
              </a:ext>
            </a:extLst>
          </p:cNvPr>
          <p:cNvSpPr txBox="1"/>
          <p:nvPr/>
        </p:nvSpPr>
        <p:spPr>
          <a:xfrm>
            <a:off x="4918424" y="4687659"/>
            <a:ext cx="554623" cy="369332"/>
          </a:xfrm>
          <a:prstGeom prst="rect">
            <a:avLst/>
          </a:prstGeom>
          <a:noFill/>
        </p:spPr>
        <p:txBody>
          <a:bodyPr wrap="square" rtlCol="0">
            <a:spAutoFit/>
          </a:bodyPr>
          <a:lstStyle/>
          <a:p>
            <a:r>
              <a:rPr lang="en-US" altLang="zh-CN" dirty="0">
                <a:solidFill>
                  <a:schemeClr val="accent6"/>
                </a:solidFill>
              </a:rPr>
              <a:t>r</a:t>
            </a:r>
            <a:endParaRPr lang="zh-CN" altLang="en-US" dirty="0">
              <a:solidFill>
                <a:schemeClr val="accent6"/>
              </a:solidFill>
            </a:endParaRPr>
          </a:p>
        </p:txBody>
      </p:sp>
      <p:sp>
        <p:nvSpPr>
          <p:cNvPr id="13" name="任意多边形 10">
            <a:extLst>
              <a:ext uri="{FF2B5EF4-FFF2-40B4-BE49-F238E27FC236}">
                <a16:creationId xmlns:a16="http://schemas.microsoft.com/office/drawing/2014/main" id="{2B47F242-192B-476F-A1A5-26E801910ADC}"/>
              </a:ext>
            </a:extLst>
          </p:cNvPr>
          <p:cNvSpPr/>
          <p:nvPr/>
        </p:nvSpPr>
        <p:spPr>
          <a:xfrm flipV="1">
            <a:off x="6924258" y="3086480"/>
            <a:ext cx="3550597" cy="2684090"/>
          </a:xfrm>
          <a:custGeom>
            <a:avLst/>
            <a:gdLst>
              <a:gd name="connsiteX0" fmla="*/ 0 w 3754877"/>
              <a:gd name="connsiteY0" fmla="*/ 0 h 3132307"/>
              <a:gd name="connsiteX1" fmla="*/ 1877438 w 3754877"/>
              <a:gd name="connsiteY1" fmla="*/ 3132307 h 3132307"/>
              <a:gd name="connsiteX2" fmla="*/ 3754877 w 3754877"/>
              <a:gd name="connsiteY2" fmla="*/ 9728 h 3132307"/>
            </a:gdLst>
            <a:ahLst/>
            <a:cxnLst>
              <a:cxn ang="0">
                <a:pos x="connsiteX0" y="connsiteY0"/>
              </a:cxn>
              <a:cxn ang="0">
                <a:pos x="connsiteX1" y="connsiteY1"/>
              </a:cxn>
              <a:cxn ang="0">
                <a:pos x="connsiteX2" y="connsiteY2"/>
              </a:cxn>
            </a:cxnLst>
            <a:rect l="l" t="t" r="r" b="b"/>
            <a:pathLst>
              <a:path w="3754877" h="3132307">
                <a:moveTo>
                  <a:pt x="0" y="0"/>
                </a:moveTo>
                <a:cubicBezTo>
                  <a:pt x="625812" y="1565343"/>
                  <a:pt x="1251625" y="3130686"/>
                  <a:pt x="1877438" y="3132307"/>
                </a:cubicBezTo>
                <a:cubicBezTo>
                  <a:pt x="2503251" y="3133928"/>
                  <a:pt x="3451698" y="492868"/>
                  <a:pt x="3754877" y="972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B901B3E2-5F0B-494D-A75B-2D3B34574C5A}"/>
              </a:ext>
            </a:extLst>
          </p:cNvPr>
          <p:cNvSpPr/>
          <p:nvPr/>
        </p:nvSpPr>
        <p:spPr>
          <a:xfrm>
            <a:off x="7458474" y="4440807"/>
            <a:ext cx="145915" cy="14591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15" name="椭圆 14">
            <a:extLst>
              <a:ext uri="{FF2B5EF4-FFF2-40B4-BE49-F238E27FC236}">
                <a16:creationId xmlns:a16="http://schemas.microsoft.com/office/drawing/2014/main" id="{277870C9-469D-4A0D-92A8-068CCD00A2AB}"/>
              </a:ext>
            </a:extLst>
          </p:cNvPr>
          <p:cNvSpPr/>
          <p:nvPr/>
        </p:nvSpPr>
        <p:spPr>
          <a:xfrm>
            <a:off x="10023691" y="4931560"/>
            <a:ext cx="145915" cy="145915"/>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solidFill>
            </a:endParaRPr>
          </a:p>
        </p:txBody>
      </p:sp>
      <p:sp>
        <p:nvSpPr>
          <p:cNvPr id="16" name="椭圆 15">
            <a:extLst>
              <a:ext uri="{FF2B5EF4-FFF2-40B4-BE49-F238E27FC236}">
                <a16:creationId xmlns:a16="http://schemas.microsoft.com/office/drawing/2014/main" id="{55155260-D4EE-401D-9C56-A55E49980D2E}"/>
              </a:ext>
            </a:extLst>
          </p:cNvPr>
          <p:cNvSpPr/>
          <p:nvPr/>
        </p:nvSpPr>
        <p:spPr>
          <a:xfrm>
            <a:off x="8162986" y="3263710"/>
            <a:ext cx="145915" cy="145915"/>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17" name="椭圆 16">
            <a:extLst>
              <a:ext uri="{FF2B5EF4-FFF2-40B4-BE49-F238E27FC236}">
                <a16:creationId xmlns:a16="http://schemas.microsoft.com/office/drawing/2014/main" id="{470A74C8-18F3-45B8-8051-957108D646DA}"/>
              </a:ext>
            </a:extLst>
          </p:cNvPr>
          <p:cNvSpPr/>
          <p:nvPr/>
        </p:nvSpPr>
        <p:spPr>
          <a:xfrm>
            <a:off x="9377857" y="3767873"/>
            <a:ext cx="145915" cy="14591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18" name="文本框 17">
            <a:extLst>
              <a:ext uri="{FF2B5EF4-FFF2-40B4-BE49-F238E27FC236}">
                <a16:creationId xmlns:a16="http://schemas.microsoft.com/office/drawing/2014/main" id="{E2747208-749F-422E-8EA2-A73581EF806C}"/>
              </a:ext>
            </a:extLst>
          </p:cNvPr>
          <p:cNvSpPr txBox="1"/>
          <p:nvPr/>
        </p:nvSpPr>
        <p:spPr>
          <a:xfrm>
            <a:off x="7181162" y="4114718"/>
            <a:ext cx="554623" cy="369332"/>
          </a:xfrm>
          <a:prstGeom prst="rect">
            <a:avLst/>
          </a:prstGeom>
          <a:noFill/>
        </p:spPr>
        <p:txBody>
          <a:bodyPr wrap="square" rtlCol="0">
            <a:spAutoFit/>
          </a:bodyPr>
          <a:lstStyle/>
          <a:p>
            <a:r>
              <a:rPr lang="en-US" altLang="zh-CN" dirty="0">
                <a:solidFill>
                  <a:schemeClr val="accent1"/>
                </a:solidFill>
              </a:rPr>
              <a:t>l</a:t>
            </a:r>
            <a:endParaRPr lang="zh-CN" altLang="en-US" dirty="0">
              <a:solidFill>
                <a:schemeClr val="accent1"/>
              </a:solidFill>
            </a:endParaRPr>
          </a:p>
        </p:txBody>
      </p:sp>
      <p:sp>
        <p:nvSpPr>
          <p:cNvPr id="19" name="文本框 18">
            <a:extLst>
              <a:ext uri="{FF2B5EF4-FFF2-40B4-BE49-F238E27FC236}">
                <a16:creationId xmlns:a16="http://schemas.microsoft.com/office/drawing/2014/main" id="{DFC840EC-8AD5-4478-8D43-CD33BC5CC63A}"/>
              </a:ext>
            </a:extLst>
          </p:cNvPr>
          <p:cNvSpPr txBox="1"/>
          <p:nvPr/>
        </p:nvSpPr>
        <p:spPr>
          <a:xfrm>
            <a:off x="7469483" y="3028165"/>
            <a:ext cx="766460" cy="369332"/>
          </a:xfrm>
          <a:prstGeom prst="rect">
            <a:avLst/>
          </a:prstGeom>
          <a:noFill/>
        </p:spPr>
        <p:txBody>
          <a:bodyPr wrap="square" rtlCol="0">
            <a:spAutoFit/>
          </a:bodyPr>
          <a:lstStyle/>
          <a:p>
            <a:r>
              <a:rPr lang="en-US" altLang="zh-CN" dirty="0">
                <a:solidFill>
                  <a:schemeClr val="accent3"/>
                </a:solidFill>
              </a:rPr>
              <a:t>mid1</a:t>
            </a:r>
            <a:endParaRPr lang="zh-CN" altLang="en-US" dirty="0">
              <a:solidFill>
                <a:schemeClr val="accent3"/>
              </a:solidFill>
            </a:endParaRPr>
          </a:p>
        </p:txBody>
      </p:sp>
      <p:sp>
        <p:nvSpPr>
          <p:cNvPr id="20" name="文本框 19">
            <a:extLst>
              <a:ext uri="{FF2B5EF4-FFF2-40B4-BE49-F238E27FC236}">
                <a16:creationId xmlns:a16="http://schemas.microsoft.com/office/drawing/2014/main" id="{A562CB82-B742-4F1A-87AA-C5164D925989}"/>
              </a:ext>
            </a:extLst>
          </p:cNvPr>
          <p:cNvSpPr txBox="1"/>
          <p:nvPr/>
        </p:nvSpPr>
        <p:spPr>
          <a:xfrm>
            <a:off x="9414017" y="3436177"/>
            <a:ext cx="682631" cy="369332"/>
          </a:xfrm>
          <a:prstGeom prst="rect">
            <a:avLst/>
          </a:prstGeom>
          <a:noFill/>
        </p:spPr>
        <p:txBody>
          <a:bodyPr wrap="square" rtlCol="0">
            <a:spAutoFit/>
          </a:bodyPr>
          <a:lstStyle/>
          <a:p>
            <a:r>
              <a:rPr lang="en-US" altLang="zh-CN" dirty="0">
                <a:solidFill>
                  <a:schemeClr val="accent4"/>
                </a:solidFill>
              </a:rPr>
              <a:t>mid2</a:t>
            </a:r>
            <a:endParaRPr lang="zh-CN" altLang="en-US" dirty="0">
              <a:solidFill>
                <a:schemeClr val="accent4"/>
              </a:solidFill>
            </a:endParaRPr>
          </a:p>
        </p:txBody>
      </p:sp>
      <p:sp>
        <p:nvSpPr>
          <p:cNvPr id="21" name="文本框 20">
            <a:extLst>
              <a:ext uri="{FF2B5EF4-FFF2-40B4-BE49-F238E27FC236}">
                <a16:creationId xmlns:a16="http://schemas.microsoft.com/office/drawing/2014/main" id="{2A8B3FA8-3EA7-4AA6-9DE3-4A602E03230C}"/>
              </a:ext>
            </a:extLst>
          </p:cNvPr>
          <p:cNvSpPr txBox="1"/>
          <p:nvPr/>
        </p:nvSpPr>
        <p:spPr>
          <a:xfrm>
            <a:off x="10096648" y="4484050"/>
            <a:ext cx="554623" cy="369332"/>
          </a:xfrm>
          <a:prstGeom prst="rect">
            <a:avLst/>
          </a:prstGeom>
          <a:noFill/>
        </p:spPr>
        <p:txBody>
          <a:bodyPr wrap="square" rtlCol="0">
            <a:spAutoFit/>
          </a:bodyPr>
          <a:lstStyle/>
          <a:p>
            <a:r>
              <a:rPr lang="en-US" altLang="zh-CN" dirty="0">
                <a:solidFill>
                  <a:schemeClr val="accent6"/>
                </a:solidFill>
              </a:rPr>
              <a:t>r</a:t>
            </a:r>
            <a:endParaRPr lang="zh-CN" altLang="en-US" dirty="0">
              <a:solidFill>
                <a:schemeClr val="accent6"/>
              </a:solidFill>
            </a:endParaRPr>
          </a:p>
        </p:txBody>
      </p:sp>
    </p:spTree>
    <p:extLst>
      <p:ext uri="{BB962C8B-B14F-4D97-AF65-F5344CB8AC3E}">
        <p14:creationId xmlns:p14="http://schemas.microsoft.com/office/powerpoint/2010/main" val="386480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3">
                                            <p:txEl>
                                              <p:pRg st="1" end="1"/>
                                            </p:txEl>
                                          </p:spTgt>
                                        </p:tgtEl>
                                        <p:attrNameLst>
                                          <p:attrName>style.visibility</p:attrName>
                                        </p:attrNameLst>
                                      </p:cBhvr>
                                      <p:to>
                                        <p:strVal val="visible"/>
                                      </p:to>
                                    </p:set>
                                    <p:animEffect transition="in" filter="fade">
                                      <p:cBhvr>
                                        <p:cTn id="72" dur="1000"/>
                                        <p:tgtEl>
                                          <p:spTgt spid="3">
                                            <p:txEl>
                                              <p:pRg st="1" end="1"/>
                                            </p:txEl>
                                          </p:spTgt>
                                        </p:tgtEl>
                                      </p:cBhvr>
                                    </p:animEffect>
                                    <p:anim calcmode="lin" valueType="num">
                                      <p:cBhvr>
                                        <p:cTn id="7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p:bldP spid="10" grpId="0"/>
      <p:bldP spid="11" grpId="0"/>
      <p:bldP spid="12" grpId="0"/>
      <p:bldP spid="13" grpId="0" animBg="1"/>
      <p:bldP spid="14" grpId="0" animBg="1"/>
      <p:bldP spid="15" grpId="0" animBg="1"/>
      <p:bldP spid="16" grpId="0" animBg="1"/>
      <p:bldP spid="17" grpId="0" animBg="1"/>
      <p:bldP spid="18" grpId="0"/>
      <p:bldP spid="19" grpId="0"/>
      <p:bldP spid="20" grpId="0"/>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AB78B5-E21C-44EE-808F-72D4180B588A}"/>
              </a:ext>
            </a:extLst>
          </p:cNvPr>
          <p:cNvSpPr>
            <a:spLocks noGrp="1"/>
          </p:cNvSpPr>
          <p:nvPr>
            <p:ph idx="1"/>
          </p:nvPr>
        </p:nvSpPr>
        <p:spPr>
          <a:xfrm>
            <a:off x="653562" y="533156"/>
            <a:ext cx="10515600" cy="4062104"/>
          </a:xfrm>
        </p:spPr>
        <p:txBody>
          <a:bodyPr>
            <a:normAutofit/>
          </a:bodyPr>
          <a:lstStyle/>
          <a:p>
            <a:r>
              <a:rPr lang="zh-CN" altLang="en-US" dirty="0"/>
              <a:t>当</a:t>
            </a:r>
            <a:r>
              <a:rPr lang="en-US" altLang="zh-CN" dirty="0"/>
              <a:t>f(mid1)=f(mid2)</a:t>
            </a:r>
            <a:r>
              <a:rPr lang="zh-CN" altLang="en-US" dirty="0"/>
              <a:t>时，仅有一种情况</a:t>
            </a:r>
            <a:endParaRPr lang="en-US" altLang="zh-CN" dirty="0"/>
          </a:p>
          <a:p>
            <a:r>
              <a:rPr lang="zh-CN" altLang="en-US" dirty="0"/>
              <a:t>但这种情况在程序中几乎不可能出现</a:t>
            </a:r>
            <a:r>
              <a:rPr lang="en-US" altLang="zh-CN" dirty="0"/>
              <a:t>……</a:t>
            </a:r>
          </a:p>
          <a:p>
            <a:r>
              <a:rPr lang="zh-CN" altLang="en-US" dirty="0"/>
              <a:t>浮点数误差和函数本身的问题</a:t>
            </a:r>
            <a:r>
              <a:rPr lang="en-US" altLang="zh-CN" dirty="0"/>
              <a:t>……</a:t>
            </a:r>
          </a:p>
          <a:p>
            <a:r>
              <a:rPr lang="zh-CN" altLang="en-US" dirty="0"/>
              <a:t>因此，网上基本看不到有三分程序实现了这个</a:t>
            </a:r>
            <a:r>
              <a:rPr lang="en-US" altLang="zh-CN" dirty="0"/>
              <a:t>……</a:t>
            </a:r>
          </a:p>
          <a:p>
            <a:pPr marL="0" indent="0">
              <a:buNone/>
            </a:pPr>
            <a:endParaRPr lang="en-US" altLang="zh-CN" dirty="0"/>
          </a:p>
        </p:txBody>
      </p:sp>
      <p:sp>
        <p:nvSpPr>
          <p:cNvPr id="4" name="任意多边形 10">
            <a:extLst>
              <a:ext uri="{FF2B5EF4-FFF2-40B4-BE49-F238E27FC236}">
                <a16:creationId xmlns:a16="http://schemas.microsoft.com/office/drawing/2014/main" id="{F3856835-3E3C-409E-A4D3-F49A161177B6}"/>
              </a:ext>
            </a:extLst>
          </p:cNvPr>
          <p:cNvSpPr/>
          <p:nvPr/>
        </p:nvSpPr>
        <p:spPr>
          <a:xfrm flipV="1">
            <a:off x="4187149" y="2961911"/>
            <a:ext cx="3550597" cy="2684090"/>
          </a:xfrm>
          <a:custGeom>
            <a:avLst/>
            <a:gdLst>
              <a:gd name="connsiteX0" fmla="*/ 0 w 3754877"/>
              <a:gd name="connsiteY0" fmla="*/ 0 h 3132307"/>
              <a:gd name="connsiteX1" fmla="*/ 1877438 w 3754877"/>
              <a:gd name="connsiteY1" fmla="*/ 3132307 h 3132307"/>
              <a:gd name="connsiteX2" fmla="*/ 3754877 w 3754877"/>
              <a:gd name="connsiteY2" fmla="*/ 9728 h 3132307"/>
            </a:gdLst>
            <a:ahLst/>
            <a:cxnLst>
              <a:cxn ang="0">
                <a:pos x="connsiteX0" y="connsiteY0"/>
              </a:cxn>
              <a:cxn ang="0">
                <a:pos x="connsiteX1" y="connsiteY1"/>
              </a:cxn>
              <a:cxn ang="0">
                <a:pos x="connsiteX2" y="connsiteY2"/>
              </a:cxn>
            </a:cxnLst>
            <a:rect l="l" t="t" r="r" b="b"/>
            <a:pathLst>
              <a:path w="3754877" h="3132307">
                <a:moveTo>
                  <a:pt x="0" y="0"/>
                </a:moveTo>
                <a:cubicBezTo>
                  <a:pt x="625812" y="1565343"/>
                  <a:pt x="1251625" y="3130686"/>
                  <a:pt x="1877438" y="3132307"/>
                </a:cubicBezTo>
                <a:cubicBezTo>
                  <a:pt x="2503251" y="3133928"/>
                  <a:pt x="3451698" y="492868"/>
                  <a:pt x="3754877" y="972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40FB0E3A-D7A0-4B64-A320-90335C0EFB9F}"/>
              </a:ext>
            </a:extLst>
          </p:cNvPr>
          <p:cNvSpPr/>
          <p:nvPr/>
        </p:nvSpPr>
        <p:spPr>
          <a:xfrm>
            <a:off x="4518114" y="4595261"/>
            <a:ext cx="145915" cy="14591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6" name="椭圆 5">
            <a:extLst>
              <a:ext uri="{FF2B5EF4-FFF2-40B4-BE49-F238E27FC236}">
                <a16:creationId xmlns:a16="http://schemas.microsoft.com/office/drawing/2014/main" id="{549D652E-08DD-45D7-8A63-A9A8FDAF4241}"/>
              </a:ext>
            </a:extLst>
          </p:cNvPr>
          <p:cNvSpPr/>
          <p:nvPr/>
        </p:nvSpPr>
        <p:spPr>
          <a:xfrm>
            <a:off x="7186988" y="4595260"/>
            <a:ext cx="145915" cy="145915"/>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7" name="椭圆 6">
            <a:extLst>
              <a:ext uri="{FF2B5EF4-FFF2-40B4-BE49-F238E27FC236}">
                <a16:creationId xmlns:a16="http://schemas.microsoft.com/office/drawing/2014/main" id="{16E07A4C-87D0-49D1-AB06-7D53792A208C}"/>
              </a:ext>
            </a:extLst>
          </p:cNvPr>
          <p:cNvSpPr/>
          <p:nvPr/>
        </p:nvSpPr>
        <p:spPr>
          <a:xfrm>
            <a:off x="5151291" y="3468559"/>
            <a:ext cx="145915" cy="145915"/>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8" name="椭圆 7">
            <a:extLst>
              <a:ext uri="{FF2B5EF4-FFF2-40B4-BE49-F238E27FC236}">
                <a16:creationId xmlns:a16="http://schemas.microsoft.com/office/drawing/2014/main" id="{5ADDCF1E-2284-47D6-B6AF-7F1DFB57B220}"/>
              </a:ext>
            </a:extLst>
          </p:cNvPr>
          <p:cNvSpPr/>
          <p:nvPr/>
        </p:nvSpPr>
        <p:spPr>
          <a:xfrm>
            <a:off x="6540466" y="3475095"/>
            <a:ext cx="145915" cy="14591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9" name="文本框 8">
            <a:extLst>
              <a:ext uri="{FF2B5EF4-FFF2-40B4-BE49-F238E27FC236}">
                <a16:creationId xmlns:a16="http://schemas.microsoft.com/office/drawing/2014/main" id="{8B1B1E3E-4FD6-429E-8EF5-629B4DA18AC4}"/>
              </a:ext>
            </a:extLst>
          </p:cNvPr>
          <p:cNvSpPr txBox="1"/>
          <p:nvPr/>
        </p:nvSpPr>
        <p:spPr>
          <a:xfrm>
            <a:off x="4373853" y="4239001"/>
            <a:ext cx="554623" cy="369332"/>
          </a:xfrm>
          <a:prstGeom prst="rect">
            <a:avLst/>
          </a:prstGeom>
          <a:noFill/>
        </p:spPr>
        <p:txBody>
          <a:bodyPr wrap="square" rtlCol="0">
            <a:spAutoFit/>
          </a:bodyPr>
          <a:lstStyle/>
          <a:p>
            <a:r>
              <a:rPr lang="en-US" altLang="zh-CN" dirty="0">
                <a:solidFill>
                  <a:schemeClr val="accent1"/>
                </a:solidFill>
              </a:rPr>
              <a:t>l</a:t>
            </a:r>
            <a:endParaRPr lang="zh-CN" altLang="en-US" dirty="0">
              <a:solidFill>
                <a:schemeClr val="accent1"/>
              </a:solidFill>
            </a:endParaRPr>
          </a:p>
        </p:txBody>
      </p:sp>
      <p:sp>
        <p:nvSpPr>
          <p:cNvPr id="10" name="文本框 9">
            <a:extLst>
              <a:ext uri="{FF2B5EF4-FFF2-40B4-BE49-F238E27FC236}">
                <a16:creationId xmlns:a16="http://schemas.microsoft.com/office/drawing/2014/main" id="{0CB03D5E-0F4C-4563-831B-AEB6C18CFE59}"/>
              </a:ext>
            </a:extLst>
          </p:cNvPr>
          <p:cNvSpPr txBox="1"/>
          <p:nvPr/>
        </p:nvSpPr>
        <p:spPr>
          <a:xfrm>
            <a:off x="4551099" y="3105763"/>
            <a:ext cx="766460" cy="369332"/>
          </a:xfrm>
          <a:prstGeom prst="rect">
            <a:avLst/>
          </a:prstGeom>
          <a:noFill/>
        </p:spPr>
        <p:txBody>
          <a:bodyPr wrap="square" rtlCol="0">
            <a:spAutoFit/>
          </a:bodyPr>
          <a:lstStyle/>
          <a:p>
            <a:r>
              <a:rPr lang="en-US" altLang="zh-CN" dirty="0">
                <a:solidFill>
                  <a:schemeClr val="accent3"/>
                </a:solidFill>
              </a:rPr>
              <a:t>mid1</a:t>
            </a:r>
            <a:endParaRPr lang="zh-CN" altLang="en-US" dirty="0">
              <a:solidFill>
                <a:schemeClr val="accent3"/>
              </a:solidFill>
            </a:endParaRPr>
          </a:p>
        </p:txBody>
      </p:sp>
      <p:sp>
        <p:nvSpPr>
          <p:cNvPr id="11" name="文本框 10">
            <a:extLst>
              <a:ext uri="{FF2B5EF4-FFF2-40B4-BE49-F238E27FC236}">
                <a16:creationId xmlns:a16="http://schemas.microsoft.com/office/drawing/2014/main" id="{B9A7DFCE-B809-4132-AAF5-15289DDB69CA}"/>
              </a:ext>
            </a:extLst>
          </p:cNvPr>
          <p:cNvSpPr txBox="1"/>
          <p:nvPr/>
        </p:nvSpPr>
        <p:spPr>
          <a:xfrm>
            <a:off x="6686381" y="3176422"/>
            <a:ext cx="682631" cy="369332"/>
          </a:xfrm>
          <a:prstGeom prst="rect">
            <a:avLst/>
          </a:prstGeom>
          <a:noFill/>
        </p:spPr>
        <p:txBody>
          <a:bodyPr wrap="square" rtlCol="0">
            <a:spAutoFit/>
          </a:bodyPr>
          <a:lstStyle/>
          <a:p>
            <a:r>
              <a:rPr lang="en-US" altLang="zh-CN" dirty="0">
                <a:solidFill>
                  <a:schemeClr val="accent4"/>
                </a:solidFill>
              </a:rPr>
              <a:t>mid2</a:t>
            </a:r>
            <a:endParaRPr lang="zh-CN" altLang="en-US" dirty="0">
              <a:solidFill>
                <a:schemeClr val="accent4"/>
              </a:solidFill>
            </a:endParaRPr>
          </a:p>
        </p:txBody>
      </p:sp>
      <p:sp>
        <p:nvSpPr>
          <p:cNvPr id="12" name="文本框 11">
            <a:extLst>
              <a:ext uri="{FF2B5EF4-FFF2-40B4-BE49-F238E27FC236}">
                <a16:creationId xmlns:a16="http://schemas.microsoft.com/office/drawing/2014/main" id="{28CCA1A3-F7D4-47CB-BDE8-49C3DF8B9053}"/>
              </a:ext>
            </a:extLst>
          </p:cNvPr>
          <p:cNvSpPr txBox="1"/>
          <p:nvPr/>
        </p:nvSpPr>
        <p:spPr>
          <a:xfrm>
            <a:off x="7186988" y="4298885"/>
            <a:ext cx="554623" cy="369332"/>
          </a:xfrm>
          <a:prstGeom prst="rect">
            <a:avLst/>
          </a:prstGeom>
          <a:noFill/>
        </p:spPr>
        <p:txBody>
          <a:bodyPr wrap="square" rtlCol="0">
            <a:spAutoFit/>
          </a:bodyPr>
          <a:lstStyle/>
          <a:p>
            <a:r>
              <a:rPr lang="en-US" altLang="zh-CN" dirty="0">
                <a:solidFill>
                  <a:schemeClr val="accent6"/>
                </a:solidFill>
              </a:rPr>
              <a:t>r</a:t>
            </a:r>
            <a:endParaRPr lang="zh-CN" altLang="en-US" dirty="0">
              <a:solidFill>
                <a:schemeClr val="accent6"/>
              </a:solidFill>
            </a:endParaRPr>
          </a:p>
        </p:txBody>
      </p:sp>
    </p:spTree>
    <p:extLst>
      <p:ext uri="{BB962C8B-B14F-4D97-AF65-F5344CB8AC3E}">
        <p14:creationId xmlns:p14="http://schemas.microsoft.com/office/powerpoint/2010/main" val="1598587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fade">
                                      <p:cBhvr>
                                        <p:cTn id="43" dur="1000"/>
                                        <p:tgtEl>
                                          <p:spTgt spid="3">
                                            <p:txEl>
                                              <p:pRg st="1" end="1"/>
                                            </p:txEl>
                                          </p:spTgt>
                                        </p:tgtEl>
                                      </p:cBhvr>
                                    </p:animEffect>
                                    <p:anim calcmode="lin" valueType="num">
                                      <p:cBhvr>
                                        <p:cTn id="4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
                                            <p:txEl>
                                              <p:pRg st="2" end="2"/>
                                            </p:txEl>
                                          </p:spTgt>
                                        </p:tgtEl>
                                        <p:attrNameLst>
                                          <p:attrName>style.visibility</p:attrName>
                                        </p:attrNameLst>
                                      </p:cBhvr>
                                      <p:to>
                                        <p:strVal val="visible"/>
                                      </p:to>
                                    </p:set>
                                    <p:animEffect transition="in" filter="fade">
                                      <p:cBhvr>
                                        <p:cTn id="50" dur="1000"/>
                                        <p:tgtEl>
                                          <p:spTgt spid="3">
                                            <p:txEl>
                                              <p:pRg st="2" end="2"/>
                                            </p:txEl>
                                          </p:spTgt>
                                        </p:tgtEl>
                                      </p:cBhvr>
                                    </p:animEffect>
                                    <p:anim calcmode="lin" valueType="num">
                                      <p:cBhvr>
                                        <p:cTn id="5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fade">
                                      <p:cBhvr>
                                        <p:cTn id="57" dur="1000"/>
                                        <p:tgtEl>
                                          <p:spTgt spid="3">
                                            <p:txEl>
                                              <p:pRg st="3" end="3"/>
                                            </p:txEl>
                                          </p:spTgt>
                                        </p:tgtEl>
                                      </p:cBhvr>
                                    </p:animEffect>
                                    <p:anim calcmode="lin" valueType="num">
                                      <p:cBhvr>
                                        <p:cTn id="5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p:bldP spid="10" grpId="0"/>
      <p:bldP spid="11" grpId="0"/>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B7D3B-8847-4332-9F94-BE799DFF23CB}"/>
              </a:ext>
            </a:extLst>
          </p:cNvPr>
          <p:cNvSpPr>
            <a:spLocks noGrp="1"/>
          </p:cNvSpPr>
          <p:nvPr>
            <p:ph type="title"/>
          </p:nvPr>
        </p:nvSpPr>
        <p:spPr>
          <a:xfrm>
            <a:off x="838200" y="365125"/>
            <a:ext cx="10515600" cy="1325563"/>
          </a:xfrm>
        </p:spPr>
        <p:txBody>
          <a:bodyPr/>
          <a:lstStyle/>
          <a:p>
            <a:r>
              <a:rPr lang="zh-CN" altLang="en-US"/>
              <a:t>一个正确的三分实现</a:t>
            </a:r>
            <a:endParaRPr lang="zh-CN" altLang="en-US" dirty="0"/>
          </a:p>
        </p:txBody>
      </p:sp>
      <p:pic>
        <p:nvPicPr>
          <p:cNvPr id="5" name="内容占位符 4" descr="屏幕上有字&#10;&#10;描述已自动生成">
            <a:extLst>
              <a:ext uri="{FF2B5EF4-FFF2-40B4-BE49-F238E27FC236}">
                <a16:creationId xmlns:a16="http://schemas.microsoft.com/office/drawing/2014/main" id="{0419A352-468C-45F1-95D1-C34D31B008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4029" y="1025669"/>
            <a:ext cx="7143942" cy="5630107"/>
          </a:xfrm>
        </p:spPr>
      </p:pic>
    </p:spTree>
    <p:extLst>
      <p:ext uri="{BB962C8B-B14F-4D97-AF65-F5344CB8AC3E}">
        <p14:creationId xmlns:p14="http://schemas.microsoft.com/office/powerpoint/2010/main" val="361451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2EBDDD-536D-4770-826C-CA75D41025F2}"/>
              </a:ext>
            </a:extLst>
          </p:cNvPr>
          <p:cNvSpPr>
            <a:spLocks noGrp="1"/>
          </p:cNvSpPr>
          <p:nvPr>
            <p:ph type="title"/>
          </p:nvPr>
        </p:nvSpPr>
        <p:spPr/>
        <p:txBody>
          <a:bodyPr/>
          <a:lstStyle/>
          <a:p>
            <a:r>
              <a:rPr lang="zh-CN" altLang="en-US" dirty="0"/>
              <a:t>且慢，我有个骚想法</a:t>
            </a:r>
            <a:r>
              <a:rPr lang="en-US" altLang="zh-CN" dirty="0"/>
              <a:t>……</a:t>
            </a:r>
            <a:endParaRPr lang="zh-CN" altLang="en-US" dirty="0"/>
          </a:p>
        </p:txBody>
      </p:sp>
      <p:sp>
        <p:nvSpPr>
          <p:cNvPr id="3" name="内容占位符 2">
            <a:extLst>
              <a:ext uri="{FF2B5EF4-FFF2-40B4-BE49-F238E27FC236}">
                <a16:creationId xmlns:a16="http://schemas.microsoft.com/office/drawing/2014/main" id="{43576C85-7956-4184-80DE-36DD547FAE6A}"/>
              </a:ext>
            </a:extLst>
          </p:cNvPr>
          <p:cNvSpPr>
            <a:spLocks noGrp="1"/>
          </p:cNvSpPr>
          <p:nvPr>
            <p:ph idx="1"/>
          </p:nvPr>
        </p:nvSpPr>
        <p:spPr/>
        <p:txBody>
          <a:bodyPr/>
          <a:lstStyle/>
          <a:p>
            <a:r>
              <a:rPr lang="zh-CN" altLang="en-US" dirty="0"/>
              <a:t>既然每次都是舍弃</a:t>
            </a:r>
            <a:r>
              <a:rPr lang="en-US" altLang="zh-CN" dirty="0"/>
              <a:t>(l,mid1)</a:t>
            </a:r>
            <a:r>
              <a:rPr lang="zh-CN" altLang="en-US" dirty="0"/>
              <a:t>或</a:t>
            </a:r>
            <a:r>
              <a:rPr lang="en-US" altLang="zh-CN" dirty="0"/>
              <a:t>(mid2,r)</a:t>
            </a:r>
            <a:r>
              <a:rPr lang="zh-CN" altLang="en-US" dirty="0"/>
              <a:t>的话</a:t>
            </a:r>
            <a:r>
              <a:rPr lang="en-US" altLang="zh-CN" dirty="0"/>
              <a:t>……</a:t>
            </a:r>
          </a:p>
          <a:p>
            <a:r>
              <a:rPr lang="zh-CN" altLang="en-US" dirty="0"/>
              <a:t>不如把中间那段缩短？这样就可以舍弃更多的区间！</a:t>
            </a:r>
            <a:endParaRPr lang="en-US" altLang="zh-CN" dirty="0"/>
          </a:p>
          <a:p>
            <a:r>
              <a:rPr lang="zh-CN" altLang="en-US" dirty="0"/>
              <a:t>中间那一段只需要很短就行！</a:t>
            </a:r>
            <a:endParaRPr lang="en-US" altLang="zh-CN" dirty="0"/>
          </a:p>
          <a:p>
            <a:endParaRPr lang="en-US" altLang="zh-CN" dirty="0"/>
          </a:p>
        </p:txBody>
      </p:sp>
      <p:sp>
        <p:nvSpPr>
          <p:cNvPr id="4" name="任意多边形 10">
            <a:extLst>
              <a:ext uri="{FF2B5EF4-FFF2-40B4-BE49-F238E27FC236}">
                <a16:creationId xmlns:a16="http://schemas.microsoft.com/office/drawing/2014/main" id="{27D257B7-F2AE-4902-9A0E-99DB8839E06F}"/>
              </a:ext>
            </a:extLst>
          </p:cNvPr>
          <p:cNvSpPr/>
          <p:nvPr/>
        </p:nvSpPr>
        <p:spPr>
          <a:xfrm flipV="1">
            <a:off x="5670509" y="3429000"/>
            <a:ext cx="3550597" cy="2684090"/>
          </a:xfrm>
          <a:custGeom>
            <a:avLst/>
            <a:gdLst>
              <a:gd name="connsiteX0" fmla="*/ 0 w 3754877"/>
              <a:gd name="connsiteY0" fmla="*/ 0 h 3132307"/>
              <a:gd name="connsiteX1" fmla="*/ 1877438 w 3754877"/>
              <a:gd name="connsiteY1" fmla="*/ 3132307 h 3132307"/>
              <a:gd name="connsiteX2" fmla="*/ 3754877 w 3754877"/>
              <a:gd name="connsiteY2" fmla="*/ 9728 h 3132307"/>
            </a:gdLst>
            <a:ahLst/>
            <a:cxnLst>
              <a:cxn ang="0">
                <a:pos x="connsiteX0" y="connsiteY0"/>
              </a:cxn>
              <a:cxn ang="0">
                <a:pos x="connsiteX1" y="connsiteY1"/>
              </a:cxn>
              <a:cxn ang="0">
                <a:pos x="connsiteX2" y="connsiteY2"/>
              </a:cxn>
            </a:cxnLst>
            <a:rect l="l" t="t" r="r" b="b"/>
            <a:pathLst>
              <a:path w="3754877" h="3132307">
                <a:moveTo>
                  <a:pt x="0" y="0"/>
                </a:moveTo>
                <a:cubicBezTo>
                  <a:pt x="625812" y="1565343"/>
                  <a:pt x="1251625" y="3130686"/>
                  <a:pt x="1877438" y="3132307"/>
                </a:cubicBezTo>
                <a:cubicBezTo>
                  <a:pt x="2503251" y="3133928"/>
                  <a:pt x="3451698" y="492868"/>
                  <a:pt x="3754877" y="972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30A3ACC4-7C4C-4689-9110-8B7435097A75}"/>
              </a:ext>
            </a:extLst>
          </p:cNvPr>
          <p:cNvSpPr/>
          <p:nvPr/>
        </p:nvSpPr>
        <p:spPr>
          <a:xfrm>
            <a:off x="6001474" y="5062350"/>
            <a:ext cx="145915" cy="14591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6" name="椭圆 5">
            <a:extLst>
              <a:ext uri="{FF2B5EF4-FFF2-40B4-BE49-F238E27FC236}">
                <a16:creationId xmlns:a16="http://schemas.microsoft.com/office/drawing/2014/main" id="{2C757055-5F64-4990-B58B-24DB7FFD890E}"/>
              </a:ext>
            </a:extLst>
          </p:cNvPr>
          <p:cNvSpPr/>
          <p:nvPr/>
        </p:nvSpPr>
        <p:spPr>
          <a:xfrm>
            <a:off x="8645573" y="5082840"/>
            <a:ext cx="145915" cy="145915"/>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7" name="椭圆 6">
            <a:extLst>
              <a:ext uri="{FF2B5EF4-FFF2-40B4-BE49-F238E27FC236}">
                <a16:creationId xmlns:a16="http://schemas.microsoft.com/office/drawing/2014/main" id="{3EE3EC78-7D3B-408E-879D-E4F8386EB264}"/>
              </a:ext>
            </a:extLst>
          </p:cNvPr>
          <p:cNvSpPr/>
          <p:nvPr/>
        </p:nvSpPr>
        <p:spPr>
          <a:xfrm>
            <a:off x="7164869" y="3426937"/>
            <a:ext cx="145915" cy="145915"/>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8" name="椭圆 7">
            <a:extLst>
              <a:ext uri="{FF2B5EF4-FFF2-40B4-BE49-F238E27FC236}">
                <a16:creationId xmlns:a16="http://schemas.microsoft.com/office/drawing/2014/main" id="{EC071EA5-1238-4AB3-8A0F-BCA9E053D42B}"/>
              </a:ext>
            </a:extLst>
          </p:cNvPr>
          <p:cNvSpPr/>
          <p:nvPr/>
        </p:nvSpPr>
        <p:spPr>
          <a:xfrm>
            <a:off x="7648393" y="3497596"/>
            <a:ext cx="145915" cy="14591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9" name="文本框 8">
            <a:extLst>
              <a:ext uri="{FF2B5EF4-FFF2-40B4-BE49-F238E27FC236}">
                <a16:creationId xmlns:a16="http://schemas.microsoft.com/office/drawing/2014/main" id="{31EFA43E-EC60-45BE-9618-7C09FBE4ED2F}"/>
              </a:ext>
            </a:extLst>
          </p:cNvPr>
          <p:cNvSpPr txBox="1"/>
          <p:nvPr/>
        </p:nvSpPr>
        <p:spPr>
          <a:xfrm>
            <a:off x="5857213" y="4706090"/>
            <a:ext cx="554623" cy="369332"/>
          </a:xfrm>
          <a:prstGeom prst="rect">
            <a:avLst/>
          </a:prstGeom>
          <a:noFill/>
        </p:spPr>
        <p:txBody>
          <a:bodyPr wrap="square" rtlCol="0">
            <a:spAutoFit/>
          </a:bodyPr>
          <a:lstStyle/>
          <a:p>
            <a:r>
              <a:rPr lang="en-US" altLang="zh-CN" dirty="0">
                <a:solidFill>
                  <a:schemeClr val="accent1"/>
                </a:solidFill>
              </a:rPr>
              <a:t>l</a:t>
            </a:r>
            <a:endParaRPr lang="zh-CN" altLang="en-US" dirty="0">
              <a:solidFill>
                <a:schemeClr val="accent1"/>
              </a:solidFill>
            </a:endParaRPr>
          </a:p>
        </p:txBody>
      </p:sp>
      <p:sp>
        <p:nvSpPr>
          <p:cNvPr id="10" name="文本框 9">
            <a:extLst>
              <a:ext uri="{FF2B5EF4-FFF2-40B4-BE49-F238E27FC236}">
                <a16:creationId xmlns:a16="http://schemas.microsoft.com/office/drawing/2014/main" id="{C2A1B523-150B-426A-8553-48F965F22B9E}"/>
              </a:ext>
            </a:extLst>
          </p:cNvPr>
          <p:cNvSpPr txBox="1"/>
          <p:nvPr/>
        </p:nvSpPr>
        <p:spPr>
          <a:xfrm>
            <a:off x="6515335" y="3164974"/>
            <a:ext cx="766460" cy="369332"/>
          </a:xfrm>
          <a:prstGeom prst="rect">
            <a:avLst/>
          </a:prstGeom>
          <a:noFill/>
        </p:spPr>
        <p:txBody>
          <a:bodyPr wrap="square" rtlCol="0">
            <a:spAutoFit/>
          </a:bodyPr>
          <a:lstStyle/>
          <a:p>
            <a:r>
              <a:rPr lang="en-US" altLang="zh-CN" dirty="0">
                <a:solidFill>
                  <a:schemeClr val="accent3"/>
                </a:solidFill>
              </a:rPr>
              <a:t>mid1</a:t>
            </a:r>
            <a:endParaRPr lang="zh-CN" altLang="en-US" dirty="0">
              <a:solidFill>
                <a:schemeClr val="accent3"/>
              </a:solidFill>
            </a:endParaRPr>
          </a:p>
        </p:txBody>
      </p:sp>
      <p:sp>
        <p:nvSpPr>
          <p:cNvPr id="11" name="文本框 10">
            <a:extLst>
              <a:ext uri="{FF2B5EF4-FFF2-40B4-BE49-F238E27FC236}">
                <a16:creationId xmlns:a16="http://schemas.microsoft.com/office/drawing/2014/main" id="{B9D25224-EB89-422F-9803-4B2283127C46}"/>
              </a:ext>
            </a:extLst>
          </p:cNvPr>
          <p:cNvSpPr txBox="1"/>
          <p:nvPr/>
        </p:nvSpPr>
        <p:spPr>
          <a:xfrm>
            <a:off x="7836708" y="3335551"/>
            <a:ext cx="682631" cy="369332"/>
          </a:xfrm>
          <a:prstGeom prst="rect">
            <a:avLst/>
          </a:prstGeom>
          <a:noFill/>
        </p:spPr>
        <p:txBody>
          <a:bodyPr wrap="square" rtlCol="0">
            <a:spAutoFit/>
          </a:bodyPr>
          <a:lstStyle/>
          <a:p>
            <a:r>
              <a:rPr lang="en-US" altLang="zh-CN" dirty="0">
                <a:solidFill>
                  <a:schemeClr val="accent4"/>
                </a:solidFill>
              </a:rPr>
              <a:t>mid2</a:t>
            </a:r>
            <a:endParaRPr lang="zh-CN" altLang="en-US" dirty="0">
              <a:solidFill>
                <a:schemeClr val="accent4"/>
              </a:solidFill>
            </a:endParaRPr>
          </a:p>
        </p:txBody>
      </p:sp>
      <p:sp>
        <p:nvSpPr>
          <p:cNvPr id="12" name="文本框 11">
            <a:extLst>
              <a:ext uri="{FF2B5EF4-FFF2-40B4-BE49-F238E27FC236}">
                <a16:creationId xmlns:a16="http://schemas.microsoft.com/office/drawing/2014/main" id="{E92CD424-5D32-4F61-947B-F8FA6EA40C63}"/>
              </a:ext>
            </a:extLst>
          </p:cNvPr>
          <p:cNvSpPr txBox="1"/>
          <p:nvPr/>
        </p:nvSpPr>
        <p:spPr>
          <a:xfrm>
            <a:off x="8670348" y="4765974"/>
            <a:ext cx="554623" cy="369332"/>
          </a:xfrm>
          <a:prstGeom prst="rect">
            <a:avLst/>
          </a:prstGeom>
          <a:noFill/>
        </p:spPr>
        <p:txBody>
          <a:bodyPr wrap="square" rtlCol="0">
            <a:spAutoFit/>
          </a:bodyPr>
          <a:lstStyle/>
          <a:p>
            <a:r>
              <a:rPr lang="en-US" altLang="zh-CN" dirty="0">
                <a:solidFill>
                  <a:schemeClr val="accent6"/>
                </a:solidFill>
              </a:rPr>
              <a:t>r</a:t>
            </a:r>
            <a:endParaRPr lang="zh-CN" altLang="en-US" dirty="0">
              <a:solidFill>
                <a:schemeClr val="accent6"/>
              </a:solidFill>
            </a:endParaRPr>
          </a:p>
        </p:txBody>
      </p:sp>
    </p:spTree>
    <p:extLst>
      <p:ext uri="{BB962C8B-B14F-4D97-AF65-F5344CB8AC3E}">
        <p14:creationId xmlns:p14="http://schemas.microsoft.com/office/powerpoint/2010/main" val="303408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p:bldP spid="10" grpId="0"/>
      <p:bldP spid="11"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DE93A-FF71-4ECB-A53E-9F6AD823828D}"/>
              </a:ext>
            </a:extLst>
          </p:cNvPr>
          <p:cNvSpPr>
            <a:spLocks noGrp="1"/>
          </p:cNvSpPr>
          <p:nvPr>
            <p:ph type="title"/>
          </p:nvPr>
        </p:nvSpPr>
        <p:spPr>
          <a:xfrm>
            <a:off x="838200" y="365125"/>
            <a:ext cx="10515600" cy="1325563"/>
          </a:xfrm>
        </p:spPr>
        <p:txBody>
          <a:bodyPr/>
          <a:lstStyle/>
          <a:p>
            <a:r>
              <a:rPr lang="zh-CN" altLang="en-US"/>
              <a:t>三分的另一个版本</a:t>
            </a:r>
            <a:endParaRPr lang="zh-CN" altLang="en-US" dirty="0"/>
          </a:p>
        </p:txBody>
      </p:sp>
      <p:pic>
        <p:nvPicPr>
          <p:cNvPr id="13" name="内容占位符 12" descr="电脑的屏幕截图&#10;&#10;描述已自动生成">
            <a:extLst>
              <a:ext uri="{FF2B5EF4-FFF2-40B4-BE49-F238E27FC236}">
                <a16:creationId xmlns:a16="http://schemas.microsoft.com/office/drawing/2014/main" id="{0F8BFAA5-827A-4680-8C86-45BB672228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4277" y="1090834"/>
            <a:ext cx="7643446" cy="5820920"/>
          </a:xfrm>
        </p:spPr>
      </p:pic>
    </p:spTree>
    <p:extLst>
      <p:ext uri="{BB962C8B-B14F-4D97-AF65-F5344CB8AC3E}">
        <p14:creationId xmlns:p14="http://schemas.microsoft.com/office/powerpoint/2010/main" val="17996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836F4-8ED4-4B55-9B8B-4294525DF611}"/>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1A720163-8EFD-42EE-A35E-1A493F35C236}"/>
              </a:ext>
            </a:extLst>
          </p:cNvPr>
          <p:cNvSpPr>
            <a:spLocks noGrp="1"/>
          </p:cNvSpPr>
          <p:nvPr>
            <p:ph idx="1"/>
          </p:nvPr>
        </p:nvSpPr>
        <p:spPr/>
        <p:txBody>
          <a:bodyPr/>
          <a:lstStyle/>
          <a:p>
            <a:r>
              <a:rPr lang="zh-CN" altLang="en-US" dirty="0"/>
              <a:t>三分搜索往往用于搜索凸（凹）函数的极值点位置。</a:t>
            </a:r>
            <a:endParaRPr lang="en-US" altLang="zh-CN" dirty="0"/>
          </a:p>
          <a:p>
            <a:r>
              <a:rPr lang="zh-CN" altLang="en-US" dirty="0"/>
              <a:t>改变</a:t>
            </a:r>
            <a:r>
              <a:rPr lang="en-US" altLang="zh-CN" dirty="0"/>
              <a:t>mid</a:t>
            </a:r>
            <a:r>
              <a:rPr lang="zh-CN" altLang="en-US" dirty="0"/>
              <a:t>的位置可以优化三分搜索做到类似于二分的效果。</a:t>
            </a:r>
            <a:endParaRPr lang="en-US" altLang="zh-CN" dirty="0"/>
          </a:p>
          <a:p>
            <a:endParaRPr lang="zh-CN" altLang="en-US" dirty="0"/>
          </a:p>
        </p:txBody>
      </p:sp>
    </p:spTree>
    <p:extLst>
      <p:ext uri="{BB962C8B-B14F-4D97-AF65-F5344CB8AC3E}">
        <p14:creationId xmlns:p14="http://schemas.microsoft.com/office/powerpoint/2010/main" val="347821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4DE7B-E9E9-452F-9F7B-C73F9AC6ADAC}"/>
              </a:ext>
            </a:extLst>
          </p:cNvPr>
          <p:cNvSpPr>
            <a:spLocks noGrp="1"/>
          </p:cNvSpPr>
          <p:nvPr>
            <p:ph type="title"/>
          </p:nvPr>
        </p:nvSpPr>
        <p:spPr/>
        <p:txBody>
          <a:bodyPr/>
          <a:lstStyle/>
          <a:p>
            <a:r>
              <a:rPr lang="zh-CN" altLang="en-US" dirty="0"/>
              <a:t>排序</a:t>
            </a:r>
          </a:p>
        </p:txBody>
      </p:sp>
      <p:sp>
        <p:nvSpPr>
          <p:cNvPr id="3" name="文本占位符 2">
            <a:extLst>
              <a:ext uri="{FF2B5EF4-FFF2-40B4-BE49-F238E27FC236}">
                <a16:creationId xmlns:a16="http://schemas.microsoft.com/office/drawing/2014/main" id="{0C077665-F00A-4797-9C13-1053BAE363CE}"/>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6810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418CA0-7258-4088-85A7-0737896A4B7E}"/>
              </a:ext>
            </a:extLst>
          </p:cNvPr>
          <p:cNvSpPr>
            <a:spLocks noGrp="1"/>
          </p:cNvSpPr>
          <p:nvPr>
            <p:ph type="title"/>
          </p:nvPr>
        </p:nvSpPr>
        <p:spPr/>
        <p:txBody>
          <a:bodyPr/>
          <a:lstStyle/>
          <a:p>
            <a:r>
              <a:rPr lang="zh-CN" altLang="en-US" dirty="0"/>
              <a:t>排序</a:t>
            </a:r>
          </a:p>
        </p:txBody>
      </p:sp>
      <p:sp>
        <p:nvSpPr>
          <p:cNvPr id="3" name="内容占位符 2">
            <a:extLst>
              <a:ext uri="{FF2B5EF4-FFF2-40B4-BE49-F238E27FC236}">
                <a16:creationId xmlns:a16="http://schemas.microsoft.com/office/drawing/2014/main" id="{2AD8086A-457C-4061-BEB4-BDF7F6B91BDF}"/>
              </a:ext>
            </a:extLst>
          </p:cNvPr>
          <p:cNvSpPr>
            <a:spLocks noGrp="1"/>
          </p:cNvSpPr>
          <p:nvPr>
            <p:ph idx="1"/>
          </p:nvPr>
        </p:nvSpPr>
        <p:spPr/>
        <p:txBody>
          <a:bodyPr/>
          <a:lstStyle/>
          <a:p>
            <a:r>
              <a:rPr lang="en-US" altLang="zh-CN" dirty="0" err="1"/>
              <a:t>stl</a:t>
            </a:r>
            <a:r>
              <a:rPr lang="en-US" altLang="zh-CN" dirty="0"/>
              <a:t>::sort</a:t>
            </a:r>
          </a:p>
          <a:p>
            <a:r>
              <a:rPr lang="zh-CN" altLang="en-US" dirty="0"/>
              <a:t>归并排序</a:t>
            </a:r>
            <a:endParaRPr lang="en-US" altLang="zh-CN" dirty="0"/>
          </a:p>
          <a:p>
            <a:endParaRPr lang="en-US" altLang="zh-CN" dirty="0"/>
          </a:p>
          <a:p>
            <a:r>
              <a:rPr lang="zh-CN" altLang="en-US" dirty="0"/>
              <a:t>快速排序</a:t>
            </a:r>
            <a:endParaRPr lang="en-US" altLang="zh-CN" dirty="0"/>
          </a:p>
          <a:p>
            <a:r>
              <a:rPr lang="zh-CN" altLang="en-US" dirty="0"/>
              <a:t>基数排序</a:t>
            </a:r>
          </a:p>
        </p:txBody>
      </p:sp>
    </p:spTree>
    <p:extLst>
      <p:ext uri="{BB962C8B-B14F-4D97-AF65-F5344CB8AC3E}">
        <p14:creationId xmlns:p14="http://schemas.microsoft.com/office/powerpoint/2010/main" val="867337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815F748-B467-4882-BD47-ED395BC15876}"/>
              </a:ext>
            </a:extLst>
          </p:cNvPr>
          <p:cNvSpPr>
            <a:spLocks noGrp="1"/>
          </p:cNvSpPr>
          <p:nvPr>
            <p:ph idx="1"/>
          </p:nvPr>
        </p:nvSpPr>
        <p:spPr>
          <a:xfrm>
            <a:off x="1143000" y="820182"/>
            <a:ext cx="9155097" cy="1212804"/>
          </a:xfrm>
        </p:spPr>
        <p:txBody>
          <a:bodyPr>
            <a:normAutofit/>
          </a:bodyPr>
          <a:lstStyle/>
          <a:p>
            <a:pPr marL="0" indent="0">
              <a:buNone/>
            </a:pPr>
            <a:r>
              <a:rPr lang="en-US" altLang="zh-CN" sz="3200" dirty="0" err="1"/>
              <a:t>stl</a:t>
            </a:r>
            <a:r>
              <a:rPr lang="en-US" altLang="zh-CN" sz="3200" dirty="0"/>
              <a:t>::sort</a:t>
            </a:r>
            <a:endParaRPr lang="zh-CN" altLang="en-US" sz="3200" dirty="0"/>
          </a:p>
        </p:txBody>
      </p:sp>
      <p:sp>
        <p:nvSpPr>
          <p:cNvPr id="6" name="内容占位符 2">
            <a:extLst>
              <a:ext uri="{FF2B5EF4-FFF2-40B4-BE49-F238E27FC236}">
                <a16:creationId xmlns:a16="http://schemas.microsoft.com/office/drawing/2014/main" id="{E5950EA8-E9E1-4487-BF9B-FF44794A015B}"/>
              </a:ext>
            </a:extLst>
          </p:cNvPr>
          <p:cNvSpPr txBox="1">
            <a:spLocks/>
          </p:cNvSpPr>
          <p:nvPr/>
        </p:nvSpPr>
        <p:spPr>
          <a:xfrm>
            <a:off x="1143000" y="2216195"/>
            <a:ext cx="9936332" cy="19651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altLang="zh-CN" dirty="0" err="1"/>
              <a:t>c++</a:t>
            </a:r>
            <a:r>
              <a:rPr lang="zh-CN" altLang="en-US" dirty="0"/>
              <a:t>自带的排序函数</a:t>
            </a:r>
            <a:endParaRPr lang="en-US" altLang="zh-CN" dirty="0"/>
          </a:p>
        </p:txBody>
      </p:sp>
      <p:sp>
        <p:nvSpPr>
          <p:cNvPr id="10" name="矩形 9">
            <a:extLst>
              <a:ext uri="{FF2B5EF4-FFF2-40B4-BE49-F238E27FC236}">
                <a16:creationId xmlns:a16="http://schemas.microsoft.com/office/drawing/2014/main" id="{71595797-4479-44B0-BBEE-67B4B3F28542}"/>
              </a:ext>
            </a:extLst>
          </p:cNvPr>
          <p:cNvSpPr/>
          <p:nvPr/>
        </p:nvSpPr>
        <p:spPr>
          <a:xfrm>
            <a:off x="4732168" y="1863314"/>
            <a:ext cx="6096000" cy="4247317"/>
          </a:xfrm>
          <a:prstGeom prst="rect">
            <a:avLst/>
          </a:prstGeom>
          <a:solidFill>
            <a:schemeClr val="tx1">
              <a:lumMod val="85000"/>
              <a:lumOff val="15000"/>
            </a:schemeClr>
          </a:solidFill>
        </p:spPr>
        <p:txBody>
          <a:bodyPr>
            <a:spAutoFit/>
          </a:bodyPr>
          <a:lstStyle/>
          <a:p>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100</a:t>
            </a:r>
            <a:r>
              <a:rPr lang="en-US" altLang="zh-CN" dirty="0">
                <a:solidFill>
                  <a:srgbClr val="D4D4D4"/>
                </a:solidFill>
                <a:latin typeface="Consolas" panose="020B0609020204030204" pitchFamily="49" charset="0"/>
              </a:rPr>
              <a:t>];</a:t>
            </a:r>
          </a:p>
          <a:p>
            <a:r>
              <a:rPr lang="en-US" altLang="zh-CN" dirty="0">
                <a:solidFill>
                  <a:srgbClr val="6A9955"/>
                </a:solidFill>
                <a:latin typeface="Consolas" panose="020B0609020204030204" pitchFamily="49" charset="0"/>
              </a:rPr>
              <a:t>// a[1]</a:t>
            </a:r>
            <a:r>
              <a:rPr lang="zh-CN" altLang="en-US" dirty="0">
                <a:solidFill>
                  <a:srgbClr val="6A9955"/>
                </a:solidFill>
                <a:latin typeface="Consolas" panose="020B0609020204030204" pitchFamily="49" charset="0"/>
              </a:rPr>
              <a:t>到</a:t>
            </a:r>
            <a:r>
              <a:rPr lang="en-US" altLang="zh-CN" dirty="0">
                <a:solidFill>
                  <a:srgbClr val="6A9955"/>
                </a:solidFill>
                <a:latin typeface="Consolas" panose="020B0609020204030204" pitchFamily="49" charset="0"/>
              </a:rPr>
              <a:t>a[9]</a:t>
            </a:r>
            <a:r>
              <a:rPr lang="zh-CN" altLang="en-US" dirty="0">
                <a:solidFill>
                  <a:srgbClr val="6A9955"/>
                </a:solidFill>
                <a:latin typeface="Consolas" panose="020B0609020204030204" pitchFamily="49" charset="0"/>
              </a:rPr>
              <a:t>排序，默认从小到大</a:t>
            </a:r>
            <a:endParaRPr lang="zh-CN" altLang="en-US" dirty="0">
              <a:solidFill>
                <a:srgbClr val="D4D4D4"/>
              </a:solidFill>
              <a:latin typeface="Consolas" panose="020B0609020204030204" pitchFamily="49" charset="0"/>
            </a:endParaRPr>
          </a:p>
          <a:p>
            <a:r>
              <a:rPr lang="en-US" altLang="zh-CN" dirty="0">
                <a:solidFill>
                  <a:srgbClr val="DCDCAA"/>
                </a:solidFill>
                <a:latin typeface="Consolas" panose="020B0609020204030204" pitchFamily="49" charset="0"/>
              </a:rPr>
              <a:t>sort</a:t>
            </a:r>
            <a:r>
              <a:rPr lang="en-US" altLang="zh-CN" dirty="0">
                <a:solidFill>
                  <a:srgbClr val="D4D4D4"/>
                </a:solidFill>
                <a:latin typeface="Consolas" panose="020B0609020204030204" pitchFamily="49" charset="0"/>
              </a:rPr>
              <a:t>(a+</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 a+</a:t>
            </a:r>
            <a:r>
              <a:rPr lang="en-US" altLang="zh-CN" dirty="0">
                <a:solidFill>
                  <a:srgbClr val="B5CEA8"/>
                </a:solidFill>
                <a:latin typeface="Consolas" panose="020B0609020204030204" pitchFamily="49" charset="0"/>
              </a:rPr>
              <a:t>10</a:t>
            </a:r>
            <a:r>
              <a:rPr lang="en-US" altLang="zh-CN" dirty="0">
                <a:solidFill>
                  <a:srgbClr val="D4D4D4"/>
                </a:solidFill>
                <a:latin typeface="Consolas" panose="020B0609020204030204" pitchFamily="49" charset="0"/>
              </a:rPr>
              <a:t>);</a:t>
            </a:r>
          </a:p>
          <a:p>
            <a:br>
              <a:rPr lang="en-US" altLang="zh-CN" dirty="0">
                <a:solidFill>
                  <a:srgbClr val="D4D4D4"/>
                </a:solidFill>
                <a:latin typeface="Consolas" panose="020B0609020204030204" pitchFamily="49" charset="0"/>
              </a:rPr>
            </a:br>
            <a:r>
              <a:rPr lang="en-US" altLang="zh-CN" dirty="0">
                <a:solidFill>
                  <a:srgbClr val="6A9955"/>
                </a:solidFill>
                <a:latin typeface="Consolas" panose="020B0609020204030204" pitchFamily="49" charset="0"/>
              </a:rPr>
              <a:t>// </a:t>
            </a:r>
            <a:r>
              <a:rPr lang="zh-CN" altLang="en-US" dirty="0">
                <a:solidFill>
                  <a:srgbClr val="6A9955"/>
                </a:solidFill>
                <a:latin typeface="Consolas" panose="020B0609020204030204" pitchFamily="49" charset="0"/>
              </a:rPr>
              <a:t>等价于上面</a:t>
            </a:r>
            <a:endParaRPr lang="zh-CN" altLang="en-US" dirty="0">
              <a:solidFill>
                <a:srgbClr val="D4D4D4"/>
              </a:solidFill>
              <a:latin typeface="Consolas" panose="020B0609020204030204" pitchFamily="49" charset="0"/>
            </a:endParaRPr>
          </a:p>
          <a:p>
            <a:r>
              <a:rPr lang="en-US" altLang="zh-CN" dirty="0">
                <a:solidFill>
                  <a:srgbClr val="DCDCAA"/>
                </a:solidFill>
                <a:latin typeface="Consolas" panose="020B0609020204030204" pitchFamily="49" charset="0"/>
              </a:rPr>
              <a:t>sort</a:t>
            </a:r>
            <a:r>
              <a:rPr lang="en-US" altLang="zh-CN" dirty="0">
                <a:solidFill>
                  <a:srgbClr val="D4D4D4"/>
                </a:solidFill>
                <a:latin typeface="Consolas" panose="020B0609020204030204" pitchFamily="49" charset="0"/>
              </a:rPr>
              <a:t>(a+</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 a+</a:t>
            </a:r>
            <a:r>
              <a:rPr lang="en-US" altLang="zh-CN" dirty="0">
                <a:solidFill>
                  <a:srgbClr val="B5CEA8"/>
                </a:solidFill>
                <a:latin typeface="Consolas" panose="020B0609020204030204" pitchFamily="49" charset="0"/>
              </a:rPr>
              <a:t>10</a:t>
            </a:r>
            <a:r>
              <a:rPr lang="en-US" altLang="zh-CN" dirty="0">
                <a:solidFill>
                  <a:srgbClr val="D4D4D4"/>
                </a:solidFill>
                <a:latin typeface="Consolas" panose="020B0609020204030204" pitchFamily="49" charset="0"/>
              </a:rPr>
              <a:t>, </a:t>
            </a:r>
            <a:r>
              <a:rPr lang="en-US" altLang="zh-CN" dirty="0">
                <a:solidFill>
                  <a:srgbClr val="4EC9B0"/>
                </a:solidFill>
                <a:latin typeface="Consolas" panose="020B0609020204030204" pitchFamily="49" charset="0"/>
              </a:rPr>
              <a:t>less</a:t>
            </a:r>
            <a:r>
              <a:rPr lang="en-US" altLang="zh-CN" dirty="0">
                <a:solidFill>
                  <a:srgbClr val="D4D4D4"/>
                </a:solidFill>
                <a:latin typeface="Consolas" panose="020B0609020204030204" pitchFamily="49" charset="0"/>
              </a:rPr>
              <a:t>&lt;</a:t>
            </a: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&gt;());</a:t>
            </a:r>
          </a:p>
          <a:p>
            <a:br>
              <a:rPr lang="en-US" altLang="zh-CN" dirty="0">
                <a:solidFill>
                  <a:srgbClr val="D4D4D4"/>
                </a:solidFill>
                <a:latin typeface="Consolas" panose="020B0609020204030204" pitchFamily="49" charset="0"/>
              </a:rPr>
            </a:br>
            <a:r>
              <a:rPr lang="en-US" altLang="zh-CN" dirty="0">
                <a:solidFill>
                  <a:srgbClr val="6A9955"/>
                </a:solidFill>
                <a:latin typeface="Consolas" panose="020B0609020204030204" pitchFamily="49" charset="0"/>
              </a:rPr>
              <a:t>// </a:t>
            </a:r>
            <a:r>
              <a:rPr lang="zh-CN" altLang="en-US" dirty="0">
                <a:solidFill>
                  <a:srgbClr val="6A9955"/>
                </a:solidFill>
                <a:latin typeface="Consolas" panose="020B0609020204030204" pitchFamily="49" charset="0"/>
              </a:rPr>
              <a:t>从大到小</a:t>
            </a:r>
            <a:endParaRPr lang="zh-CN" altLang="en-US" dirty="0">
              <a:solidFill>
                <a:srgbClr val="D4D4D4"/>
              </a:solidFill>
              <a:latin typeface="Consolas" panose="020B0609020204030204" pitchFamily="49" charset="0"/>
            </a:endParaRPr>
          </a:p>
          <a:p>
            <a:r>
              <a:rPr lang="en-US" altLang="zh-CN" dirty="0">
                <a:solidFill>
                  <a:srgbClr val="DCDCAA"/>
                </a:solidFill>
                <a:latin typeface="Consolas" panose="020B0609020204030204" pitchFamily="49" charset="0"/>
              </a:rPr>
              <a:t>sort</a:t>
            </a:r>
            <a:r>
              <a:rPr lang="en-US" altLang="zh-CN" dirty="0">
                <a:solidFill>
                  <a:srgbClr val="D4D4D4"/>
                </a:solidFill>
                <a:latin typeface="Consolas" panose="020B0609020204030204" pitchFamily="49" charset="0"/>
              </a:rPr>
              <a:t>(a+</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 a+</a:t>
            </a:r>
            <a:r>
              <a:rPr lang="en-US" altLang="zh-CN" dirty="0">
                <a:solidFill>
                  <a:srgbClr val="B5CEA8"/>
                </a:solidFill>
                <a:latin typeface="Consolas" panose="020B0609020204030204" pitchFamily="49" charset="0"/>
              </a:rPr>
              <a:t>10</a:t>
            </a:r>
            <a:r>
              <a:rPr lang="en-US" altLang="zh-CN" dirty="0">
                <a:solidFill>
                  <a:srgbClr val="D4D4D4"/>
                </a:solidFill>
                <a:latin typeface="Consolas" panose="020B0609020204030204" pitchFamily="49" charset="0"/>
              </a:rPr>
              <a:t>, </a:t>
            </a:r>
            <a:r>
              <a:rPr lang="en-US" altLang="zh-CN" dirty="0">
                <a:solidFill>
                  <a:srgbClr val="4EC9B0"/>
                </a:solidFill>
                <a:latin typeface="Consolas" panose="020B0609020204030204" pitchFamily="49" charset="0"/>
              </a:rPr>
              <a:t>greater</a:t>
            </a:r>
            <a:r>
              <a:rPr lang="en-US" altLang="zh-CN" dirty="0">
                <a:solidFill>
                  <a:srgbClr val="D4D4D4"/>
                </a:solidFill>
                <a:latin typeface="Consolas" panose="020B0609020204030204" pitchFamily="49" charset="0"/>
              </a:rPr>
              <a:t>&lt;</a:t>
            </a: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&gt;());</a:t>
            </a:r>
          </a:p>
          <a:p>
            <a:endParaRPr lang="en-US" altLang="zh-CN" dirty="0">
              <a:solidFill>
                <a:srgbClr val="D4D4D4"/>
              </a:solidFill>
              <a:latin typeface="Consolas" panose="020B0609020204030204" pitchFamily="49" charset="0"/>
            </a:endParaRPr>
          </a:p>
          <a:p>
            <a:r>
              <a:rPr lang="en-US" altLang="zh-CN" dirty="0">
                <a:solidFill>
                  <a:srgbClr val="6A9955"/>
                </a:solidFill>
                <a:latin typeface="Consolas" panose="020B0609020204030204" pitchFamily="49" charset="0"/>
              </a:rPr>
              <a:t>// </a:t>
            </a:r>
            <a:r>
              <a:rPr lang="zh-CN" altLang="en-US" dirty="0">
                <a:solidFill>
                  <a:srgbClr val="6A9955"/>
                </a:solidFill>
                <a:latin typeface="Consolas" panose="020B0609020204030204" pitchFamily="49" charset="0"/>
              </a:rPr>
              <a:t>也可以这样写</a:t>
            </a:r>
            <a:br>
              <a:rPr lang="en-US" altLang="zh-CN" dirty="0">
                <a:solidFill>
                  <a:srgbClr val="D4D4D4"/>
                </a:solidFill>
                <a:latin typeface="Consolas" panose="020B0609020204030204" pitchFamily="49" charset="0"/>
              </a:rPr>
            </a:br>
            <a:r>
              <a:rPr lang="en-US" altLang="zh-CN" dirty="0">
                <a:solidFill>
                  <a:srgbClr val="569CD6"/>
                </a:solidFill>
                <a:latin typeface="Consolas" panose="020B0609020204030204" pitchFamily="49" charset="0"/>
              </a:rPr>
              <a:t>bool</a:t>
            </a:r>
            <a:r>
              <a:rPr lang="en-US" altLang="zh-CN" dirty="0">
                <a:solidFill>
                  <a:srgbClr val="D4D4D4"/>
                </a:solidFill>
                <a:latin typeface="Consolas" panose="020B0609020204030204" pitchFamily="49" charset="0"/>
              </a:rPr>
              <a:t> </a:t>
            </a:r>
            <a:r>
              <a:rPr lang="en-US" altLang="zh-CN" dirty="0" err="1">
                <a:solidFill>
                  <a:srgbClr val="DCDCAA"/>
                </a:solidFill>
                <a:latin typeface="Consolas" panose="020B0609020204030204" pitchFamily="49" charset="0"/>
              </a:rPr>
              <a:t>cmp</a:t>
            </a:r>
            <a:r>
              <a:rPr lang="en-US" altLang="zh-CN" dirty="0">
                <a:solidFill>
                  <a:srgbClr val="D4D4D4"/>
                </a:solidFill>
                <a:latin typeface="Consolas" panose="020B0609020204030204" pitchFamily="49" charset="0"/>
              </a:rPr>
              <a:t>(</a:t>
            </a: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 </a:t>
            </a: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b){</a:t>
            </a: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return</a:t>
            </a:r>
            <a:r>
              <a:rPr lang="en-US" altLang="zh-CN" dirty="0">
                <a:solidFill>
                  <a:srgbClr val="D4D4D4"/>
                </a:solidFill>
                <a:latin typeface="Consolas" panose="020B0609020204030204" pitchFamily="49" charset="0"/>
              </a:rPr>
              <a:t> a&gt;b;</a:t>
            </a:r>
          </a:p>
          <a:p>
            <a:r>
              <a:rPr lang="en-US" altLang="zh-CN" dirty="0">
                <a:solidFill>
                  <a:srgbClr val="D4D4D4"/>
                </a:solidFill>
                <a:latin typeface="Consolas" panose="020B0609020204030204" pitchFamily="49" charset="0"/>
              </a:rPr>
              <a:t>}</a:t>
            </a:r>
          </a:p>
          <a:p>
            <a:r>
              <a:rPr lang="en-US" altLang="zh-CN" dirty="0">
                <a:solidFill>
                  <a:srgbClr val="DCDCAA"/>
                </a:solidFill>
                <a:latin typeface="Consolas" panose="020B0609020204030204" pitchFamily="49" charset="0"/>
              </a:rPr>
              <a:t>sort</a:t>
            </a:r>
            <a:r>
              <a:rPr lang="en-US" altLang="zh-CN" dirty="0">
                <a:solidFill>
                  <a:srgbClr val="D4D4D4"/>
                </a:solidFill>
                <a:latin typeface="Consolas" panose="020B0609020204030204" pitchFamily="49" charset="0"/>
              </a:rPr>
              <a:t>(a+</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 a+</a:t>
            </a:r>
            <a:r>
              <a:rPr lang="en-US" altLang="zh-CN" dirty="0">
                <a:solidFill>
                  <a:srgbClr val="B5CEA8"/>
                </a:solidFill>
                <a:latin typeface="Consolas" panose="020B0609020204030204" pitchFamily="49" charset="0"/>
              </a:rPr>
              <a:t>10</a:t>
            </a:r>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cmp</a:t>
            </a:r>
            <a:r>
              <a:rPr lang="en-US" altLang="zh-CN"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75208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33619-89FE-4BBC-9934-6E9370049AD5}"/>
              </a:ext>
            </a:extLst>
          </p:cNvPr>
          <p:cNvSpPr>
            <a:spLocks noGrp="1"/>
          </p:cNvSpPr>
          <p:nvPr>
            <p:ph type="title"/>
          </p:nvPr>
        </p:nvSpPr>
        <p:spPr/>
        <p:txBody>
          <a:bodyPr/>
          <a:lstStyle/>
          <a:p>
            <a:r>
              <a:rPr lang="zh-CN" altLang="en-US" dirty="0"/>
              <a:t>时间复杂度</a:t>
            </a:r>
          </a:p>
        </p:txBody>
      </p:sp>
      <p:sp>
        <p:nvSpPr>
          <p:cNvPr id="3" name="内容占位符 2">
            <a:extLst>
              <a:ext uri="{FF2B5EF4-FFF2-40B4-BE49-F238E27FC236}">
                <a16:creationId xmlns:a16="http://schemas.microsoft.com/office/drawing/2014/main" id="{6BD64F4D-2A16-4F1F-BC3A-951DAB776205}"/>
              </a:ext>
            </a:extLst>
          </p:cNvPr>
          <p:cNvSpPr>
            <a:spLocks noGrp="1"/>
          </p:cNvSpPr>
          <p:nvPr>
            <p:ph idx="1"/>
          </p:nvPr>
        </p:nvSpPr>
        <p:spPr/>
        <p:txBody>
          <a:bodyPr/>
          <a:lstStyle/>
          <a:p>
            <a:r>
              <a:rPr lang="zh-CN" altLang="en-US" dirty="0"/>
              <a:t>一般来说，一个程序的运行时间往往和其输入变量的规模有关。</a:t>
            </a:r>
            <a:endParaRPr lang="en-US" altLang="zh-CN" dirty="0"/>
          </a:p>
          <a:p>
            <a:r>
              <a:rPr lang="zh-CN" altLang="en-US" dirty="0"/>
              <a:t>在单位时间能执行完的操作我们称之为</a:t>
            </a:r>
            <a:r>
              <a:rPr lang="zh-CN" altLang="en-US" b="1" dirty="0"/>
              <a:t>基本操作</a:t>
            </a:r>
            <a:r>
              <a:rPr lang="zh-CN" altLang="en-US" dirty="0"/>
              <a:t>。</a:t>
            </a:r>
            <a:endParaRPr lang="en-US" altLang="zh-CN" dirty="0"/>
          </a:p>
          <a:p>
            <a:r>
              <a:rPr lang="zh-CN" altLang="en-US" dirty="0"/>
              <a:t>基本操作是程序执行耗时中的主要部分，因此我们常常用执行基本操作的次数来代替真实执行时间从而进行理论探讨。</a:t>
            </a:r>
            <a:endParaRPr lang="en-US" altLang="zh-CN" dirty="0"/>
          </a:p>
          <a:p>
            <a:r>
              <a:rPr lang="zh-CN" altLang="en-US" dirty="0"/>
              <a:t>因此我们可以用一个函数</a:t>
            </a:r>
            <a:r>
              <a:rPr lang="en-US" altLang="zh-CN" dirty="0"/>
              <a:t>C(n)</a:t>
            </a:r>
            <a:r>
              <a:rPr lang="zh-CN" altLang="en-US" dirty="0"/>
              <a:t>表示输入</a:t>
            </a:r>
            <a:r>
              <a:rPr lang="en-US" altLang="zh-CN" dirty="0"/>
              <a:t>n</a:t>
            </a:r>
            <a:r>
              <a:rPr lang="zh-CN" altLang="en-US" dirty="0"/>
              <a:t>和程序基本操作执行次数的关系。</a:t>
            </a:r>
            <a:endParaRPr lang="en-US" altLang="zh-CN" dirty="0"/>
          </a:p>
          <a:p>
            <a:r>
              <a:rPr lang="zh-CN" altLang="en-US" dirty="0"/>
              <a:t>我们记程序的执行时间为</a:t>
            </a:r>
            <a:r>
              <a:rPr lang="en-US" altLang="zh-CN" dirty="0"/>
              <a:t>T(n)</a:t>
            </a:r>
            <a:r>
              <a:rPr lang="zh-CN" altLang="en-US" dirty="0"/>
              <a:t>，则有如下近似式：</a:t>
            </a:r>
          </a:p>
        </p:txBody>
      </p:sp>
      <p:sp>
        <p:nvSpPr>
          <p:cNvPr id="4" name="矩形 3">
            <a:extLst>
              <a:ext uri="{FF2B5EF4-FFF2-40B4-BE49-F238E27FC236}">
                <a16:creationId xmlns:a16="http://schemas.microsoft.com/office/drawing/2014/main" id="{806DE732-547C-44E6-B6FA-3EF7D14C2057}"/>
              </a:ext>
            </a:extLst>
          </p:cNvPr>
          <p:cNvSpPr/>
          <p:nvPr/>
        </p:nvSpPr>
        <p:spPr>
          <a:xfrm>
            <a:off x="4627390" y="5267703"/>
            <a:ext cx="2937219" cy="646331"/>
          </a:xfrm>
          <a:prstGeom prst="rect">
            <a:avLst/>
          </a:prstGeom>
        </p:spPr>
        <p:txBody>
          <a:bodyPr wrap="square">
            <a:spAutoFit/>
          </a:bodyPr>
          <a:lstStyle/>
          <a:p>
            <a:r>
              <a:rPr lang="en-US" altLang="zh-CN" sz="3600" b="1" i="1" dirty="0">
                <a:ea typeface="SimSun" panose="02010600030101010101" pitchFamily="2" charset="-122"/>
              </a:rPr>
              <a:t>T</a:t>
            </a:r>
            <a:r>
              <a:rPr lang="en-US" altLang="zh-CN" sz="3600" b="1" dirty="0">
                <a:ea typeface="SimSun" panose="02010600030101010101" pitchFamily="2" charset="-122"/>
              </a:rPr>
              <a:t>(</a:t>
            </a:r>
            <a:r>
              <a:rPr lang="en-US" altLang="zh-CN" sz="3600" b="1" i="1" dirty="0">
                <a:ea typeface="SimSun" panose="02010600030101010101" pitchFamily="2" charset="-122"/>
              </a:rPr>
              <a:t>n</a:t>
            </a:r>
            <a:r>
              <a:rPr lang="en-US" altLang="zh-CN" sz="3600" b="1" dirty="0">
                <a:ea typeface="SimSun" panose="02010600030101010101" pitchFamily="2" charset="-122"/>
              </a:rPr>
              <a:t>) </a:t>
            </a:r>
            <a:r>
              <a:rPr lang="en-US" altLang="zh-CN" sz="3600" b="1" dirty="0">
                <a:latin typeface="Lucida Grande" pitchFamily="84" charset="0"/>
                <a:ea typeface="SimSun" panose="02010600030101010101" pitchFamily="2" charset="-122"/>
                <a:cs typeface="Times New Roman" panose="02020603050405020304" pitchFamily="18" charset="0"/>
              </a:rPr>
              <a:t>≈</a:t>
            </a:r>
            <a:r>
              <a:rPr lang="en-US" altLang="zh-CN" sz="3600" b="1" dirty="0">
                <a:ea typeface="SimSun" panose="02010600030101010101" pitchFamily="2" charset="-122"/>
              </a:rPr>
              <a:t> </a:t>
            </a:r>
            <a:r>
              <a:rPr lang="en-US" altLang="zh-CN" sz="3600" b="1" i="1" dirty="0" err="1">
                <a:ea typeface="SimSun" panose="02010600030101010101" pitchFamily="2" charset="-122"/>
              </a:rPr>
              <a:t>c</a:t>
            </a:r>
            <a:r>
              <a:rPr lang="en-US" altLang="zh-CN" sz="3600" b="1" i="1" baseline="-25000" dirty="0" err="1">
                <a:ea typeface="SimSun" panose="02010600030101010101" pitchFamily="2" charset="-122"/>
              </a:rPr>
              <a:t>op</a:t>
            </a:r>
            <a:r>
              <a:rPr lang="en-US" altLang="zh-CN" sz="3600" b="1" i="1" dirty="0" err="1">
                <a:ea typeface="SimSun" panose="02010600030101010101" pitchFamily="2" charset="-122"/>
              </a:rPr>
              <a:t>C</a:t>
            </a:r>
            <a:r>
              <a:rPr lang="en-US" altLang="zh-CN" sz="3600" b="1" dirty="0">
                <a:ea typeface="SimSun" panose="02010600030101010101" pitchFamily="2" charset="-122"/>
              </a:rPr>
              <a:t>(</a:t>
            </a:r>
            <a:r>
              <a:rPr lang="en-US" altLang="zh-CN" sz="3600" b="1" i="1" dirty="0">
                <a:ea typeface="SimSun" panose="02010600030101010101" pitchFamily="2" charset="-122"/>
              </a:rPr>
              <a:t>n</a:t>
            </a:r>
            <a:r>
              <a:rPr lang="en-US" altLang="zh-CN" sz="3600" b="1" dirty="0">
                <a:ea typeface="SimSun" panose="02010600030101010101" pitchFamily="2" charset="-122"/>
              </a:rPr>
              <a:t>)</a:t>
            </a:r>
            <a:endParaRPr lang="zh-CN" altLang="en-US" sz="3600" b="1" dirty="0"/>
          </a:p>
        </p:txBody>
      </p:sp>
    </p:spTree>
    <p:extLst>
      <p:ext uri="{BB962C8B-B14F-4D97-AF65-F5344CB8AC3E}">
        <p14:creationId xmlns:p14="http://schemas.microsoft.com/office/powerpoint/2010/main" val="209393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815F748-B467-4882-BD47-ED395BC15876}"/>
              </a:ext>
            </a:extLst>
          </p:cNvPr>
          <p:cNvSpPr>
            <a:spLocks noGrp="1"/>
          </p:cNvSpPr>
          <p:nvPr>
            <p:ph idx="1"/>
          </p:nvPr>
        </p:nvSpPr>
        <p:spPr>
          <a:xfrm>
            <a:off x="1143000" y="820182"/>
            <a:ext cx="9155097" cy="1212804"/>
          </a:xfrm>
        </p:spPr>
        <p:txBody>
          <a:bodyPr>
            <a:normAutofit/>
          </a:bodyPr>
          <a:lstStyle/>
          <a:p>
            <a:r>
              <a:rPr lang="en-US" altLang="zh-CN" sz="3200" dirty="0" err="1"/>
              <a:t>stl</a:t>
            </a:r>
            <a:r>
              <a:rPr lang="en-US" altLang="zh-CN" sz="3200" dirty="0"/>
              <a:t>::sort</a:t>
            </a:r>
            <a:endParaRPr lang="zh-CN" altLang="en-US" sz="3200" dirty="0"/>
          </a:p>
        </p:txBody>
      </p:sp>
      <p:sp>
        <p:nvSpPr>
          <p:cNvPr id="6" name="内容占位符 2">
            <a:extLst>
              <a:ext uri="{FF2B5EF4-FFF2-40B4-BE49-F238E27FC236}">
                <a16:creationId xmlns:a16="http://schemas.microsoft.com/office/drawing/2014/main" id="{E5950EA8-E9E1-4487-BF9B-FF44794A015B}"/>
              </a:ext>
            </a:extLst>
          </p:cNvPr>
          <p:cNvSpPr txBox="1">
            <a:spLocks/>
          </p:cNvSpPr>
          <p:nvPr/>
        </p:nvSpPr>
        <p:spPr>
          <a:xfrm>
            <a:off x="1127834" y="1716967"/>
            <a:ext cx="9936332" cy="19651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zh-CN" altLang="en-US" dirty="0"/>
              <a:t>结构体排序</a:t>
            </a:r>
            <a:endParaRPr lang="en-US" altLang="zh-CN" dirty="0"/>
          </a:p>
        </p:txBody>
      </p:sp>
      <p:sp>
        <p:nvSpPr>
          <p:cNvPr id="10" name="矩形 9">
            <a:extLst>
              <a:ext uri="{FF2B5EF4-FFF2-40B4-BE49-F238E27FC236}">
                <a16:creationId xmlns:a16="http://schemas.microsoft.com/office/drawing/2014/main" id="{71595797-4479-44B0-BBEE-67B4B3F28542}"/>
              </a:ext>
            </a:extLst>
          </p:cNvPr>
          <p:cNvSpPr/>
          <p:nvPr/>
        </p:nvSpPr>
        <p:spPr>
          <a:xfrm>
            <a:off x="491971" y="2699560"/>
            <a:ext cx="5228578" cy="3139321"/>
          </a:xfrm>
          <a:prstGeom prst="rect">
            <a:avLst/>
          </a:prstGeom>
          <a:solidFill>
            <a:schemeClr val="tx1">
              <a:lumMod val="85000"/>
              <a:lumOff val="15000"/>
            </a:schemeClr>
          </a:solidFill>
        </p:spPr>
        <p:txBody>
          <a:bodyPr wrap="square">
            <a:spAutoFit/>
          </a:bodyPr>
          <a:lstStyle/>
          <a:p>
            <a:r>
              <a:rPr lang="en-US" altLang="zh-CN" dirty="0">
                <a:solidFill>
                  <a:srgbClr val="569CD6"/>
                </a:solidFill>
                <a:latin typeface="Consolas" panose="020B0609020204030204" pitchFamily="49" charset="0"/>
              </a:rPr>
              <a:t>struct</a:t>
            </a:r>
            <a:r>
              <a:rPr lang="en-US" altLang="zh-CN" dirty="0">
                <a:solidFill>
                  <a:srgbClr val="D4D4D4"/>
                </a:solidFill>
                <a:latin typeface="Consolas" panose="020B0609020204030204" pitchFamily="49" charset="0"/>
              </a:rPr>
              <a:t> </a:t>
            </a:r>
            <a:r>
              <a:rPr lang="en-US" altLang="zh-CN" dirty="0">
                <a:solidFill>
                  <a:srgbClr val="4EC9B0"/>
                </a:solidFill>
                <a:latin typeface="Consolas" panose="020B0609020204030204" pitchFamily="49" charset="0"/>
              </a:rPr>
              <a:t>node</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err="1">
                <a:solidFill>
                  <a:srgbClr val="9CDCFE"/>
                </a:solidFill>
                <a:latin typeface="Consolas" panose="020B0609020204030204" pitchFamily="49" charset="0"/>
              </a:rPr>
              <a:t>x</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y</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569CD6"/>
                </a:solidFill>
                <a:latin typeface="Consolas" panose="020B0609020204030204" pitchFamily="49" charset="0"/>
              </a:rPr>
              <a:t>bool</a:t>
            </a:r>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operator&lt;</a:t>
            </a:r>
            <a:r>
              <a:rPr lang="en-US" altLang="zh-CN" dirty="0">
                <a:solidFill>
                  <a:srgbClr val="D4D4D4"/>
                </a:solidFill>
                <a:latin typeface="Consolas" panose="020B0609020204030204" pitchFamily="49" charset="0"/>
              </a:rPr>
              <a:t>(</a:t>
            </a:r>
            <a:r>
              <a:rPr lang="en-US" altLang="zh-CN" dirty="0">
                <a:solidFill>
                  <a:srgbClr val="569CD6"/>
                </a:solidFill>
                <a:latin typeface="Consolas" panose="020B0609020204030204" pitchFamily="49" charset="0"/>
              </a:rPr>
              <a:t>const</a:t>
            </a:r>
            <a:r>
              <a:rPr lang="en-US" altLang="zh-CN" dirty="0">
                <a:solidFill>
                  <a:srgbClr val="D4D4D4"/>
                </a:solidFill>
                <a:latin typeface="Consolas" panose="020B0609020204030204" pitchFamily="49" charset="0"/>
              </a:rPr>
              <a:t> </a:t>
            </a:r>
            <a:r>
              <a:rPr lang="en-US" altLang="zh-CN" dirty="0">
                <a:solidFill>
                  <a:srgbClr val="4EC9B0"/>
                </a:solidFill>
                <a:latin typeface="Consolas" panose="020B0609020204030204" pitchFamily="49" charset="0"/>
              </a:rPr>
              <a:t>node</a:t>
            </a:r>
            <a:r>
              <a:rPr lang="en-US" altLang="zh-CN" dirty="0">
                <a:solidFill>
                  <a:srgbClr val="D4D4D4"/>
                </a:solidFill>
                <a:latin typeface="Consolas" panose="020B0609020204030204" pitchFamily="49" charset="0"/>
              </a:rPr>
              <a:t> </a:t>
            </a:r>
            <a:r>
              <a:rPr lang="en-US" altLang="zh-CN" dirty="0">
                <a:solidFill>
                  <a:srgbClr val="569CD6"/>
                </a:solidFill>
                <a:latin typeface="Consolas" panose="020B0609020204030204" pitchFamily="49" charset="0"/>
              </a:rPr>
              <a:t>&amp;</a:t>
            </a:r>
            <a:r>
              <a:rPr lang="en-US" altLang="zh-CN" dirty="0">
                <a:solidFill>
                  <a:srgbClr val="9CDCFE"/>
                </a:solidFill>
                <a:latin typeface="Consolas" panose="020B0609020204030204" pitchFamily="49" charset="0"/>
              </a:rPr>
              <a:t>b</a:t>
            </a:r>
            <a:r>
              <a:rPr lang="en-US" altLang="zh-CN" dirty="0">
                <a:solidFill>
                  <a:srgbClr val="D4D4D4"/>
                </a:solidFill>
                <a:latin typeface="Consolas" panose="020B0609020204030204" pitchFamily="49" charset="0"/>
              </a:rPr>
              <a:t>)</a:t>
            </a:r>
            <a:r>
              <a:rPr lang="en-US" altLang="zh-CN" dirty="0">
                <a:solidFill>
                  <a:srgbClr val="569CD6"/>
                </a:solidFill>
                <a:latin typeface="Consolas" panose="020B0609020204030204" pitchFamily="49" charset="0"/>
              </a:rPr>
              <a:t>const</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return</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x</a:t>
            </a:r>
            <a:r>
              <a:rPr lang="en-US" altLang="zh-CN" dirty="0">
                <a:solidFill>
                  <a:srgbClr val="D4D4D4"/>
                </a:solidFill>
                <a:latin typeface="Consolas" panose="020B0609020204030204" pitchFamily="49" charset="0"/>
              </a:rPr>
              <a:t>&lt;</a:t>
            </a:r>
            <a:r>
              <a:rPr lang="en-US" altLang="zh-CN" dirty="0" err="1">
                <a:solidFill>
                  <a:srgbClr val="9CDCFE"/>
                </a:solidFill>
                <a:latin typeface="Consolas" panose="020B0609020204030204" pitchFamily="49" charset="0"/>
              </a:rPr>
              <a:t>b</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x</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p>
          <a:p>
            <a:r>
              <a:rPr lang="en-US" altLang="zh-CN" dirty="0">
                <a:solidFill>
                  <a:srgbClr val="D4D4D4"/>
                </a:solidFill>
                <a:latin typeface="Consolas" panose="020B0609020204030204" pitchFamily="49" charset="0"/>
              </a:rPr>
              <a:t>};</a:t>
            </a:r>
          </a:p>
          <a:p>
            <a:r>
              <a:rPr lang="en-US" altLang="zh-CN" dirty="0">
                <a:solidFill>
                  <a:srgbClr val="4EC9B0"/>
                </a:solidFill>
                <a:latin typeface="Consolas" panose="020B0609020204030204" pitchFamily="49" charset="0"/>
              </a:rPr>
              <a:t>node</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100</a:t>
            </a:r>
            <a:r>
              <a:rPr lang="en-US" altLang="zh-CN" dirty="0">
                <a:solidFill>
                  <a:srgbClr val="D4D4D4"/>
                </a:solidFill>
                <a:latin typeface="Consolas" panose="020B0609020204030204" pitchFamily="49" charset="0"/>
              </a:rPr>
              <a:t>];</a:t>
            </a:r>
          </a:p>
          <a:p>
            <a:br>
              <a:rPr lang="en-US" altLang="zh-CN" dirty="0">
                <a:solidFill>
                  <a:srgbClr val="D4D4D4"/>
                </a:solidFill>
                <a:latin typeface="Consolas" panose="020B0609020204030204" pitchFamily="49" charset="0"/>
              </a:rPr>
            </a:b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a:solidFill>
                  <a:srgbClr val="DCDCAA"/>
                </a:solidFill>
                <a:latin typeface="Consolas" panose="020B0609020204030204" pitchFamily="49" charset="0"/>
              </a:rPr>
              <a:t>main</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DCDCAA"/>
                </a:solidFill>
                <a:latin typeface="Consolas" panose="020B0609020204030204" pitchFamily="49" charset="0"/>
              </a:rPr>
              <a:t>sort</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10</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a:t>
            </a:r>
            <a:endParaRPr lang="en-US" altLang="zh-CN" b="0" dirty="0">
              <a:solidFill>
                <a:srgbClr val="D4D4D4"/>
              </a:solidFill>
              <a:effectLst/>
              <a:latin typeface="Consolas" panose="020B0609020204030204" pitchFamily="49" charset="0"/>
            </a:endParaRPr>
          </a:p>
        </p:txBody>
      </p:sp>
      <p:sp>
        <p:nvSpPr>
          <p:cNvPr id="7" name="矩形 6">
            <a:extLst>
              <a:ext uri="{FF2B5EF4-FFF2-40B4-BE49-F238E27FC236}">
                <a16:creationId xmlns:a16="http://schemas.microsoft.com/office/drawing/2014/main" id="{BC31D437-1ECE-423B-8F2C-4923C9DA977D}"/>
              </a:ext>
            </a:extLst>
          </p:cNvPr>
          <p:cNvSpPr/>
          <p:nvPr/>
        </p:nvSpPr>
        <p:spPr>
          <a:xfrm>
            <a:off x="6188105" y="2145562"/>
            <a:ext cx="5228578" cy="3693319"/>
          </a:xfrm>
          <a:prstGeom prst="rect">
            <a:avLst/>
          </a:prstGeom>
          <a:solidFill>
            <a:schemeClr val="tx1">
              <a:lumMod val="85000"/>
              <a:lumOff val="15000"/>
            </a:schemeClr>
          </a:solidFill>
        </p:spPr>
        <p:txBody>
          <a:bodyPr wrap="square">
            <a:spAutoFit/>
          </a:bodyPr>
          <a:lstStyle/>
          <a:p>
            <a:r>
              <a:rPr lang="en-US" altLang="zh-CN" dirty="0">
                <a:solidFill>
                  <a:srgbClr val="569CD6"/>
                </a:solidFill>
                <a:latin typeface="Consolas" panose="020B0609020204030204" pitchFamily="49" charset="0"/>
              </a:rPr>
              <a:t>struct</a:t>
            </a:r>
            <a:r>
              <a:rPr lang="en-US" altLang="zh-CN" dirty="0">
                <a:solidFill>
                  <a:srgbClr val="D4D4D4"/>
                </a:solidFill>
                <a:latin typeface="Consolas" panose="020B0609020204030204" pitchFamily="49" charset="0"/>
              </a:rPr>
              <a:t> </a:t>
            </a:r>
            <a:r>
              <a:rPr lang="en-US" altLang="zh-CN" dirty="0">
                <a:solidFill>
                  <a:srgbClr val="4EC9B0"/>
                </a:solidFill>
                <a:latin typeface="Consolas" panose="020B0609020204030204" pitchFamily="49" charset="0"/>
              </a:rPr>
              <a:t>node</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err="1">
                <a:solidFill>
                  <a:srgbClr val="9CDCFE"/>
                </a:solidFill>
                <a:latin typeface="Consolas" panose="020B0609020204030204" pitchFamily="49" charset="0"/>
              </a:rPr>
              <a:t>x</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y</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a:t>
            </a:r>
          </a:p>
          <a:p>
            <a:br>
              <a:rPr lang="en-US" altLang="zh-CN" dirty="0">
                <a:solidFill>
                  <a:srgbClr val="D4D4D4"/>
                </a:solidFill>
                <a:latin typeface="Consolas" panose="020B0609020204030204" pitchFamily="49" charset="0"/>
              </a:rPr>
            </a:br>
            <a:r>
              <a:rPr lang="en-US" altLang="zh-CN" dirty="0">
                <a:solidFill>
                  <a:srgbClr val="569CD6"/>
                </a:solidFill>
                <a:latin typeface="Consolas" panose="020B0609020204030204" pitchFamily="49" charset="0"/>
              </a:rPr>
              <a:t>bool</a:t>
            </a:r>
            <a:r>
              <a:rPr lang="en-US" altLang="zh-CN" dirty="0">
                <a:solidFill>
                  <a:srgbClr val="D4D4D4"/>
                </a:solidFill>
                <a:latin typeface="Consolas" panose="020B0609020204030204" pitchFamily="49" charset="0"/>
              </a:rPr>
              <a:t> </a:t>
            </a:r>
            <a:r>
              <a:rPr lang="en-US" altLang="zh-CN" dirty="0" err="1">
                <a:solidFill>
                  <a:srgbClr val="DCDCAA"/>
                </a:solidFill>
                <a:latin typeface="Consolas" panose="020B0609020204030204" pitchFamily="49" charset="0"/>
              </a:rPr>
              <a:t>cmp</a:t>
            </a:r>
            <a:r>
              <a:rPr lang="en-US" altLang="zh-CN" dirty="0">
                <a:solidFill>
                  <a:srgbClr val="D4D4D4"/>
                </a:solidFill>
                <a:latin typeface="Consolas" panose="020B0609020204030204" pitchFamily="49" charset="0"/>
              </a:rPr>
              <a:t>(</a:t>
            </a:r>
            <a:r>
              <a:rPr lang="en-US" altLang="zh-CN" dirty="0">
                <a:solidFill>
                  <a:srgbClr val="4EC9B0"/>
                </a:solidFill>
                <a:latin typeface="Consolas" panose="020B0609020204030204" pitchFamily="49" charset="0"/>
              </a:rPr>
              <a:t>node</a:t>
            </a:r>
            <a:r>
              <a:rPr lang="en-US" altLang="zh-CN" dirty="0">
                <a:solidFill>
                  <a:srgbClr val="D4D4D4"/>
                </a:solidFill>
                <a:latin typeface="Consolas" panose="020B0609020204030204" pitchFamily="49" charset="0"/>
              </a:rPr>
              <a:t> </a:t>
            </a:r>
            <a:r>
              <a:rPr lang="en-US" altLang="zh-CN" dirty="0" err="1">
                <a:solidFill>
                  <a:srgbClr val="9CDCFE"/>
                </a:solidFill>
                <a:latin typeface="Consolas" panose="020B0609020204030204" pitchFamily="49" charset="0"/>
              </a:rPr>
              <a:t>a</a:t>
            </a:r>
            <a:r>
              <a:rPr lang="en-US" altLang="zh-CN" dirty="0" err="1">
                <a:solidFill>
                  <a:srgbClr val="D4D4D4"/>
                </a:solidFill>
                <a:latin typeface="Consolas" panose="020B0609020204030204" pitchFamily="49" charset="0"/>
              </a:rPr>
              <a:t>,</a:t>
            </a:r>
            <a:r>
              <a:rPr lang="en-US" altLang="zh-CN" dirty="0" err="1">
                <a:solidFill>
                  <a:srgbClr val="4EC9B0"/>
                </a:solidFill>
                <a:latin typeface="Consolas" panose="020B0609020204030204" pitchFamily="49" charset="0"/>
              </a:rPr>
              <a:t>node</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b</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return</a:t>
            </a:r>
            <a:r>
              <a:rPr lang="en-US" altLang="zh-CN" dirty="0">
                <a:solidFill>
                  <a:srgbClr val="D4D4D4"/>
                </a:solidFill>
                <a:latin typeface="Consolas" panose="020B0609020204030204" pitchFamily="49" charset="0"/>
              </a:rPr>
              <a:t> </a:t>
            </a:r>
            <a:r>
              <a:rPr lang="en-US" altLang="zh-CN" dirty="0" err="1">
                <a:solidFill>
                  <a:srgbClr val="9CDCFE"/>
                </a:solidFill>
                <a:latin typeface="Consolas" panose="020B0609020204030204" pitchFamily="49" charset="0"/>
              </a:rPr>
              <a:t>a</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x</a:t>
            </a:r>
            <a:r>
              <a:rPr lang="en-US" altLang="zh-CN" dirty="0">
                <a:solidFill>
                  <a:srgbClr val="D4D4D4"/>
                </a:solidFill>
                <a:latin typeface="Consolas" panose="020B0609020204030204" pitchFamily="49" charset="0"/>
              </a:rPr>
              <a:t>&lt;</a:t>
            </a:r>
            <a:r>
              <a:rPr lang="en-US" altLang="zh-CN" dirty="0" err="1">
                <a:solidFill>
                  <a:srgbClr val="9CDCFE"/>
                </a:solidFill>
                <a:latin typeface="Consolas" panose="020B0609020204030204" pitchFamily="49" charset="0"/>
              </a:rPr>
              <a:t>b</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x</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a:t>
            </a:r>
          </a:p>
          <a:p>
            <a:br>
              <a:rPr lang="en-US" altLang="zh-CN" dirty="0">
                <a:solidFill>
                  <a:srgbClr val="D4D4D4"/>
                </a:solidFill>
                <a:latin typeface="Consolas" panose="020B0609020204030204" pitchFamily="49" charset="0"/>
              </a:rPr>
            </a:br>
            <a:r>
              <a:rPr lang="en-US" altLang="zh-CN" dirty="0">
                <a:solidFill>
                  <a:srgbClr val="4EC9B0"/>
                </a:solidFill>
                <a:latin typeface="Consolas" panose="020B0609020204030204" pitchFamily="49" charset="0"/>
              </a:rPr>
              <a:t>node</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100</a:t>
            </a:r>
            <a:r>
              <a:rPr lang="en-US" altLang="zh-CN" dirty="0">
                <a:solidFill>
                  <a:srgbClr val="D4D4D4"/>
                </a:solidFill>
                <a:latin typeface="Consolas" panose="020B0609020204030204" pitchFamily="49" charset="0"/>
              </a:rPr>
              <a:t>];</a:t>
            </a:r>
          </a:p>
          <a:p>
            <a:br>
              <a:rPr lang="en-US" altLang="zh-CN" dirty="0">
                <a:solidFill>
                  <a:srgbClr val="D4D4D4"/>
                </a:solidFill>
                <a:latin typeface="Consolas" panose="020B0609020204030204" pitchFamily="49" charset="0"/>
              </a:rPr>
            </a:b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a:solidFill>
                  <a:srgbClr val="DCDCAA"/>
                </a:solidFill>
                <a:latin typeface="Consolas" panose="020B0609020204030204" pitchFamily="49" charset="0"/>
              </a:rPr>
              <a:t>main</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DCDCAA"/>
                </a:solidFill>
                <a:latin typeface="Consolas" panose="020B0609020204030204" pitchFamily="49" charset="0"/>
              </a:rPr>
              <a:t>sort</a:t>
            </a:r>
            <a:r>
              <a:rPr lang="en-US" altLang="zh-CN" dirty="0">
                <a:solidFill>
                  <a:srgbClr val="D4D4D4"/>
                </a:solidFill>
                <a:latin typeface="Consolas" panose="020B0609020204030204" pitchFamily="49" charset="0"/>
              </a:rPr>
              <a:t>(a+</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a:t>
            </a:r>
            <a:r>
              <a:rPr lang="en-US" altLang="zh-CN" dirty="0">
                <a:solidFill>
                  <a:srgbClr val="B5CEA8"/>
                </a:solidFill>
                <a:latin typeface="Consolas" panose="020B0609020204030204" pitchFamily="49" charset="0"/>
              </a:rPr>
              <a:t>10</a:t>
            </a:r>
            <a:r>
              <a:rPr lang="en-US" altLang="zh-CN" dirty="0">
                <a:solidFill>
                  <a:srgbClr val="D4D4D4"/>
                </a:solidFill>
                <a:latin typeface="Consolas" panose="020B0609020204030204" pitchFamily="49" charset="0"/>
              </a:rPr>
              <a:t>,cmp);</a:t>
            </a:r>
          </a:p>
          <a:p>
            <a:r>
              <a:rPr lang="en-US" altLang="zh-CN"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19003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FF871-3AE8-4E16-86A9-EF34C9E1B077}"/>
              </a:ext>
            </a:extLst>
          </p:cNvPr>
          <p:cNvSpPr>
            <a:spLocks noGrp="1"/>
          </p:cNvSpPr>
          <p:nvPr>
            <p:ph type="title"/>
          </p:nvPr>
        </p:nvSpPr>
        <p:spPr/>
        <p:txBody>
          <a:bodyPr/>
          <a:lstStyle/>
          <a:p>
            <a:r>
              <a:rPr lang="zh-CN" altLang="en-US" dirty="0"/>
              <a:t>归并排序</a:t>
            </a:r>
          </a:p>
        </p:txBody>
      </p:sp>
      <p:sp>
        <p:nvSpPr>
          <p:cNvPr id="3" name="内容占位符 2">
            <a:extLst>
              <a:ext uri="{FF2B5EF4-FFF2-40B4-BE49-F238E27FC236}">
                <a16:creationId xmlns:a16="http://schemas.microsoft.com/office/drawing/2014/main" id="{780F1315-C493-46ED-90B5-2CC06BA18460}"/>
              </a:ext>
            </a:extLst>
          </p:cNvPr>
          <p:cNvSpPr>
            <a:spLocks noGrp="1"/>
          </p:cNvSpPr>
          <p:nvPr>
            <p:ph idx="1"/>
          </p:nvPr>
        </p:nvSpPr>
        <p:spPr/>
        <p:txBody>
          <a:bodyPr/>
          <a:lstStyle/>
          <a:p>
            <a:r>
              <a:rPr lang="zh-CN" altLang="en-US" dirty="0"/>
              <a:t>比较重要的一种排序方式</a:t>
            </a:r>
          </a:p>
          <a:p>
            <a:r>
              <a:rPr lang="zh-CN" altLang="en-US" dirty="0"/>
              <a:t>我们假设手中的</a:t>
            </a:r>
            <a:r>
              <a:rPr lang="en-US" altLang="zh-CN" dirty="0"/>
              <a:t>a[] b[]</a:t>
            </a:r>
            <a:r>
              <a:rPr lang="zh-CN" altLang="en-US" dirty="0"/>
              <a:t>都是有序的</a:t>
            </a:r>
          </a:p>
          <a:p>
            <a:r>
              <a:rPr lang="zh-CN" altLang="en-US" dirty="0"/>
              <a:t>我们将</a:t>
            </a:r>
            <a:r>
              <a:rPr lang="en-US" altLang="zh-CN" dirty="0"/>
              <a:t>a[] b[]</a:t>
            </a:r>
            <a:r>
              <a:rPr lang="zh-CN" altLang="en-US" dirty="0"/>
              <a:t>合并成一个有序的数组</a:t>
            </a:r>
            <a:r>
              <a:rPr lang="en-US" altLang="zh-CN" dirty="0"/>
              <a:t>c[]</a:t>
            </a:r>
          </a:p>
          <a:p>
            <a:endParaRPr lang="en-US" altLang="zh-CN" dirty="0"/>
          </a:p>
          <a:p>
            <a:r>
              <a:rPr lang="zh-CN" altLang="en-US" dirty="0"/>
              <a:t>先从</a:t>
            </a:r>
            <a:r>
              <a:rPr lang="en-US" altLang="zh-CN" dirty="0"/>
              <a:t>a[] b[]</a:t>
            </a:r>
            <a:r>
              <a:rPr lang="zh-CN" altLang="en-US" dirty="0"/>
              <a:t>中各拿出一个来比较 偏小的放入</a:t>
            </a:r>
            <a:r>
              <a:rPr lang="en-US" altLang="zh-CN" dirty="0"/>
              <a:t>c[]</a:t>
            </a:r>
            <a:r>
              <a:rPr lang="zh-CN" altLang="en-US" dirty="0"/>
              <a:t>中</a:t>
            </a:r>
          </a:p>
          <a:p>
            <a:r>
              <a:rPr lang="zh-CN" altLang="en-US" dirty="0"/>
              <a:t>补一个 再比较</a:t>
            </a:r>
          </a:p>
          <a:p>
            <a:r>
              <a:rPr lang="en-US" altLang="zh-CN" dirty="0"/>
              <a:t>……</a:t>
            </a:r>
          </a:p>
          <a:p>
            <a:r>
              <a:rPr lang="zh-CN" altLang="en-US" dirty="0"/>
              <a:t>当某一个数组拿完了，将另一个数组的元素直接复制到</a:t>
            </a:r>
            <a:r>
              <a:rPr lang="en-US" altLang="zh-CN" dirty="0"/>
              <a:t>c</a:t>
            </a:r>
            <a:r>
              <a:rPr lang="zh-CN" altLang="en-US" dirty="0"/>
              <a:t>中</a:t>
            </a:r>
          </a:p>
          <a:p>
            <a:endParaRPr lang="zh-CN" altLang="en-US" dirty="0"/>
          </a:p>
        </p:txBody>
      </p:sp>
    </p:spTree>
    <p:extLst>
      <p:ext uri="{BB962C8B-B14F-4D97-AF65-F5344CB8AC3E}">
        <p14:creationId xmlns:p14="http://schemas.microsoft.com/office/powerpoint/2010/main" val="296519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FF871-3AE8-4E16-86A9-EF34C9E1B077}"/>
              </a:ext>
            </a:extLst>
          </p:cNvPr>
          <p:cNvSpPr>
            <a:spLocks noGrp="1"/>
          </p:cNvSpPr>
          <p:nvPr>
            <p:ph type="title"/>
          </p:nvPr>
        </p:nvSpPr>
        <p:spPr/>
        <p:txBody>
          <a:bodyPr/>
          <a:lstStyle/>
          <a:p>
            <a:r>
              <a:rPr lang="zh-CN" altLang="en-US" dirty="0"/>
              <a:t>归并排序</a:t>
            </a:r>
          </a:p>
        </p:txBody>
      </p:sp>
      <p:sp>
        <p:nvSpPr>
          <p:cNvPr id="3" name="内容占位符 2">
            <a:extLst>
              <a:ext uri="{FF2B5EF4-FFF2-40B4-BE49-F238E27FC236}">
                <a16:creationId xmlns:a16="http://schemas.microsoft.com/office/drawing/2014/main" id="{780F1315-C493-46ED-90B5-2CC06BA18460}"/>
              </a:ext>
            </a:extLst>
          </p:cNvPr>
          <p:cNvSpPr>
            <a:spLocks noGrp="1"/>
          </p:cNvSpPr>
          <p:nvPr>
            <p:ph idx="1"/>
          </p:nvPr>
        </p:nvSpPr>
        <p:spPr/>
        <p:txBody>
          <a:bodyPr/>
          <a:lstStyle/>
          <a:p>
            <a:r>
              <a:rPr lang="zh-CN" altLang="en-US" dirty="0"/>
              <a:t>于是我们可以把原序列不断二分</a:t>
            </a:r>
          </a:p>
          <a:p>
            <a:r>
              <a:rPr lang="zh-CN" altLang="en-US" dirty="0"/>
              <a:t>直到只有一个数字，那么这个含有一个数字的子序列是有序的</a:t>
            </a:r>
          </a:p>
          <a:p>
            <a:r>
              <a:rPr lang="zh-CN" altLang="en-US" dirty="0"/>
              <a:t>然后我们回到上一层，将两个有序的子序列合并，又得到一个有序的长度为</a:t>
            </a:r>
            <a:r>
              <a:rPr lang="en-US" altLang="zh-CN" dirty="0"/>
              <a:t>2</a:t>
            </a:r>
            <a:r>
              <a:rPr lang="zh-CN" altLang="en-US" dirty="0"/>
              <a:t>的子序列</a:t>
            </a:r>
          </a:p>
          <a:p>
            <a:r>
              <a:rPr lang="en-US" altLang="zh-CN" dirty="0"/>
              <a:t>…………</a:t>
            </a:r>
          </a:p>
          <a:p>
            <a:r>
              <a:rPr lang="zh-CN" altLang="en-US" dirty="0"/>
              <a:t>不断重复，最后我们得到了一个长度为</a:t>
            </a:r>
            <a:r>
              <a:rPr lang="en-US" altLang="zh-CN" dirty="0"/>
              <a:t>n</a:t>
            </a:r>
            <a:r>
              <a:rPr lang="zh-CN" altLang="en-US" dirty="0"/>
              <a:t>的有序序列</a:t>
            </a:r>
          </a:p>
        </p:txBody>
      </p:sp>
    </p:spTree>
    <p:extLst>
      <p:ext uri="{BB962C8B-B14F-4D97-AF65-F5344CB8AC3E}">
        <p14:creationId xmlns:p14="http://schemas.microsoft.com/office/powerpoint/2010/main" val="180085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6D6C7-9929-4467-9E9C-C0F9E479395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FA3EEDA-93CF-44A3-BBAD-FBFDF8BF7D7C}"/>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B191299D-554A-4FF3-A739-351B983F07E6}"/>
              </a:ext>
            </a:extLst>
          </p:cNvPr>
          <p:cNvPicPr>
            <a:picLocks noChangeAspect="1"/>
          </p:cNvPicPr>
          <p:nvPr/>
        </p:nvPicPr>
        <p:blipFill>
          <a:blip r:embed="rId2"/>
          <a:stretch>
            <a:fillRect/>
          </a:stretch>
        </p:blipFill>
        <p:spPr>
          <a:xfrm>
            <a:off x="1666416" y="616845"/>
            <a:ext cx="5107891" cy="5393647"/>
          </a:xfrm>
          <a:prstGeom prst="rect">
            <a:avLst/>
          </a:prstGeom>
        </p:spPr>
      </p:pic>
      <p:sp>
        <p:nvSpPr>
          <p:cNvPr id="5" name="内容占位符 2">
            <a:extLst>
              <a:ext uri="{FF2B5EF4-FFF2-40B4-BE49-F238E27FC236}">
                <a16:creationId xmlns:a16="http://schemas.microsoft.com/office/drawing/2014/main" id="{87B2C0EC-AF54-477F-AA22-9002B83B337F}"/>
              </a:ext>
            </a:extLst>
          </p:cNvPr>
          <p:cNvSpPr txBox="1">
            <a:spLocks/>
          </p:cNvSpPr>
          <p:nvPr/>
        </p:nvSpPr>
        <p:spPr>
          <a:xfrm>
            <a:off x="7602523" y="3245953"/>
            <a:ext cx="4589477"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a:t>时间复杂度</a:t>
            </a:r>
            <a:endParaRPr lang="en-US" altLang="zh-CN"/>
          </a:p>
          <a:p>
            <a:pPr marL="0" indent="0">
              <a:buFont typeface="Arial" panose="020B0604020202020204" pitchFamily="34" charset="0"/>
              <a:buNone/>
            </a:pPr>
            <a:r>
              <a:rPr lang="en-US" altLang="zh-CN"/>
              <a:t>O(nlogn)</a:t>
            </a:r>
            <a:endParaRPr lang="zh-CN" altLang="en-US" dirty="0"/>
          </a:p>
        </p:txBody>
      </p:sp>
    </p:spTree>
    <p:extLst>
      <p:ext uri="{BB962C8B-B14F-4D97-AF65-F5344CB8AC3E}">
        <p14:creationId xmlns:p14="http://schemas.microsoft.com/office/powerpoint/2010/main" val="176607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B6CEC6-51C3-426C-944A-AD9163B418F5}"/>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9BCF6DAA-9DD6-4C56-B682-C1540F165495}"/>
              </a:ext>
            </a:extLst>
          </p:cNvPr>
          <p:cNvSpPr>
            <a:spLocks noGrp="1"/>
          </p:cNvSpPr>
          <p:nvPr>
            <p:ph idx="1"/>
          </p:nvPr>
        </p:nvSpPr>
        <p:spPr/>
        <p:txBody>
          <a:bodyPr/>
          <a:lstStyle/>
          <a:p>
            <a:endParaRPr lang="zh-CN" altLang="en-US"/>
          </a:p>
        </p:txBody>
      </p:sp>
      <p:sp>
        <p:nvSpPr>
          <p:cNvPr id="4" name="矩形 3">
            <a:extLst>
              <a:ext uri="{FF2B5EF4-FFF2-40B4-BE49-F238E27FC236}">
                <a16:creationId xmlns:a16="http://schemas.microsoft.com/office/drawing/2014/main" id="{E19BC3F9-AAB8-4A30-A290-C4DA72A691DF}"/>
              </a:ext>
            </a:extLst>
          </p:cNvPr>
          <p:cNvSpPr/>
          <p:nvPr/>
        </p:nvSpPr>
        <p:spPr>
          <a:xfrm>
            <a:off x="2070682" y="474345"/>
            <a:ext cx="8050635" cy="5909310"/>
          </a:xfrm>
          <a:prstGeom prst="rect">
            <a:avLst/>
          </a:prstGeom>
          <a:solidFill>
            <a:schemeClr val="tx1">
              <a:lumMod val="85000"/>
              <a:lumOff val="15000"/>
            </a:schemeClr>
          </a:solidFill>
        </p:spPr>
        <p:txBody>
          <a:bodyPr wrap="square">
            <a:spAutoFit/>
          </a:bodyPr>
          <a:lstStyle/>
          <a:p>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100</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tmp</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100</a:t>
            </a:r>
            <a:r>
              <a:rPr lang="en-US" altLang="zh-CN" dirty="0">
                <a:solidFill>
                  <a:srgbClr val="D4D4D4"/>
                </a:solidFill>
                <a:latin typeface="Consolas" panose="020B0609020204030204" pitchFamily="49" charset="0"/>
              </a:rPr>
              <a:t>];</a:t>
            </a:r>
          </a:p>
          <a:p>
            <a:r>
              <a:rPr lang="en-US" altLang="zh-CN" dirty="0">
                <a:solidFill>
                  <a:srgbClr val="569CD6"/>
                </a:solidFill>
                <a:latin typeface="Consolas" panose="020B0609020204030204" pitchFamily="49" charset="0"/>
              </a:rPr>
              <a:t>void</a:t>
            </a:r>
            <a:r>
              <a:rPr lang="en-US" altLang="zh-CN" dirty="0">
                <a:solidFill>
                  <a:srgbClr val="D4D4D4"/>
                </a:solidFill>
                <a:latin typeface="Consolas" panose="020B0609020204030204" pitchFamily="49" charset="0"/>
              </a:rPr>
              <a:t> </a:t>
            </a:r>
            <a:r>
              <a:rPr lang="en-US" altLang="zh-CN" dirty="0" err="1">
                <a:solidFill>
                  <a:srgbClr val="DCDCAA"/>
                </a:solidFill>
                <a:latin typeface="Consolas" panose="020B0609020204030204" pitchFamily="49" charset="0"/>
              </a:rPr>
              <a:t>MergeSort</a:t>
            </a:r>
            <a:r>
              <a:rPr lang="en-US" altLang="zh-CN" dirty="0">
                <a:solidFill>
                  <a:srgbClr val="D4D4D4"/>
                </a:solidFill>
                <a:latin typeface="Consolas" panose="020B0609020204030204" pitchFamily="49" charset="0"/>
              </a:rPr>
              <a:t>(</a:t>
            </a: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err="1">
                <a:solidFill>
                  <a:srgbClr val="9CDCFE"/>
                </a:solidFill>
                <a:latin typeface="Consolas" panose="020B0609020204030204" pitchFamily="49" charset="0"/>
              </a:rPr>
              <a:t>l</a:t>
            </a:r>
            <a:r>
              <a:rPr lang="en-US" altLang="zh-CN" dirty="0" err="1">
                <a:solidFill>
                  <a:srgbClr val="D4D4D4"/>
                </a:solidFill>
                <a:latin typeface="Consolas" panose="020B0609020204030204" pitchFamily="49" charset="0"/>
              </a:rPr>
              <a:t>,</a:t>
            </a:r>
            <a:r>
              <a:rPr lang="en-US" altLang="zh-CN" dirty="0" err="1">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r</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6A9955"/>
                </a:solidFill>
                <a:latin typeface="Consolas" panose="020B0609020204030204" pitchFamily="49" charset="0"/>
              </a:rPr>
              <a:t>// </a:t>
            </a:r>
            <a:r>
              <a:rPr lang="zh-CN" altLang="en-US" dirty="0">
                <a:solidFill>
                  <a:srgbClr val="6A9955"/>
                </a:solidFill>
                <a:latin typeface="Consolas" panose="020B0609020204030204" pitchFamily="49" charset="0"/>
              </a:rPr>
              <a:t>长度为</a:t>
            </a:r>
            <a:r>
              <a:rPr lang="en-US" altLang="zh-CN" dirty="0">
                <a:solidFill>
                  <a:srgbClr val="6A9955"/>
                </a:solidFill>
                <a:latin typeface="Consolas" panose="020B0609020204030204" pitchFamily="49" charset="0"/>
              </a:rPr>
              <a:t>1</a:t>
            </a:r>
            <a:r>
              <a:rPr lang="zh-CN" altLang="en-US" dirty="0">
                <a:solidFill>
                  <a:srgbClr val="6A9955"/>
                </a:solidFill>
                <a:latin typeface="Consolas" panose="020B0609020204030204" pitchFamily="49" charset="0"/>
              </a:rPr>
              <a:t>时到达递归终点</a:t>
            </a:r>
            <a:endParaRPr lang="en-US" altLang="zh-CN" dirty="0">
              <a:solidFill>
                <a:srgbClr val="6A9955"/>
              </a:solidFill>
              <a:latin typeface="Consolas" panose="020B0609020204030204" pitchFamily="49" charset="0"/>
            </a:endParaRP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if</a:t>
            </a:r>
            <a:r>
              <a:rPr lang="en-US" altLang="zh-CN" dirty="0">
                <a:solidFill>
                  <a:srgbClr val="D4D4D4"/>
                </a:solidFill>
                <a:latin typeface="Consolas" panose="020B0609020204030204" pitchFamily="49" charset="0"/>
              </a:rPr>
              <a:t>(l==r)</a:t>
            </a:r>
            <a:r>
              <a:rPr lang="en-US" altLang="zh-CN" dirty="0">
                <a:solidFill>
                  <a:srgbClr val="C586C0"/>
                </a:solidFill>
                <a:latin typeface="Consolas" panose="020B0609020204030204" pitchFamily="49" charset="0"/>
              </a:rPr>
              <a:t>return</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mid=</a:t>
            </a:r>
            <a:r>
              <a:rPr lang="en-US" altLang="zh-CN" dirty="0" err="1">
                <a:solidFill>
                  <a:srgbClr val="D4D4D4"/>
                </a:solidFill>
                <a:latin typeface="Consolas" panose="020B0609020204030204" pitchFamily="49" charset="0"/>
              </a:rPr>
              <a:t>l+r</a:t>
            </a:r>
            <a:r>
              <a:rPr lang="en-US" altLang="zh-CN" dirty="0">
                <a:solidFill>
                  <a:srgbClr val="D4D4D4"/>
                </a:solidFill>
                <a:latin typeface="Consolas" panose="020B0609020204030204" pitchFamily="49" charset="0"/>
              </a:rPr>
              <a:t>&gt;&gt;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6A9955"/>
                </a:solidFill>
                <a:latin typeface="Consolas" panose="020B0609020204030204" pitchFamily="49" charset="0"/>
              </a:rPr>
              <a:t>// </a:t>
            </a:r>
            <a:r>
              <a:rPr lang="zh-CN" altLang="en-US" dirty="0">
                <a:solidFill>
                  <a:srgbClr val="6A9955"/>
                </a:solidFill>
                <a:latin typeface="Consolas" panose="020B0609020204030204" pitchFamily="49" charset="0"/>
              </a:rPr>
              <a:t>往下二分</a:t>
            </a:r>
            <a:endParaRPr lang="en-US" altLang="zh-CN" dirty="0">
              <a:solidFill>
                <a:srgbClr val="6A9955"/>
              </a:solidFill>
              <a:latin typeface="Consolas" panose="020B0609020204030204" pitchFamily="49" charset="0"/>
            </a:endParaRPr>
          </a:p>
          <a:p>
            <a:r>
              <a:rPr lang="en-US" altLang="zh-CN" dirty="0">
                <a:solidFill>
                  <a:srgbClr val="D4D4D4"/>
                </a:solidFill>
                <a:latin typeface="Consolas" panose="020B0609020204030204" pitchFamily="49" charset="0"/>
              </a:rPr>
              <a:t>    </a:t>
            </a:r>
            <a:r>
              <a:rPr lang="en-US" altLang="zh-CN" dirty="0" err="1">
                <a:solidFill>
                  <a:srgbClr val="DCDCAA"/>
                </a:solidFill>
                <a:latin typeface="Consolas" panose="020B0609020204030204" pitchFamily="49" charset="0"/>
              </a:rPr>
              <a:t>MergeSort</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l,mid</a:t>
            </a:r>
            <a:r>
              <a:rPr lang="en-US" altLang="zh-CN" dirty="0">
                <a:solidFill>
                  <a:srgbClr val="D4D4D4"/>
                </a:solidFill>
                <a:latin typeface="Consolas" panose="020B0609020204030204" pitchFamily="49" charset="0"/>
              </a:rPr>
              <a:t>);</a:t>
            </a:r>
            <a:r>
              <a:rPr lang="en-US" altLang="zh-CN" dirty="0" err="1">
                <a:solidFill>
                  <a:srgbClr val="DCDCAA"/>
                </a:solidFill>
                <a:latin typeface="Consolas" panose="020B0609020204030204" pitchFamily="49" charset="0"/>
              </a:rPr>
              <a:t>MergeSort</a:t>
            </a:r>
            <a:r>
              <a:rPr lang="en-US" altLang="zh-CN" dirty="0">
                <a:solidFill>
                  <a:srgbClr val="D4D4D4"/>
                </a:solidFill>
                <a:latin typeface="Consolas" panose="020B0609020204030204" pitchFamily="49" charset="0"/>
              </a:rPr>
              <a:t>(mid+</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,r);</a:t>
            </a:r>
          </a:p>
          <a:p>
            <a:endParaRPr lang="en-US" altLang="zh-CN" dirty="0">
              <a:solidFill>
                <a:srgbClr val="D4D4D4"/>
              </a:solidFill>
              <a:latin typeface="Consolas" panose="020B0609020204030204" pitchFamily="49" charset="0"/>
            </a:endParaRPr>
          </a:p>
          <a:p>
            <a:r>
              <a:rPr lang="en-US" altLang="zh-CN" dirty="0">
                <a:solidFill>
                  <a:srgbClr val="6A9955"/>
                </a:solidFill>
                <a:latin typeface="Consolas" panose="020B0609020204030204" pitchFamily="49" charset="0"/>
              </a:rPr>
              <a:t>    // </a:t>
            </a:r>
            <a:r>
              <a:rPr lang="en-US" altLang="zh-CN" dirty="0" err="1">
                <a:solidFill>
                  <a:srgbClr val="6A9955"/>
                </a:solidFill>
                <a:latin typeface="Consolas" panose="020B0609020204030204" pitchFamily="49" charset="0"/>
              </a:rPr>
              <a:t>cnt</a:t>
            </a:r>
            <a:r>
              <a:rPr lang="zh-CN" altLang="en-US" dirty="0">
                <a:solidFill>
                  <a:srgbClr val="6A9955"/>
                </a:solidFill>
                <a:latin typeface="Consolas" panose="020B0609020204030204" pitchFamily="49" charset="0"/>
              </a:rPr>
              <a:t>为临时序列的位置，</a:t>
            </a:r>
            <a:r>
              <a:rPr lang="en-US" altLang="zh-CN" dirty="0">
                <a:solidFill>
                  <a:srgbClr val="6A9955"/>
                </a:solidFill>
                <a:latin typeface="Consolas" panose="020B0609020204030204" pitchFamily="49" charset="0"/>
              </a:rPr>
              <a:t>h1</a:t>
            </a:r>
            <a:r>
              <a:rPr lang="zh-CN" altLang="en-US" dirty="0">
                <a:solidFill>
                  <a:srgbClr val="6A9955"/>
                </a:solidFill>
                <a:latin typeface="Consolas" panose="020B0609020204030204" pitchFamily="49" charset="0"/>
              </a:rPr>
              <a:t>，</a:t>
            </a:r>
            <a:r>
              <a:rPr lang="en-US" altLang="zh-CN" dirty="0">
                <a:solidFill>
                  <a:srgbClr val="6A9955"/>
                </a:solidFill>
                <a:latin typeface="Consolas" panose="020B0609020204030204" pitchFamily="49" charset="0"/>
              </a:rPr>
              <a:t>h2</a:t>
            </a:r>
            <a:r>
              <a:rPr lang="zh-CN" altLang="en-US" dirty="0">
                <a:solidFill>
                  <a:srgbClr val="6A9955"/>
                </a:solidFill>
                <a:latin typeface="Consolas" panose="020B0609020204030204" pitchFamily="49" charset="0"/>
              </a:rPr>
              <a:t>分别代表两个子序列的当前位置</a:t>
            </a:r>
            <a:br>
              <a:rPr lang="en-US" altLang="zh-CN" dirty="0">
                <a:solidFill>
                  <a:srgbClr val="D4D4D4"/>
                </a:solidFill>
                <a:latin typeface="Consolas" panose="020B0609020204030204" pitchFamily="49" charset="0"/>
              </a:rPr>
            </a:br>
            <a:r>
              <a:rPr lang="en-US" altLang="zh-CN" dirty="0">
                <a:solidFill>
                  <a:srgbClr val="D4D4D4"/>
                </a:solidFill>
                <a:latin typeface="Consolas" panose="020B0609020204030204" pitchFamily="49" charset="0"/>
              </a:rPr>
              <a:t>    </a:t>
            </a: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cnt</a:t>
            </a:r>
            <a:r>
              <a:rPr lang="en-US" altLang="zh-CN" dirty="0">
                <a:solidFill>
                  <a:srgbClr val="D4D4D4"/>
                </a:solidFill>
                <a:latin typeface="Consolas" panose="020B0609020204030204" pitchFamily="49" charset="0"/>
              </a:rPr>
              <a:t>=l,h1=l,h2=mid+</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while</a:t>
            </a:r>
            <a:r>
              <a:rPr lang="en-US" altLang="zh-CN" dirty="0">
                <a:solidFill>
                  <a:srgbClr val="D4D4D4"/>
                </a:solidFill>
                <a:latin typeface="Consolas" panose="020B0609020204030204" pitchFamily="49" charset="0"/>
              </a:rPr>
              <a:t>(h1&lt;=mid&amp;&amp;h2&lt;=r){</a:t>
            </a: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if</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[h1]&lt;=</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[h2])</a:t>
            </a:r>
            <a:r>
              <a:rPr lang="en-US" altLang="zh-CN" dirty="0" err="1">
                <a:solidFill>
                  <a:srgbClr val="9CDCFE"/>
                </a:solidFill>
                <a:latin typeface="Consolas" panose="020B0609020204030204" pitchFamily="49" charset="0"/>
              </a:rPr>
              <a:t>tmp</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cnt</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[h1++];</a:t>
            </a: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else</a:t>
            </a:r>
            <a:r>
              <a:rPr lang="en-US" altLang="zh-CN" dirty="0">
                <a:solidFill>
                  <a:srgbClr val="D4D4D4"/>
                </a:solidFill>
                <a:latin typeface="Consolas" panose="020B0609020204030204" pitchFamily="49" charset="0"/>
              </a:rPr>
              <a:t> </a:t>
            </a:r>
            <a:r>
              <a:rPr lang="en-US" altLang="zh-CN" dirty="0" err="1">
                <a:solidFill>
                  <a:srgbClr val="9CDCFE"/>
                </a:solidFill>
                <a:latin typeface="Consolas" panose="020B0609020204030204" pitchFamily="49" charset="0"/>
              </a:rPr>
              <a:t>tmp</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cnt</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[h2++];</a:t>
            </a:r>
          </a:p>
          <a:p>
            <a:r>
              <a:rPr lang="en-US" altLang="zh-CN" dirty="0">
                <a:solidFill>
                  <a:srgbClr val="D4D4D4"/>
                </a:solidFill>
                <a:latin typeface="Consolas" panose="020B0609020204030204" pitchFamily="49" charset="0"/>
              </a:rPr>
              <a:t>    }</a:t>
            </a:r>
          </a:p>
          <a:p>
            <a:r>
              <a:rPr lang="en-US" altLang="zh-CN" dirty="0">
                <a:solidFill>
                  <a:srgbClr val="D4D4D4"/>
                </a:solidFill>
                <a:latin typeface="Consolas" panose="020B0609020204030204" pitchFamily="49" charset="0"/>
              </a:rPr>
              <a:t>    </a:t>
            </a:r>
            <a:r>
              <a:rPr lang="en-US" altLang="zh-CN" dirty="0">
                <a:solidFill>
                  <a:srgbClr val="6A9955"/>
                </a:solidFill>
                <a:latin typeface="Consolas" panose="020B0609020204030204" pitchFamily="49" charset="0"/>
              </a:rPr>
              <a:t>// </a:t>
            </a:r>
            <a:r>
              <a:rPr lang="zh-CN" altLang="en-US" dirty="0">
                <a:solidFill>
                  <a:srgbClr val="6A9955"/>
                </a:solidFill>
                <a:latin typeface="Consolas" panose="020B0609020204030204" pitchFamily="49" charset="0"/>
              </a:rPr>
              <a:t>如果还剩余元素，直接接在后面即可</a:t>
            </a:r>
            <a:endParaRPr lang="en-US" altLang="zh-CN" dirty="0">
              <a:solidFill>
                <a:srgbClr val="6A9955"/>
              </a:solidFill>
              <a:latin typeface="Consolas" panose="020B0609020204030204" pitchFamily="49" charset="0"/>
            </a:endParaRP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while</a:t>
            </a:r>
            <a:r>
              <a:rPr lang="en-US" altLang="zh-CN" dirty="0">
                <a:solidFill>
                  <a:srgbClr val="D4D4D4"/>
                </a:solidFill>
                <a:latin typeface="Consolas" panose="020B0609020204030204" pitchFamily="49" charset="0"/>
              </a:rPr>
              <a:t>(h1&lt;=mid)</a:t>
            </a:r>
            <a:r>
              <a:rPr lang="en-US" altLang="zh-CN" dirty="0" err="1">
                <a:solidFill>
                  <a:srgbClr val="9CDCFE"/>
                </a:solidFill>
                <a:latin typeface="Consolas" panose="020B0609020204030204" pitchFamily="49" charset="0"/>
              </a:rPr>
              <a:t>tmp</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cnt</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[h1++];</a:t>
            </a: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while</a:t>
            </a:r>
            <a:r>
              <a:rPr lang="en-US" altLang="zh-CN" dirty="0">
                <a:solidFill>
                  <a:srgbClr val="D4D4D4"/>
                </a:solidFill>
                <a:latin typeface="Consolas" panose="020B0609020204030204" pitchFamily="49" charset="0"/>
              </a:rPr>
              <a:t>(h2&lt;=r)</a:t>
            </a:r>
            <a:r>
              <a:rPr lang="en-US" altLang="zh-CN" dirty="0" err="1">
                <a:solidFill>
                  <a:srgbClr val="9CDCFE"/>
                </a:solidFill>
                <a:latin typeface="Consolas" panose="020B0609020204030204" pitchFamily="49" charset="0"/>
              </a:rPr>
              <a:t>tmp</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cnt</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[h2++];</a:t>
            </a:r>
          </a:p>
          <a:p>
            <a:endParaRPr lang="en-US" altLang="zh-CN" dirty="0">
              <a:solidFill>
                <a:srgbClr val="D4D4D4"/>
              </a:solidFill>
              <a:latin typeface="Consolas" panose="020B0609020204030204" pitchFamily="49" charset="0"/>
            </a:endParaRPr>
          </a:p>
          <a:p>
            <a:r>
              <a:rPr lang="en-US" altLang="zh-CN" dirty="0">
                <a:solidFill>
                  <a:srgbClr val="D4D4D4"/>
                </a:solidFill>
                <a:latin typeface="Consolas" panose="020B0609020204030204" pitchFamily="49" charset="0"/>
              </a:rPr>
              <a:t>    </a:t>
            </a:r>
            <a:r>
              <a:rPr lang="en-US" altLang="zh-CN" dirty="0">
                <a:solidFill>
                  <a:srgbClr val="6A9955"/>
                </a:solidFill>
                <a:latin typeface="Consolas" panose="020B0609020204030204" pitchFamily="49" charset="0"/>
              </a:rPr>
              <a:t>// </a:t>
            </a:r>
            <a:r>
              <a:rPr lang="zh-CN" altLang="en-US" dirty="0">
                <a:solidFill>
                  <a:srgbClr val="6A9955"/>
                </a:solidFill>
                <a:latin typeface="Consolas" panose="020B0609020204030204" pitchFamily="49" charset="0"/>
              </a:rPr>
              <a:t>将排好序的序列复制给原序列</a:t>
            </a:r>
            <a:br>
              <a:rPr lang="en-US" altLang="zh-CN" dirty="0">
                <a:solidFill>
                  <a:srgbClr val="D4D4D4"/>
                </a:solidFill>
                <a:latin typeface="Consolas" panose="020B0609020204030204" pitchFamily="49" charset="0"/>
              </a:rPr>
            </a:br>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for</a:t>
            </a:r>
            <a:r>
              <a:rPr lang="en-US" altLang="zh-CN" dirty="0">
                <a:solidFill>
                  <a:srgbClr val="D4D4D4"/>
                </a:solidFill>
                <a:latin typeface="Consolas" panose="020B0609020204030204" pitchFamily="49" charset="0"/>
              </a:rPr>
              <a:t>(</a:t>
            </a: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l;i</a:t>
            </a:r>
            <a:r>
              <a:rPr lang="en-US" altLang="zh-CN" dirty="0">
                <a:solidFill>
                  <a:srgbClr val="D4D4D4"/>
                </a:solidFill>
                <a:latin typeface="Consolas" panose="020B0609020204030204" pitchFamily="49" charset="0"/>
              </a:rPr>
              <a:t>&lt;=</a:t>
            </a:r>
            <a:r>
              <a:rPr lang="en-US" altLang="zh-CN" dirty="0" err="1">
                <a:solidFill>
                  <a:srgbClr val="D4D4D4"/>
                </a:solidFill>
                <a:latin typeface="Consolas" panose="020B0609020204030204" pitchFamily="49" charset="0"/>
              </a:rPr>
              <a:t>r;i</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tmp</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a:t>
            </a:r>
            <a:endParaRPr lang="en-US" altLang="zh-C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0882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10532-7C00-4847-80E6-8630762E7E91}"/>
              </a:ext>
            </a:extLst>
          </p:cNvPr>
          <p:cNvSpPr>
            <a:spLocks noGrp="1"/>
          </p:cNvSpPr>
          <p:nvPr>
            <p:ph type="title"/>
          </p:nvPr>
        </p:nvSpPr>
        <p:spPr/>
        <p:txBody>
          <a:bodyPr/>
          <a:lstStyle/>
          <a:p>
            <a:r>
              <a:rPr lang="zh-CN" altLang="en-US" dirty="0"/>
              <a:t>逆序对</a:t>
            </a:r>
          </a:p>
        </p:txBody>
      </p:sp>
      <p:sp>
        <p:nvSpPr>
          <p:cNvPr id="3" name="内容占位符 2">
            <a:extLst>
              <a:ext uri="{FF2B5EF4-FFF2-40B4-BE49-F238E27FC236}">
                <a16:creationId xmlns:a16="http://schemas.microsoft.com/office/drawing/2014/main" id="{DE99AE07-5780-4B3B-9DFD-06AD43987DB5}"/>
              </a:ext>
            </a:extLst>
          </p:cNvPr>
          <p:cNvSpPr>
            <a:spLocks noGrp="1"/>
          </p:cNvSpPr>
          <p:nvPr>
            <p:ph idx="1"/>
          </p:nvPr>
        </p:nvSpPr>
        <p:spPr/>
        <p:txBody>
          <a:bodyPr/>
          <a:lstStyle/>
          <a:p>
            <a:r>
              <a:rPr lang="zh-CN" altLang="en-US" dirty="0"/>
              <a:t>对于长度为</a:t>
            </a:r>
            <a:r>
              <a:rPr lang="en-US" altLang="zh-CN" dirty="0"/>
              <a:t>n</a:t>
            </a:r>
            <a:r>
              <a:rPr lang="zh-CN" altLang="en-US" dirty="0"/>
              <a:t>的数组</a:t>
            </a:r>
            <a:r>
              <a:rPr lang="en-US" altLang="zh-CN" dirty="0"/>
              <a:t>A[]</a:t>
            </a:r>
            <a:r>
              <a:rPr lang="zh-CN" altLang="en-US" dirty="0"/>
              <a:t>，</a:t>
            </a:r>
            <a:endParaRPr lang="en-US" altLang="zh-CN" dirty="0"/>
          </a:p>
          <a:p>
            <a:r>
              <a:rPr lang="zh-CN" altLang="en-US" dirty="0"/>
              <a:t>如果存在正整数 </a:t>
            </a:r>
            <a:r>
              <a:rPr lang="en-US" altLang="zh-CN" dirty="0" err="1"/>
              <a:t>i</a:t>
            </a:r>
            <a:r>
              <a:rPr lang="en-US" altLang="zh-CN" dirty="0"/>
              <a:t>, j </a:t>
            </a:r>
            <a:r>
              <a:rPr lang="zh-CN" altLang="en-US" dirty="0"/>
              <a:t>使得 </a:t>
            </a:r>
            <a:r>
              <a:rPr lang="en-US" altLang="zh-CN" dirty="0"/>
              <a:t>1 ≤ </a:t>
            </a:r>
            <a:r>
              <a:rPr lang="en-US" altLang="zh-CN" dirty="0" err="1"/>
              <a:t>i</a:t>
            </a:r>
            <a:r>
              <a:rPr lang="en-US" altLang="zh-CN" dirty="0"/>
              <a:t> &lt; j ≤ n </a:t>
            </a:r>
            <a:r>
              <a:rPr lang="zh-CN" altLang="en-US" dirty="0"/>
              <a:t>而且 </a:t>
            </a:r>
            <a:r>
              <a:rPr lang="en-US" altLang="zh-CN" dirty="0"/>
              <a:t>A[</a:t>
            </a:r>
            <a:r>
              <a:rPr lang="en-US" altLang="zh-CN" dirty="0" err="1"/>
              <a:t>i</a:t>
            </a:r>
            <a:r>
              <a:rPr lang="en-US" altLang="zh-CN" dirty="0"/>
              <a:t>] &gt; A[j]</a:t>
            </a:r>
            <a:r>
              <a:rPr lang="zh-CN" altLang="en-US" dirty="0"/>
              <a:t>，</a:t>
            </a:r>
            <a:endParaRPr lang="en-US" altLang="zh-CN" dirty="0"/>
          </a:p>
          <a:p>
            <a:pPr marL="0" indent="0">
              <a:buNone/>
            </a:pPr>
            <a:r>
              <a:rPr lang="en-US" altLang="zh-CN" dirty="0"/>
              <a:t>   </a:t>
            </a:r>
            <a:r>
              <a:rPr lang="zh-CN" altLang="en-US" dirty="0"/>
              <a:t>则 </a:t>
            </a:r>
            <a:r>
              <a:rPr lang="en-US" altLang="zh-CN" dirty="0"/>
              <a:t>&lt;A[</a:t>
            </a:r>
            <a:r>
              <a:rPr lang="en-US" altLang="zh-CN" dirty="0" err="1"/>
              <a:t>i</a:t>
            </a:r>
            <a:r>
              <a:rPr lang="en-US" altLang="zh-CN" dirty="0"/>
              <a:t>], A[j]&gt; </a:t>
            </a:r>
            <a:r>
              <a:rPr lang="zh-CN" altLang="en-US" dirty="0"/>
              <a:t>这个有序对称为 </a:t>
            </a:r>
            <a:r>
              <a:rPr lang="en-US" altLang="zh-CN" dirty="0"/>
              <a:t>A </a:t>
            </a:r>
            <a:r>
              <a:rPr lang="zh-CN" altLang="en-US" dirty="0"/>
              <a:t>的一个逆序对。</a:t>
            </a:r>
          </a:p>
        </p:txBody>
      </p:sp>
    </p:spTree>
    <p:extLst>
      <p:ext uri="{BB962C8B-B14F-4D97-AF65-F5344CB8AC3E}">
        <p14:creationId xmlns:p14="http://schemas.microsoft.com/office/powerpoint/2010/main" val="228649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10532-7C00-4847-80E6-8630762E7E91}"/>
              </a:ext>
            </a:extLst>
          </p:cNvPr>
          <p:cNvSpPr>
            <a:spLocks noGrp="1"/>
          </p:cNvSpPr>
          <p:nvPr>
            <p:ph type="title"/>
          </p:nvPr>
        </p:nvSpPr>
        <p:spPr/>
        <p:txBody>
          <a:bodyPr/>
          <a:lstStyle/>
          <a:p>
            <a:r>
              <a:rPr lang="zh-CN" altLang="en-US" dirty="0"/>
              <a:t>逆序对个数</a:t>
            </a:r>
          </a:p>
        </p:txBody>
      </p:sp>
      <p:sp>
        <p:nvSpPr>
          <p:cNvPr id="3" name="内容占位符 2">
            <a:extLst>
              <a:ext uri="{FF2B5EF4-FFF2-40B4-BE49-F238E27FC236}">
                <a16:creationId xmlns:a16="http://schemas.microsoft.com/office/drawing/2014/main" id="{DE99AE07-5780-4B3B-9DFD-06AD43987DB5}"/>
              </a:ext>
            </a:extLst>
          </p:cNvPr>
          <p:cNvSpPr>
            <a:spLocks noGrp="1"/>
          </p:cNvSpPr>
          <p:nvPr>
            <p:ph idx="1"/>
          </p:nvPr>
        </p:nvSpPr>
        <p:spPr>
          <a:xfrm>
            <a:off x="838200" y="1825625"/>
            <a:ext cx="10881220" cy="4351338"/>
          </a:xfrm>
        </p:spPr>
        <p:txBody>
          <a:bodyPr/>
          <a:lstStyle/>
          <a:p>
            <a:r>
              <a:rPr lang="zh-CN" altLang="en-US" dirty="0"/>
              <a:t>给你一个长度为</a:t>
            </a:r>
            <a:r>
              <a:rPr lang="en-US" altLang="zh-CN" dirty="0"/>
              <a:t>n</a:t>
            </a:r>
            <a:r>
              <a:rPr lang="zh-CN" altLang="en-US" dirty="0"/>
              <a:t>的数组，问你在这个数组中有多少个逆序对</a:t>
            </a:r>
            <a:endParaRPr lang="en-US" altLang="zh-CN" dirty="0"/>
          </a:p>
          <a:p>
            <a:endParaRPr lang="en-US" altLang="zh-CN" dirty="0"/>
          </a:p>
          <a:p>
            <a:r>
              <a:rPr lang="zh-CN" altLang="en-US" dirty="0"/>
              <a:t>在归并排序中，在两个有序的序列合并为一个有序的序列的过程中，</a:t>
            </a:r>
            <a:endParaRPr lang="en-US" altLang="zh-CN" dirty="0"/>
          </a:p>
          <a:p>
            <a:r>
              <a:rPr lang="zh-CN" altLang="en-US" dirty="0"/>
              <a:t>由于前面的序列的下标一定大于后面的序列的下标</a:t>
            </a:r>
            <a:endParaRPr lang="en-US" altLang="zh-CN" dirty="0"/>
          </a:p>
          <a:p>
            <a:r>
              <a:rPr lang="zh-CN" altLang="en-US" dirty="0"/>
              <a:t>所以当前面的序列的元素大于后面的时候时，这就构成了逆序对</a:t>
            </a:r>
            <a:endParaRPr lang="en-US" altLang="zh-CN" dirty="0"/>
          </a:p>
          <a:p>
            <a:r>
              <a:rPr lang="zh-CN" altLang="en-US" dirty="0"/>
              <a:t>答案要加上 </a:t>
            </a:r>
            <a:r>
              <a:rPr lang="en-US" altLang="zh-CN" dirty="0"/>
              <a:t>mid-h1+1</a:t>
            </a:r>
          </a:p>
        </p:txBody>
      </p:sp>
    </p:spTree>
    <p:extLst>
      <p:ext uri="{BB962C8B-B14F-4D97-AF65-F5344CB8AC3E}">
        <p14:creationId xmlns:p14="http://schemas.microsoft.com/office/powerpoint/2010/main" val="129437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6D6C7-9929-4467-9E9C-C0F9E4793956}"/>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B191299D-554A-4FF3-A739-351B983F07E6}"/>
              </a:ext>
            </a:extLst>
          </p:cNvPr>
          <p:cNvPicPr>
            <a:picLocks noChangeAspect="1"/>
          </p:cNvPicPr>
          <p:nvPr/>
        </p:nvPicPr>
        <p:blipFill>
          <a:blip r:embed="rId2"/>
          <a:stretch>
            <a:fillRect/>
          </a:stretch>
        </p:blipFill>
        <p:spPr>
          <a:xfrm>
            <a:off x="1611691" y="638819"/>
            <a:ext cx="5107891" cy="5393647"/>
          </a:xfrm>
          <a:prstGeom prst="rect">
            <a:avLst/>
          </a:prstGeom>
        </p:spPr>
      </p:pic>
      <p:sp>
        <p:nvSpPr>
          <p:cNvPr id="5" name="内容占位符 4">
            <a:extLst>
              <a:ext uri="{FF2B5EF4-FFF2-40B4-BE49-F238E27FC236}">
                <a16:creationId xmlns:a16="http://schemas.microsoft.com/office/drawing/2014/main" id="{4584F44F-1674-4C8B-869D-7176DDB7266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4167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B6CEC6-51C3-426C-944A-AD9163B418F5}"/>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9BCF6DAA-9DD6-4C56-B682-C1540F165495}"/>
              </a:ext>
            </a:extLst>
          </p:cNvPr>
          <p:cNvSpPr>
            <a:spLocks noGrp="1"/>
          </p:cNvSpPr>
          <p:nvPr>
            <p:ph idx="1"/>
          </p:nvPr>
        </p:nvSpPr>
        <p:spPr/>
        <p:txBody>
          <a:bodyPr/>
          <a:lstStyle/>
          <a:p>
            <a:endParaRPr lang="zh-CN" altLang="en-US" dirty="0"/>
          </a:p>
        </p:txBody>
      </p:sp>
      <p:sp>
        <p:nvSpPr>
          <p:cNvPr id="4" name="矩形 3">
            <a:extLst>
              <a:ext uri="{FF2B5EF4-FFF2-40B4-BE49-F238E27FC236}">
                <a16:creationId xmlns:a16="http://schemas.microsoft.com/office/drawing/2014/main" id="{E19BC3F9-AAB8-4A30-A290-C4DA72A691DF}"/>
              </a:ext>
            </a:extLst>
          </p:cNvPr>
          <p:cNvSpPr/>
          <p:nvPr/>
        </p:nvSpPr>
        <p:spPr>
          <a:xfrm>
            <a:off x="2070682" y="474345"/>
            <a:ext cx="8050635" cy="5909310"/>
          </a:xfrm>
          <a:prstGeom prst="rect">
            <a:avLst/>
          </a:prstGeom>
          <a:solidFill>
            <a:schemeClr val="tx1">
              <a:lumMod val="85000"/>
              <a:lumOff val="15000"/>
            </a:schemeClr>
          </a:solidFill>
        </p:spPr>
        <p:txBody>
          <a:bodyPr wrap="square">
            <a:spAutoFit/>
          </a:bodyPr>
          <a:lstStyle/>
          <a:p>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100</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tmp</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100</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ans</a:t>
            </a:r>
            <a:r>
              <a:rPr lang="en-US" altLang="zh-CN" dirty="0">
                <a:solidFill>
                  <a:srgbClr val="D4D4D4"/>
                </a:solidFill>
                <a:latin typeface="Consolas" panose="020B0609020204030204" pitchFamily="49" charset="0"/>
              </a:rPr>
              <a:t>=0;</a:t>
            </a:r>
          </a:p>
          <a:p>
            <a:r>
              <a:rPr lang="en-US" altLang="zh-CN" dirty="0">
                <a:solidFill>
                  <a:srgbClr val="569CD6"/>
                </a:solidFill>
                <a:latin typeface="Consolas" panose="020B0609020204030204" pitchFamily="49" charset="0"/>
              </a:rPr>
              <a:t>void</a:t>
            </a:r>
            <a:r>
              <a:rPr lang="en-US" altLang="zh-CN" dirty="0">
                <a:solidFill>
                  <a:srgbClr val="D4D4D4"/>
                </a:solidFill>
                <a:latin typeface="Consolas" panose="020B0609020204030204" pitchFamily="49" charset="0"/>
              </a:rPr>
              <a:t> </a:t>
            </a:r>
            <a:r>
              <a:rPr lang="en-US" altLang="zh-CN" dirty="0" err="1">
                <a:solidFill>
                  <a:srgbClr val="DCDCAA"/>
                </a:solidFill>
                <a:latin typeface="Consolas" panose="020B0609020204030204" pitchFamily="49" charset="0"/>
              </a:rPr>
              <a:t>MergeSort</a:t>
            </a:r>
            <a:r>
              <a:rPr lang="en-US" altLang="zh-CN" dirty="0">
                <a:solidFill>
                  <a:srgbClr val="D4D4D4"/>
                </a:solidFill>
                <a:latin typeface="Consolas" panose="020B0609020204030204" pitchFamily="49" charset="0"/>
              </a:rPr>
              <a:t>(</a:t>
            </a: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err="1">
                <a:solidFill>
                  <a:srgbClr val="9CDCFE"/>
                </a:solidFill>
                <a:latin typeface="Consolas" panose="020B0609020204030204" pitchFamily="49" charset="0"/>
              </a:rPr>
              <a:t>l</a:t>
            </a:r>
            <a:r>
              <a:rPr lang="en-US" altLang="zh-CN" dirty="0" err="1">
                <a:solidFill>
                  <a:srgbClr val="D4D4D4"/>
                </a:solidFill>
                <a:latin typeface="Consolas" panose="020B0609020204030204" pitchFamily="49" charset="0"/>
              </a:rPr>
              <a:t>,</a:t>
            </a:r>
            <a:r>
              <a:rPr lang="en-US" altLang="zh-CN" dirty="0" err="1">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r</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6A9955"/>
                </a:solidFill>
                <a:latin typeface="Consolas" panose="020B0609020204030204" pitchFamily="49" charset="0"/>
              </a:rPr>
              <a:t>// </a:t>
            </a:r>
            <a:r>
              <a:rPr lang="zh-CN" altLang="en-US" dirty="0">
                <a:solidFill>
                  <a:srgbClr val="6A9955"/>
                </a:solidFill>
                <a:latin typeface="Consolas" panose="020B0609020204030204" pitchFamily="49" charset="0"/>
              </a:rPr>
              <a:t>长度为</a:t>
            </a:r>
            <a:r>
              <a:rPr lang="en-US" altLang="zh-CN" dirty="0">
                <a:solidFill>
                  <a:srgbClr val="6A9955"/>
                </a:solidFill>
                <a:latin typeface="Consolas" panose="020B0609020204030204" pitchFamily="49" charset="0"/>
              </a:rPr>
              <a:t>1</a:t>
            </a:r>
            <a:r>
              <a:rPr lang="zh-CN" altLang="en-US" dirty="0">
                <a:solidFill>
                  <a:srgbClr val="6A9955"/>
                </a:solidFill>
                <a:latin typeface="Consolas" panose="020B0609020204030204" pitchFamily="49" charset="0"/>
              </a:rPr>
              <a:t>时到达递归终点</a:t>
            </a:r>
            <a:endParaRPr lang="en-US" altLang="zh-CN" dirty="0">
              <a:solidFill>
                <a:srgbClr val="6A9955"/>
              </a:solidFill>
              <a:latin typeface="Consolas" panose="020B0609020204030204" pitchFamily="49" charset="0"/>
            </a:endParaRP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if</a:t>
            </a:r>
            <a:r>
              <a:rPr lang="en-US" altLang="zh-CN" dirty="0">
                <a:solidFill>
                  <a:srgbClr val="D4D4D4"/>
                </a:solidFill>
                <a:latin typeface="Consolas" panose="020B0609020204030204" pitchFamily="49" charset="0"/>
              </a:rPr>
              <a:t>(l==r)</a:t>
            </a:r>
            <a:r>
              <a:rPr lang="en-US" altLang="zh-CN" dirty="0">
                <a:solidFill>
                  <a:srgbClr val="C586C0"/>
                </a:solidFill>
                <a:latin typeface="Consolas" panose="020B0609020204030204" pitchFamily="49" charset="0"/>
              </a:rPr>
              <a:t>return</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mid=</a:t>
            </a:r>
            <a:r>
              <a:rPr lang="en-US" altLang="zh-CN" dirty="0" err="1">
                <a:solidFill>
                  <a:srgbClr val="D4D4D4"/>
                </a:solidFill>
                <a:latin typeface="Consolas" panose="020B0609020204030204" pitchFamily="49" charset="0"/>
              </a:rPr>
              <a:t>l+r</a:t>
            </a:r>
            <a:r>
              <a:rPr lang="en-US" altLang="zh-CN" dirty="0">
                <a:solidFill>
                  <a:srgbClr val="D4D4D4"/>
                </a:solidFill>
                <a:latin typeface="Consolas" panose="020B0609020204030204" pitchFamily="49" charset="0"/>
              </a:rPr>
              <a:t>&gt;&gt;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6A9955"/>
                </a:solidFill>
                <a:latin typeface="Consolas" panose="020B0609020204030204" pitchFamily="49" charset="0"/>
              </a:rPr>
              <a:t>// </a:t>
            </a:r>
            <a:r>
              <a:rPr lang="zh-CN" altLang="en-US" dirty="0">
                <a:solidFill>
                  <a:srgbClr val="6A9955"/>
                </a:solidFill>
                <a:latin typeface="Consolas" panose="020B0609020204030204" pitchFamily="49" charset="0"/>
              </a:rPr>
              <a:t>往下二分</a:t>
            </a:r>
            <a:endParaRPr lang="en-US" altLang="zh-CN" dirty="0">
              <a:solidFill>
                <a:srgbClr val="6A9955"/>
              </a:solidFill>
              <a:latin typeface="Consolas" panose="020B0609020204030204" pitchFamily="49" charset="0"/>
            </a:endParaRPr>
          </a:p>
          <a:p>
            <a:r>
              <a:rPr lang="en-US" altLang="zh-CN" dirty="0">
                <a:solidFill>
                  <a:srgbClr val="D4D4D4"/>
                </a:solidFill>
                <a:latin typeface="Consolas" panose="020B0609020204030204" pitchFamily="49" charset="0"/>
              </a:rPr>
              <a:t>    </a:t>
            </a:r>
            <a:r>
              <a:rPr lang="en-US" altLang="zh-CN" dirty="0" err="1">
                <a:solidFill>
                  <a:srgbClr val="DCDCAA"/>
                </a:solidFill>
                <a:latin typeface="Consolas" panose="020B0609020204030204" pitchFamily="49" charset="0"/>
              </a:rPr>
              <a:t>MergeSort</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l,mid</a:t>
            </a:r>
            <a:r>
              <a:rPr lang="en-US" altLang="zh-CN" dirty="0">
                <a:solidFill>
                  <a:srgbClr val="D4D4D4"/>
                </a:solidFill>
                <a:latin typeface="Consolas" panose="020B0609020204030204" pitchFamily="49" charset="0"/>
              </a:rPr>
              <a:t>);</a:t>
            </a:r>
            <a:r>
              <a:rPr lang="en-US" altLang="zh-CN" dirty="0" err="1">
                <a:solidFill>
                  <a:srgbClr val="DCDCAA"/>
                </a:solidFill>
                <a:latin typeface="Consolas" panose="020B0609020204030204" pitchFamily="49" charset="0"/>
              </a:rPr>
              <a:t>MergeSort</a:t>
            </a:r>
            <a:r>
              <a:rPr lang="en-US" altLang="zh-CN" dirty="0">
                <a:solidFill>
                  <a:srgbClr val="D4D4D4"/>
                </a:solidFill>
                <a:latin typeface="Consolas" panose="020B0609020204030204" pitchFamily="49" charset="0"/>
              </a:rPr>
              <a:t>(mid+</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,r);</a:t>
            </a:r>
          </a:p>
          <a:p>
            <a:endParaRPr lang="en-US" altLang="zh-CN" dirty="0">
              <a:solidFill>
                <a:srgbClr val="D4D4D4"/>
              </a:solidFill>
              <a:latin typeface="Consolas" panose="020B0609020204030204" pitchFamily="49" charset="0"/>
            </a:endParaRPr>
          </a:p>
          <a:p>
            <a:r>
              <a:rPr lang="en-US" altLang="zh-CN" dirty="0">
                <a:solidFill>
                  <a:srgbClr val="6A9955"/>
                </a:solidFill>
                <a:latin typeface="Consolas" panose="020B0609020204030204" pitchFamily="49" charset="0"/>
              </a:rPr>
              <a:t>    // </a:t>
            </a:r>
            <a:r>
              <a:rPr lang="en-US" altLang="zh-CN" dirty="0" err="1">
                <a:solidFill>
                  <a:srgbClr val="6A9955"/>
                </a:solidFill>
                <a:latin typeface="Consolas" panose="020B0609020204030204" pitchFamily="49" charset="0"/>
              </a:rPr>
              <a:t>cnt</a:t>
            </a:r>
            <a:r>
              <a:rPr lang="zh-CN" altLang="en-US" dirty="0">
                <a:solidFill>
                  <a:srgbClr val="6A9955"/>
                </a:solidFill>
                <a:latin typeface="Consolas" panose="020B0609020204030204" pitchFamily="49" charset="0"/>
              </a:rPr>
              <a:t>为临时序列的位置，</a:t>
            </a:r>
            <a:r>
              <a:rPr lang="en-US" altLang="zh-CN" dirty="0">
                <a:solidFill>
                  <a:srgbClr val="6A9955"/>
                </a:solidFill>
                <a:latin typeface="Consolas" panose="020B0609020204030204" pitchFamily="49" charset="0"/>
              </a:rPr>
              <a:t>h1</a:t>
            </a:r>
            <a:r>
              <a:rPr lang="zh-CN" altLang="en-US" dirty="0">
                <a:solidFill>
                  <a:srgbClr val="6A9955"/>
                </a:solidFill>
                <a:latin typeface="Consolas" panose="020B0609020204030204" pitchFamily="49" charset="0"/>
              </a:rPr>
              <a:t>，</a:t>
            </a:r>
            <a:r>
              <a:rPr lang="en-US" altLang="zh-CN" dirty="0">
                <a:solidFill>
                  <a:srgbClr val="6A9955"/>
                </a:solidFill>
                <a:latin typeface="Consolas" panose="020B0609020204030204" pitchFamily="49" charset="0"/>
              </a:rPr>
              <a:t>h2</a:t>
            </a:r>
            <a:r>
              <a:rPr lang="zh-CN" altLang="en-US" dirty="0">
                <a:solidFill>
                  <a:srgbClr val="6A9955"/>
                </a:solidFill>
                <a:latin typeface="Consolas" panose="020B0609020204030204" pitchFamily="49" charset="0"/>
              </a:rPr>
              <a:t>分别代表两个子序列的当前位置</a:t>
            </a:r>
            <a:br>
              <a:rPr lang="en-US" altLang="zh-CN" dirty="0">
                <a:solidFill>
                  <a:srgbClr val="D4D4D4"/>
                </a:solidFill>
                <a:latin typeface="Consolas" panose="020B0609020204030204" pitchFamily="49" charset="0"/>
              </a:rPr>
            </a:br>
            <a:r>
              <a:rPr lang="en-US" altLang="zh-CN" dirty="0">
                <a:solidFill>
                  <a:srgbClr val="D4D4D4"/>
                </a:solidFill>
                <a:latin typeface="Consolas" panose="020B0609020204030204" pitchFamily="49" charset="0"/>
              </a:rPr>
              <a:t>    </a:t>
            </a: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cnt</a:t>
            </a:r>
            <a:r>
              <a:rPr lang="en-US" altLang="zh-CN" dirty="0">
                <a:solidFill>
                  <a:srgbClr val="D4D4D4"/>
                </a:solidFill>
                <a:latin typeface="Consolas" panose="020B0609020204030204" pitchFamily="49" charset="0"/>
              </a:rPr>
              <a:t>=l,h1=l,h2=mid+</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while</a:t>
            </a:r>
            <a:r>
              <a:rPr lang="en-US" altLang="zh-CN" dirty="0">
                <a:solidFill>
                  <a:srgbClr val="D4D4D4"/>
                </a:solidFill>
                <a:latin typeface="Consolas" panose="020B0609020204030204" pitchFamily="49" charset="0"/>
              </a:rPr>
              <a:t>(h1&lt;=mid&amp;&amp;h2&lt;=r){</a:t>
            </a: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if</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[h1]&lt;=</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[h2])</a:t>
            </a:r>
            <a:r>
              <a:rPr lang="en-US" altLang="zh-CN" dirty="0" err="1">
                <a:solidFill>
                  <a:srgbClr val="9CDCFE"/>
                </a:solidFill>
                <a:latin typeface="Consolas" panose="020B0609020204030204" pitchFamily="49" charset="0"/>
              </a:rPr>
              <a:t>tmp</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cnt</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[h1++];</a:t>
            </a: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else</a:t>
            </a:r>
            <a:r>
              <a:rPr lang="en-US" altLang="zh-CN" dirty="0">
                <a:solidFill>
                  <a:srgbClr val="D4D4D4"/>
                </a:solidFill>
                <a:latin typeface="Consolas" panose="020B0609020204030204" pitchFamily="49" charset="0"/>
              </a:rPr>
              <a:t> </a:t>
            </a:r>
            <a:r>
              <a:rPr lang="en-US" altLang="zh-CN" dirty="0" err="1">
                <a:solidFill>
                  <a:srgbClr val="9CDCFE"/>
                </a:solidFill>
                <a:latin typeface="Consolas" panose="020B0609020204030204" pitchFamily="49" charset="0"/>
              </a:rPr>
              <a:t>tmp</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cnt</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[h2++],</a:t>
            </a:r>
            <a:r>
              <a:rPr lang="en-US" altLang="zh-CN" u="sng" dirty="0" err="1">
                <a:solidFill>
                  <a:srgbClr val="D4D4D4"/>
                </a:solidFill>
                <a:latin typeface="Consolas" panose="020B0609020204030204" pitchFamily="49" charset="0"/>
              </a:rPr>
              <a:t>ans</a:t>
            </a:r>
            <a:r>
              <a:rPr lang="en-US" altLang="zh-CN" u="sng" dirty="0">
                <a:solidFill>
                  <a:srgbClr val="D4D4D4"/>
                </a:solidFill>
                <a:latin typeface="Consolas" panose="020B0609020204030204" pitchFamily="49" charset="0"/>
              </a:rPr>
              <a:t>+=mid-h1+1</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p>
          <a:p>
            <a:r>
              <a:rPr lang="en-US" altLang="zh-CN" dirty="0">
                <a:solidFill>
                  <a:srgbClr val="D4D4D4"/>
                </a:solidFill>
                <a:latin typeface="Consolas" panose="020B0609020204030204" pitchFamily="49" charset="0"/>
              </a:rPr>
              <a:t>    </a:t>
            </a:r>
            <a:r>
              <a:rPr lang="en-US" altLang="zh-CN" dirty="0">
                <a:solidFill>
                  <a:srgbClr val="6A9955"/>
                </a:solidFill>
                <a:latin typeface="Consolas" panose="020B0609020204030204" pitchFamily="49" charset="0"/>
              </a:rPr>
              <a:t>// </a:t>
            </a:r>
            <a:r>
              <a:rPr lang="zh-CN" altLang="en-US" dirty="0">
                <a:solidFill>
                  <a:srgbClr val="6A9955"/>
                </a:solidFill>
                <a:latin typeface="Consolas" panose="020B0609020204030204" pitchFamily="49" charset="0"/>
              </a:rPr>
              <a:t>如果还剩余元素，直接接在后面即可</a:t>
            </a:r>
            <a:endParaRPr lang="en-US" altLang="zh-CN" dirty="0">
              <a:solidFill>
                <a:srgbClr val="6A9955"/>
              </a:solidFill>
              <a:latin typeface="Consolas" panose="020B0609020204030204" pitchFamily="49" charset="0"/>
            </a:endParaRP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while</a:t>
            </a:r>
            <a:r>
              <a:rPr lang="en-US" altLang="zh-CN" dirty="0">
                <a:solidFill>
                  <a:srgbClr val="D4D4D4"/>
                </a:solidFill>
                <a:latin typeface="Consolas" panose="020B0609020204030204" pitchFamily="49" charset="0"/>
              </a:rPr>
              <a:t>(h1&lt;=mid)</a:t>
            </a:r>
            <a:r>
              <a:rPr lang="en-US" altLang="zh-CN" dirty="0" err="1">
                <a:solidFill>
                  <a:srgbClr val="9CDCFE"/>
                </a:solidFill>
                <a:latin typeface="Consolas" panose="020B0609020204030204" pitchFamily="49" charset="0"/>
              </a:rPr>
              <a:t>tmp</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cnt</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[h1++];</a:t>
            </a: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while</a:t>
            </a:r>
            <a:r>
              <a:rPr lang="en-US" altLang="zh-CN" dirty="0">
                <a:solidFill>
                  <a:srgbClr val="D4D4D4"/>
                </a:solidFill>
                <a:latin typeface="Consolas" panose="020B0609020204030204" pitchFamily="49" charset="0"/>
              </a:rPr>
              <a:t>(h2&lt;=r)</a:t>
            </a:r>
            <a:r>
              <a:rPr lang="en-US" altLang="zh-CN" dirty="0" err="1">
                <a:solidFill>
                  <a:srgbClr val="9CDCFE"/>
                </a:solidFill>
                <a:latin typeface="Consolas" panose="020B0609020204030204" pitchFamily="49" charset="0"/>
              </a:rPr>
              <a:t>tmp</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cnt</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[h2++];</a:t>
            </a:r>
          </a:p>
          <a:p>
            <a:endParaRPr lang="en-US" altLang="zh-CN" dirty="0">
              <a:solidFill>
                <a:srgbClr val="D4D4D4"/>
              </a:solidFill>
              <a:latin typeface="Consolas" panose="020B0609020204030204" pitchFamily="49" charset="0"/>
            </a:endParaRPr>
          </a:p>
          <a:p>
            <a:r>
              <a:rPr lang="en-US" altLang="zh-CN" dirty="0">
                <a:solidFill>
                  <a:srgbClr val="D4D4D4"/>
                </a:solidFill>
                <a:latin typeface="Consolas" panose="020B0609020204030204" pitchFamily="49" charset="0"/>
              </a:rPr>
              <a:t>    </a:t>
            </a:r>
            <a:r>
              <a:rPr lang="en-US" altLang="zh-CN" dirty="0">
                <a:solidFill>
                  <a:srgbClr val="6A9955"/>
                </a:solidFill>
                <a:latin typeface="Consolas" panose="020B0609020204030204" pitchFamily="49" charset="0"/>
              </a:rPr>
              <a:t>// </a:t>
            </a:r>
            <a:r>
              <a:rPr lang="zh-CN" altLang="en-US" dirty="0">
                <a:solidFill>
                  <a:srgbClr val="6A9955"/>
                </a:solidFill>
                <a:latin typeface="Consolas" panose="020B0609020204030204" pitchFamily="49" charset="0"/>
              </a:rPr>
              <a:t>将排好序的序列复制给原序列</a:t>
            </a:r>
            <a:br>
              <a:rPr lang="en-US" altLang="zh-CN" dirty="0">
                <a:solidFill>
                  <a:srgbClr val="D4D4D4"/>
                </a:solidFill>
                <a:latin typeface="Consolas" panose="020B0609020204030204" pitchFamily="49" charset="0"/>
              </a:rPr>
            </a:br>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for</a:t>
            </a:r>
            <a:r>
              <a:rPr lang="en-US" altLang="zh-CN" dirty="0">
                <a:solidFill>
                  <a:srgbClr val="D4D4D4"/>
                </a:solidFill>
                <a:latin typeface="Consolas" panose="020B0609020204030204" pitchFamily="49" charset="0"/>
              </a:rPr>
              <a:t>(</a:t>
            </a: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l;i</a:t>
            </a:r>
            <a:r>
              <a:rPr lang="en-US" altLang="zh-CN" dirty="0">
                <a:solidFill>
                  <a:srgbClr val="D4D4D4"/>
                </a:solidFill>
                <a:latin typeface="Consolas" panose="020B0609020204030204" pitchFamily="49" charset="0"/>
              </a:rPr>
              <a:t>&lt;=</a:t>
            </a:r>
            <a:r>
              <a:rPr lang="en-US" altLang="zh-CN" dirty="0" err="1">
                <a:solidFill>
                  <a:srgbClr val="D4D4D4"/>
                </a:solidFill>
                <a:latin typeface="Consolas" panose="020B0609020204030204" pitchFamily="49" charset="0"/>
              </a:rPr>
              <a:t>r;i</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tmp</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a:t>
            </a:r>
            <a:endParaRPr lang="en-US" altLang="zh-C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82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DA675-3472-4DF8-BA25-461A0847A51D}"/>
              </a:ext>
            </a:extLst>
          </p:cNvPr>
          <p:cNvSpPr>
            <a:spLocks noGrp="1"/>
          </p:cNvSpPr>
          <p:nvPr>
            <p:ph type="title"/>
          </p:nvPr>
        </p:nvSpPr>
        <p:spPr/>
        <p:txBody>
          <a:bodyPr/>
          <a:lstStyle/>
          <a:p>
            <a:r>
              <a:rPr lang="zh-CN" altLang="en-US" dirty="0"/>
              <a:t>快速排序</a:t>
            </a:r>
          </a:p>
        </p:txBody>
      </p:sp>
      <p:sp>
        <p:nvSpPr>
          <p:cNvPr id="3" name="内容占位符 2">
            <a:extLst>
              <a:ext uri="{FF2B5EF4-FFF2-40B4-BE49-F238E27FC236}">
                <a16:creationId xmlns:a16="http://schemas.microsoft.com/office/drawing/2014/main" id="{9C5CE145-947E-4090-B50A-D7D840109279}"/>
              </a:ext>
            </a:extLst>
          </p:cNvPr>
          <p:cNvSpPr>
            <a:spLocks noGrp="1"/>
          </p:cNvSpPr>
          <p:nvPr>
            <p:ph idx="1"/>
          </p:nvPr>
        </p:nvSpPr>
        <p:spPr/>
        <p:txBody>
          <a:bodyPr/>
          <a:lstStyle/>
          <a:p>
            <a:r>
              <a:rPr lang="zh-CN" altLang="en-US" dirty="0"/>
              <a:t>先从数列中取出一个数作为基准数</a:t>
            </a:r>
          </a:p>
          <a:p>
            <a:r>
              <a:rPr lang="zh-CN" altLang="en-US" dirty="0"/>
              <a:t>将比这个数大的数全放到它的右边，小于或等于它的数全放到它的左边（这一步使得这个元素当前所在的位置是整个序列排好序后这个元素所在的位置）</a:t>
            </a:r>
          </a:p>
          <a:p>
            <a:r>
              <a:rPr lang="zh-CN" altLang="en-US" dirty="0"/>
              <a:t>再对左右区间重复第二步，直到各区间只有一个数</a:t>
            </a:r>
            <a:endParaRPr lang="en-US" altLang="zh-CN" dirty="0"/>
          </a:p>
          <a:p>
            <a:endParaRPr lang="en-US" altLang="zh-CN" dirty="0"/>
          </a:p>
          <a:p>
            <a:r>
              <a:rPr lang="zh-CN" altLang="en-US" dirty="0"/>
              <a:t>时间复杂度</a:t>
            </a:r>
            <a:r>
              <a:rPr lang="en-US" altLang="zh-CN" dirty="0"/>
              <a:t>O(</a:t>
            </a:r>
            <a:r>
              <a:rPr lang="en-US" altLang="zh-CN" dirty="0" err="1"/>
              <a:t>nlogn</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28474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28E16-D2D9-4E07-BA1F-2337D459F5DC}"/>
              </a:ext>
            </a:extLst>
          </p:cNvPr>
          <p:cNvSpPr>
            <a:spLocks noGrp="1"/>
          </p:cNvSpPr>
          <p:nvPr>
            <p:ph type="title"/>
          </p:nvPr>
        </p:nvSpPr>
        <p:spPr>
          <a:xfrm>
            <a:off x="838200" y="365125"/>
            <a:ext cx="10515600" cy="1325563"/>
          </a:xfrm>
        </p:spPr>
        <p:txBody>
          <a:bodyPr/>
          <a:lstStyle/>
          <a:p>
            <a:r>
              <a:rPr lang="zh-CN" altLang="en-US"/>
              <a:t>增长的阶</a:t>
            </a:r>
            <a:endParaRPr lang="zh-CN" altLang="en-US" dirty="0"/>
          </a:p>
        </p:txBody>
      </p:sp>
      <p:sp>
        <p:nvSpPr>
          <p:cNvPr id="3" name="内容占位符 2">
            <a:extLst>
              <a:ext uri="{FF2B5EF4-FFF2-40B4-BE49-F238E27FC236}">
                <a16:creationId xmlns:a16="http://schemas.microsoft.com/office/drawing/2014/main" id="{EC03D78C-372E-4CC6-BC63-3DD60F87F7A8}"/>
              </a:ext>
            </a:extLst>
          </p:cNvPr>
          <p:cNvSpPr>
            <a:spLocks noGrp="1"/>
          </p:cNvSpPr>
          <p:nvPr>
            <p:ph idx="1"/>
          </p:nvPr>
        </p:nvSpPr>
        <p:spPr/>
        <p:txBody>
          <a:bodyPr/>
          <a:lstStyle/>
          <a:p>
            <a:r>
              <a:rPr lang="zh-CN" altLang="en-US" dirty="0"/>
              <a:t>算法的一个很重要性质就是算法增长的阶，即</a:t>
            </a:r>
            <a:r>
              <a:rPr lang="en-US" altLang="zh-CN" dirty="0"/>
              <a:t>C(n)</a:t>
            </a:r>
            <a:r>
              <a:rPr lang="zh-CN" altLang="en-US" dirty="0"/>
              <a:t>的增长速度。</a:t>
            </a:r>
            <a:endParaRPr lang="en-US" altLang="zh-CN" dirty="0"/>
          </a:p>
          <a:p>
            <a:r>
              <a:rPr lang="zh-CN" altLang="en-US" dirty="0"/>
              <a:t>当</a:t>
            </a:r>
            <a:r>
              <a:rPr lang="en-US" altLang="zh-CN" dirty="0"/>
              <a:t>n</a:t>
            </a:r>
            <a:r>
              <a:rPr lang="zh-CN" altLang="en-US" dirty="0"/>
              <a:t>较小时，计算机往往使用暴力枚举的方法解决问题</a:t>
            </a:r>
            <a:endParaRPr lang="en-US" altLang="zh-CN" dirty="0"/>
          </a:p>
          <a:p>
            <a:r>
              <a:rPr lang="zh-CN" altLang="en-US" dirty="0"/>
              <a:t>在程序竞赛中，如果算法的增长速度很快，</a:t>
            </a:r>
            <a:r>
              <a:rPr lang="en-US" altLang="zh-CN" dirty="0"/>
              <a:t>n</a:t>
            </a:r>
            <a:r>
              <a:rPr lang="zh-CN" altLang="en-US" dirty="0"/>
              <a:t>稍大程序就会</a:t>
            </a:r>
            <a:r>
              <a:rPr lang="zh-CN" altLang="en-US" b="1" dirty="0"/>
              <a:t>超时</a:t>
            </a:r>
            <a:r>
              <a:rPr lang="zh-CN" altLang="en-US" dirty="0"/>
              <a:t>（如第一场选拔赛的</a:t>
            </a:r>
            <a:r>
              <a:rPr lang="en-US" altLang="zh-CN" dirty="0"/>
              <a:t>A</a:t>
            </a:r>
            <a:r>
              <a:rPr lang="zh-CN" altLang="en-US" dirty="0"/>
              <a:t>题很多同学因为使用了较慢的排序算法而</a:t>
            </a:r>
            <a:r>
              <a:rPr lang="en-US" altLang="zh-CN" dirty="0"/>
              <a:t>TLE……QAQ</a:t>
            </a:r>
            <a:r>
              <a:rPr lang="zh-CN" altLang="en-US" dirty="0"/>
              <a:t>）</a:t>
            </a:r>
            <a:endParaRPr lang="en-US" altLang="zh-CN" dirty="0"/>
          </a:p>
          <a:p>
            <a:r>
              <a:rPr lang="zh-CN" altLang="en-US" dirty="0"/>
              <a:t>因此在进行分析的时候，我们更多关心的是，当</a:t>
            </a:r>
            <a:r>
              <a:rPr lang="en-US" altLang="zh-CN" dirty="0"/>
              <a:t>n</a:t>
            </a:r>
            <a:r>
              <a:rPr lang="zh-CN" altLang="en-US" dirty="0"/>
              <a:t>增长时，对应的增长关系是怎么样的。这就是算法的阶的意义</a:t>
            </a:r>
            <a:endParaRPr lang="en-US" altLang="zh-CN" dirty="0"/>
          </a:p>
          <a:p>
            <a:r>
              <a:rPr lang="zh-CN" altLang="en-US" dirty="0"/>
              <a:t>关于算法的阶，常用的是</a:t>
            </a:r>
            <a:r>
              <a:rPr lang="zh-CN" altLang="en-US" b="1" dirty="0"/>
              <a:t>大</a:t>
            </a:r>
            <a:r>
              <a:rPr lang="en-US" altLang="zh-CN" b="1" dirty="0"/>
              <a:t>O</a:t>
            </a:r>
            <a:r>
              <a:rPr lang="zh-CN" altLang="en-US" b="1" dirty="0"/>
              <a:t>记号法</a:t>
            </a:r>
            <a:r>
              <a:rPr lang="zh-CN" altLang="en-US" dirty="0"/>
              <a:t>，它用来衡量算法</a:t>
            </a:r>
            <a:r>
              <a:rPr lang="zh-CN" altLang="en-US" b="1" dirty="0"/>
              <a:t>最坏情况</a:t>
            </a:r>
            <a:r>
              <a:rPr lang="zh-CN" altLang="en-US" dirty="0"/>
              <a:t>下的增长速度</a:t>
            </a:r>
          </a:p>
        </p:txBody>
      </p:sp>
    </p:spTree>
    <p:extLst>
      <p:ext uri="{BB962C8B-B14F-4D97-AF65-F5344CB8AC3E}">
        <p14:creationId xmlns:p14="http://schemas.microsoft.com/office/powerpoint/2010/main" val="75727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B873F1-E57E-4336-A022-34174110260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79665BA-B6D1-4B26-87E9-B3C742F5C09D}"/>
              </a:ext>
            </a:extLst>
          </p:cNvPr>
          <p:cNvSpPr>
            <a:spLocks noGrp="1"/>
          </p:cNvSpPr>
          <p:nvPr>
            <p:ph idx="1"/>
          </p:nvPr>
        </p:nvSpPr>
        <p:spPr>
          <a:xfrm>
            <a:off x="838200" y="1825625"/>
            <a:ext cx="7097785" cy="4351338"/>
          </a:xfrm>
        </p:spPr>
        <p:txBody>
          <a:bodyPr>
            <a:normAutofit/>
          </a:bodyPr>
          <a:lstStyle/>
          <a:p>
            <a:pPr marL="0" indent="0">
              <a:buNone/>
            </a:pPr>
            <a:r>
              <a:rPr lang="en-US" altLang="zh-CN" dirty="0"/>
              <a:t>72 6 57 88 </a:t>
            </a:r>
            <a:r>
              <a:rPr lang="en-US" altLang="zh-CN" dirty="0">
                <a:solidFill>
                  <a:srgbClr val="FF0000"/>
                </a:solidFill>
              </a:rPr>
              <a:t>60</a:t>
            </a:r>
            <a:r>
              <a:rPr lang="en-US" altLang="zh-CN" dirty="0"/>
              <a:t> 42 83 73 48 85		</a:t>
            </a:r>
            <a:r>
              <a:rPr lang="en-US" altLang="zh-CN" dirty="0">
                <a:ln w="22225">
                  <a:solidFill>
                    <a:schemeClr val="accent2"/>
                  </a:solidFill>
                  <a:prstDash val="solid"/>
                </a:ln>
                <a:solidFill>
                  <a:schemeClr val="accent2">
                    <a:lumMod val="40000"/>
                    <a:lumOff val="60000"/>
                  </a:schemeClr>
                </a:solidFill>
              </a:rPr>
              <a:t>mid=60</a:t>
            </a:r>
          </a:p>
          <a:p>
            <a:pPr marL="0" indent="0">
              <a:buNone/>
            </a:pPr>
            <a:r>
              <a:rPr lang="en-US" altLang="zh-CN" dirty="0"/>
              <a:t> </a:t>
            </a:r>
            <a:r>
              <a:rPr lang="en-US" altLang="zh-CN" dirty="0">
                <a:solidFill>
                  <a:schemeClr val="accent1"/>
                </a:solidFill>
                <a:effectLst>
                  <a:outerShdw blurRad="38100" dist="25400" dir="5400000" algn="ctr" rotWithShape="0">
                    <a:srgbClr val="6E747A">
                      <a:alpha val="43000"/>
                    </a:srgbClr>
                  </a:outerShdw>
                </a:effectLst>
              </a:rPr>
              <a:t>|</a:t>
            </a:r>
            <a:r>
              <a:rPr lang="en-US" altLang="zh-CN" dirty="0"/>
              <a:t>                                    </a:t>
            </a:r>
            <a:r>
              <a:rPr lang="en-US" altLang="zh-CN" dirty="0">
                <a:solidFill>
                  <a:schemeClr val="accent1"/>
                </a:solidFill>
                <a:effectLst>
                  <a:outerShdw blurRad="38100" dist="25400" dir="5400000" algn="ctr" rotWithShape="0">
                    <a:srgbClr val="6E747A">
                      <a:alpha val="43000"/>
                    </a:srgbClr>
                  </a:outerShdw>
                </a:effectLst>
              </a:rPr>
              <a:t>|		</a:t>
            </a:r>
            <a:r>
              <a:rPr lang="zh-CN" altLang="en-US" dirty="0">
                <a:solidFill>
                  <a:schemeClr val="accent1"/>
                </a:solidFill>
                <a:effectLst>
                  <a:outerShdw blurRad="38100" dist="25400" dir="5400000" algn="ctr" rotWithShape="0">
                    <a:srgbClr val="6E747A">
                      <a:alpha val="43000"/>
                    </a:srgbClr>
                  </a:outerShdw>
                </a:effectLst>
              </a:rPr>
              <a:t>交换</a:t>
            </a:r>
          </a:p>
          <a:p>
            <a:pPr marL="0" indent="0">
              <a:buNone/>
            </a:pPr>
            <a:r>
              <a:rPr lang="en-US" altLang="zh-CN" dirty="0"/>
              <a:t>48 6 57 88 60 42 83 73 72 85 </a:t>
            </a:r>
            <a:endParaRPr lang="zh-CN" altLang="en-US" dirty="0"/>
          </a:p>
          <a:p>
            <a:pPr marL="0" indent="0">
              <a:buNone/>
            </a:pPr>
            <a:r>
              <a:rPr lang="en-US" altLang="zh-CN" dirty="0"/>
              <a:t>     </a:t>
            </a:r>
            <a:r>
              <a:rPr lang="en-US" altLang="zh-CN" dirty="0">
                <a:solidFill>
                  <a:schemeClr val="accent1"/>
                </a:solidFill>
                <a:effectLst>
                  <a:outerShdw blurRad="38100" dist="25400" dir="5400000" algn="ctr" rotWithShape="0">
                    <a:srgbClr val="6E747A">
                      <a:alpha val="43000"/>
                    </a:srgbClr>
                  </a:outerShdw>
                </a:effectLst>
              </a:rPr>
              <a:t>|                           |			</a:t>
            </a:r>
            <a:endParaRPr lang="zh-CN" altLang="en-US" dirty="0">
              <a:solidFill>
                <a:schemeClr val="accent1"/>
              </a:solidFill>
              <a:effectLst>
                <a:outerShdw blurRad="38100" dist="25400" dir="5400000" algn="ctr" rotWithShape="0">
                  <a:srgbClr val="6E747A">
                    <a:alpha val="43000"/>
                  </a:srgbClr>
                </a:outerShdw>
              </a:effectLst>
            </a:endParaRPr>
          </a:p>
          <a:p>
            <a:pPr marL="0" indent="0">
              <a:buNone/>
            </a:pPr>
            <a:r>
              <a:rPr lang="en-US" altLang="zh-CN" dirty="0"/>
              <a:t>48 6 57 88 60 42 83 73 72 85</a:t>
            </a:r>
          </a:p>
          <a:p>
            <a:pPr marL="0" indent="0">
              <a:buNone/>
            </a:pPr>
            <a:r>
              <a:rPr lang="en-US" altLang="zh-CN" dirty="0"/>
              <a:t>            </a:t>
            </a:r>
            <a:r>
              <a:rPr lang="en-US" altLang="zh-CN" dirty="0">
                <a:solidFill>
                  <a:schemeClr val="accent1"/>
                </a:solidFill>
                <a:effectLst>
                  <a:outerShdw blurRad="38100" dist="25400" dir="5400000" algn="ctr" rotWithShape="0">
                    <a:srgbClr val="6E747A">
                      <a:alpha val="43000"/>
                    </a:srgbClr>
                  </a:outerShdw>
                </a:effectLst>
              </a:rPr>
              <a:t> |          |				</a:t>
            </a:r>
            <a:r>
              <a:rPr lang="zh-CN" altLang="en-US" dirty="0">
                <a:solidFill>
                  <a:schemeClr val="accent1"/>
                </a:solidFill>
                <a:effectLst>
                  <a:outerShdw blurRad="38100" dist="25400" dir="5400000" algn="ctr" rotWithShape="0">
                    <a:srgbClr val="6E747A">
                      <a:alpha val="43000"/>
                    </a:srgbClr>
                  </a:outerShdw>
                </a:effectLst>
              </a:rPr>
              <a:t>交换</a:t>
            </a:r>
          </a:p>
          <a:p>
            <a:pPr marL="0" indent="0">
              <a:buNone/>
            </a:pPr>
            <a:r>
              <a:rPr lang="en-US" altLang="zh-CN" dirty="0"/>
              <a:t>48 6 57 42 60 88 83 73 72 85</a:t>
            </a:r>
          </a:p>
          <a:p>
            <a:pPr marL="0" indent="0">
              <a:buNone/>
            </a:pPr>
            <a:r>
              <a:rPr lang="en-US" altLang="zh-CN" dirty="0"/>
              <a:t>                 </a:t>
            </a:r>
            <a:r>
              <a:rPr lang="en-US" altLang="zh-CN" dirty="0">
                <a:solidFill>
                  <a:schemeClr val="accent1"/>
                </a:solidFill>
                <a:effectLst>
                  <a:outerShdw blurRad="38100" dist="25400" dir="5400000" algn="ctr" rotWithShape="0">
                    <a:srgbClr val="6E747A">
                      <a:alpha val="43000"/>
                    </a:srgbClr>
                  </a:outerShdw>
                </a:effectLst>
              </a:rPr>
              <a:t> ||</a:t>
            </a:r>
          </a:p>
          <a:p>
            <a:endParaRPr lang="en-US" altLang="zh-CN" dirty="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7568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BBA50-B566-435D-BA46-58FDA143B91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E70674B-BE04-4788-8233-28824EDCB562}"/>
              </a:ext>
            </a:extLst>
          </p:cNvPr>
          <p:cNvSpPr>
            <a:spLocks noGrp="1"/>
          </p:cNvSpPr>
          <p:nvPr>
            <p:ph idx="1"/>
          </p:nvPr>
        </p:nvSpPr>
        <p:spPr/>
        <p:txBody>
          <a:bodyPr/>
          <a:lstStyle/>
          <a:p>
            <a:pPr marL="0" indent="0">
              <a:buNone/>
            </a:pPr>
            <a:r>
              <a:rPr lang="en-US" altLang="zh-CN" dirty="0">
                <a:sym typeface="+mn-ea"/>
              </a:rPr>
              <a:t>48 6 57 42 60 88 83 73 72 85</a:t>
            </a:r>
            <a:endParaRPr lang="en-US" altLang="zh-CN" dirty="0"/>
          </a:p>
          <a:p>
            <a:pPr marL="0" indent="0">
              <a:buNone/>
            </a:pPr>
            <a:r>
              <a:rPr lang="en-US" altLang="zh-CN" dirty="0"/>
              <a:t>                  </a:t>
            </a:r>
            <a:r>
              <a:rPr lang="en-US" altLang="zh-CN" dirty="0">
                <a:solidFill>
                  <a:schemeClr val="accent1"/>
                </a:solidFill>
                <a:effectLst>
                  <a:outerShdw blurRad="38100" dist="25400" dir="5400000" algn="ctr" rotWithShape="0">
                    <a:srgbClr val="6E747A">
                      <a:alpha val="43000"/>
                    </a:srgbClr>
                  </a:outerShdw>
                </a:effectLst>
              </a:rPr>
              <a:t>||							</a:t>
            </a:r>
            <a:r>
              <a:rPr lang="zh-CN" altLang="en-US" dirty="0">
                <a:solidFill>
                  <a:schemeClr val="accent1"/>
                </a:solidFill>
                <a:effectLst>
                  <a:outerShdw blurRad="38100" dist="25400" dir="5400000" algn="ctr" rotWithShape="0">
                    <a:srgbClr val="6E747A">
                      <a:alpha val="43000"/>
                    </a:srgbClr>
                  </a:outerShdw>
                </a:effectLst>
              </a:rPr>
              <a:t>分裂</a:t>
            </a:r>
          </a:p>
          <a:p>
            <a:pPr marL="0" indent="0">
              <a:buNone/>
            </a:pPr>
            <a:r>
              <a:rPr lang="en-US" altLang="zh-CN" dirty="0">
                <a:effectLst>
                  <a:outerShdw blurRad="38100" dist="19050" dir="2700000" algn="tl" rotWithShape="0">
                    <a:schemeClr val="dk1">
                      <a:alpha val="40000"/>
                    </a:schemeClr>
                  </a:outerShdw>
                </a:effectLst>
              </a:rPr>
              <a:t>48 6 </a:t>
            </a:r>
            <a:r>
              <a:rPr lang="en-US" altLang="zh-CN" dirty="0">
                <a:solidFill>
                  <a:srgbClr val="FF0000"/>
                </a:solidFill>
                <a:effectLst>
                  <a:outerShdw blurRad="38100" dist="19050" dir="2700000" algn="tl" rotWithShape="0">
                    <a:schemeClr val="dk1">
                      <a:alpha val="40000"/>
                    </a:schemeClr>
                  </a:outerShdw>
                </a:effectLst>
              </a:rPr>
              <a:t>57</a:t>
            </a:r>
            <a:r>
              <a:rPr lang="en-US" altLang="zh-CN" dirty="0">
                <a:effectLst>
                  <a:outerShdw blurRad="38100" dist="19050" dir="2700000" algn="tl" rotWithShape="0">
                    <a:schemeClr val="dk1">
                      <a:alpha val="40000"/>
                    </a:schemeClr>
                  </a:outerShdw>
                </a:effectLst>
              </a:rPr>
              <a:t> 42 60 </a:t>
            </a:r>
            <a:r>
              <a:rPr lang="en-US" altLang="zh-CN" dirty="0">
                <a:ln w="22225">
                  <a:solidFill>
                    <a:schemeClr val="accent2"/>
                  </a:solidFill>
                  <a:prstDash val="solid"/>
                </a:ln>
                <a:solidFill>
                  <a:schemeClr val="accent2">
                    <a:lumMod val="40000"/>
                    <a:lumOff val="60000"/>
                  </a:schemeClr>
                </a:solidFill>
              </a:rPr>
              <a:t>mid=57</a:t>
            </a:r>
            <a:r>
              <a:rPr lang="en-US" altLang="zh-CN" dirty="0">
                <a:effectLst>
                  <a:outerShdw blurRad="38100" dist="19050" dir="2700000" algn="tl" rotWithShape="0">
                    <a:schemeClr val="dk1">
                      <a:alpha val="40000"/>
                    </a:schemeClr>
                  </a:outerShdw>
                </a:effectLst>
              </a:rPr>
              <a:t>	60 88 </a:t>
            </a:r>
            <a:r>
              <a:rPr lang="en-US" altLang="zh-CN" dirty="0">
                <a:solidFill>
                  <a:srgbClr val="FF0000"/>
                </a:solidFill>
                <a:effectLst>
                  <a:outerShdw blurRad="38100" dist="19050" dir="2700000" algn="tl" rotWithShape="0">
                    <a:schemeClr val="dk1">
                      <a:alpha val="40000"/>
                    </a:schemeClr>
                  </a:outerShdw>
                </a:effectLst>
              </a:rPr>
              <a:t>83</a:t>
            </a:r>
            <a:r>
              <a:rPr lang="en-US" altLang="zh-CN" dirty="0">
                <a:effectLst>
                  <a:outerShdw blurRad="38100" dist="19050" dir="2700000" algn="tl" rotWithShape="0">
                    <a:schemeClr val="dk1">
                      <a:alpha val="40000"/>
                    </a:schemeClr>
                  </a:outerShdw>
                </a:effectLst>
              </a:rPr>
              <a:t> 73 72 85  </a:t>
            </a:r>
            <a:r>
              <a:rPr lang="en-US" altLang="zh-CN" dirty="0">
                <a:ln w="22225">
                  <a:solidFill>
                    <a:schemeClr val="accent2"/>
                  </a:solidFill>
                  <a:prstDash val="solid"/>
                </a:ln>
                <a:solidFill>
                  <a:schemeClr val="accent2">
                    <a:lumMod val="40000"/>
                    <a:lumOff val="60000"/>
                  </a:schemeClr>
                </a:solidFill>
              </a:rPr>
              <a:t>mid=83</a:t>
            </a:r>
          </a:p>
          <a:p>
            <a:pPr marL="0" indent="0">
              <a:buNone/>
            </a:pPr>
            <a:r>
              <a:rPr lang="en-US" altLang="zh-CN" dirty="0">
                <a:solidFill>
                  <a:schemeClr val="accent1"/>
                </a:solidFill>
                <a:effectLst>
                  <a:outerShdw blurRad="38100" dist="25400" dir="5400000" algn="ctr" rotWithShape="0">
                    <a:srgbClr val="6E747A">
                      <a:alpha val="43000"/>
                    </a:srgbClr>
                  </a:outerShdw>
                </a:effectLst>
              </a:rPr>
              <a:t> |                 |                   |                         |</a:t>
            </a:r>
          </a:p>
          <a:p>
            <a:pPr marL="0" indent="0">
              <a:buNone/>
            </a:pPr>
            <a:r>
              <a:rPr lang="en-US" altLang="zh-CN" dirty="0">
                <a:effectLst>
                  <a:outerShdw blurRad="38100" dist="19050" dir="2700000" algn="tl" rotWithShape="0">
                    <a:schemeClr val="dk1">
                      <a:alpha val="40000"/>
                    </a:schemeClr>
                  </a:outerShdw>
                </a:effectLst>
                <a:sym typeface="+mn-ea"/>
              </a:rPr>
              <a:t>48 6 57 42 60 </a:t>
            </a:r>
            <a:r>
              <a:rPr lang="en-US" altLang="zh-CN" dirty="0">
                <a:ln w="22225">
                  <a:solidFill>
                    <a:schemeClr val="accent2"/>
                  </a:solidFill>
                  <a:prstDash val="solid"/>
                </a:ln>
                <a:solidFill>
                  <a:schemeClr val="accent2">
                    <a:lumMod val="40000"/>
                    <a:lumOff val="60000"/>
                  </a:schemeClr>
                </a:solidFill>
                <a:sym typeface="+mn-ea"/>
              </a:rPr>
              <a:t>mid=57</a:t>
            </a:r>
            <a:r>
              <a:rPr lang="en-US" altLang="zh-CN" dirty="0">
                <a:effectLst>
                  <a:outerShdw blurRad="38100" dist="19050" dir="2700000" algn="tl" rotWithShape="0">
                    <a:schemeClr val="dk1">
                      <a:alpha val="40000"/>
                    </a:schemeClr>
                  </a:outerShdw>
                </a:effectLst>
                <a:sym typeface="+mn-ea"/>
              </a:rPr>
              <a:t>	60 88 83 73 72 85  </a:t>
            </a:r>
            <a:r>
              <a:rPr lang="en-US" altLang="zh-CN" dirty="0">
                <a:ln w="22225">
                  <a:solidFill>
                    <a:schemeClr val="accent2"/>
                  </a:solidFill>
                  <a:prstDash val="solid"/>
                </a:ln>
                <a:solidFill>
                  <a:schemeClr val="accent2">
                    <a:lumMod val="40000"/>
                    <a:lumOff val="60000"/>
                  </a:schemeClr>
                </a:solidFill>
                <a:sym typeface="+mn-ea"/>
              </a:rPr>
              <a:t>mid=83</a:t>
            </a:r>
            <a:endParaRPr lang="en-US" altLang="zh-CN" dirty="0">
              <a:effectLst>
                <a:outerShdw blurRad="38100" dist="19050" dir="2700000" algn="tl" rotWithShape="0">
                  <a:schemeClr val="dk1">
                    <a:alpha val="40000"/>
                  </a:schemeClr>
                </a:outerShdw>
              </a:effectLst>
              <a:sym typeface="+mn-ea"/>
            </a:endParaRPr>
          </a:p>
          <a:p>
            <a:pPr marL="0" indent="0">
              <a:buNone/>
            </a:pPr>
            <a:r>
              <a:rPr lang="en-US" altLang="zh-CN" dirty="0">
                <a:effectLst>
                  <a:outerShdw blurRad="38100" dist="19050" dir="2700000" algn="tl" rotWithShape="0">
                    <a:schemeClr val="dk1">
                      <a:alpha val="40000"/>
                    </a:schemeClr>
                  </a:outerShdw>
                </a:effectLst>
                <a:sym typeface="+mn-ea"/>
              </a:rPr>
              <a:t> </a:t>
            </a:r>
            <a:r>
              <a:rPr lang="en-US" altLang="zh-CN" dirty="0">
                <a:solidFill>
                  <a:schemeClr val="accent1"/>
                </a:solidFill>
                <a:effectLst>
                  <a:outerShdw blurRad="38100" dist="25400" dir="5400000" algn="ctr" rotWithShape="0">
                    <a:srgbClr val="6E747A">
                      <a:alpha val="43000"/>
                    </a:srgbClr>
                  </a:outerShdw>
                </a:effectLst>
                <a:sym typeface="+mn-ea"/>
              </a:rPr>
              <a:t>        |    |                   </a:t>
            </a:r>
            <a:r>
              <a:rPr lang="zh-CN" altLang="en-US" dirty="0">
                <a:solidFill>
                  <a:schemeClr val="accent1"/>
                </a:solidFill>
                <a:effectLst>
                  <a:outerShdw blurRad="38100" dist="25400" dir="5400000" algn="ctr" rotWithShape="0">
                    <a:srgbClr val="6E747A">
                      <a:alpha val="43000"/>
                    </a:srgbClr>
                  </a:outerShdw>
                </a:effectLst>
                <a:sym typeface="+mn-ea"/>
              </a:rPr>
              <a:t>　       </a:t>
            </a:r>
            <a:r>
              <a:rPr lang="en-US" altLang="zh-CN" dirty="0">
                <a:solidFill>
                  <a:schemeClr val="accent1"/>
                </a:solidFill>
                <a:effectLst>
                  <a:outerShdw blurRad="38100" dist="25400" dir="5400000" algn="ctr" rotWithShape="0">
                    <a:srgbClr val="6E747A">
                      <a:alpha val="43000"/>
                    </a:srgbClr>
                  </a:outerShdw>
                </a:effectLst>
                <a:sym typeface="+mn-ea"/>
              </a:rPr>
              <a:t>|              |         		</a:t>
            </a:r>
            <a:r>
              <a:rPr lang="zh-CN" altLang="en-US" dirty="0">
                <a:solidFill>
                  <a:schemeClr val="accent1"/>
                </a:solidFill>
                <a:effectLst>
                  <a:outerShdw blurRad="38100" dist="25400" dir="5400000" algn="ctr" rotWithShape="0">
                    <a:srgbClr val="6E747A">
                      <a:alpha val="43000"/>
                    </a:srgbClr>
                  </a:outerShdw>
                </a:effectLst>
                <a:sym typeface="+mn-ea"/>
              </a:rPr>
              <a:t>交换</a:t>
            </a:r>
            <a:r>
              <a:rPr lang="en-US" altLang="zh-CN" dirty="0">
                <a:solidFill>
                  <a:schemeClr val="accent1"/>
                </a:solidFill>
                <a:effectLst>
                  <a:outerShdw blurRad="38100" dist="25400" dir="5400000" algn="ctr" rotWithShape="0">
                    <a:srgbClr val="6E747A">
                      <a:alpha val="43000"/>
                    </a:srgbClr>
                  </a:outerShdw>
                </a:effectLst>
                <a:sym typeface="+mn-ea"/>
              </a:rPr>
              <a:t>       </a:t>
            </a:r>
            <a:r>
              <a:rPr lang="en-US" altLang="zh-CN" dirty="0">
                <a:effectLst>
                  <a:outerShdw blurRad="38100" dist="19050" dir="2700000" algn="tl" rotWithShape="0">
                    <a:schemeClr val="dk1">
                      <a:alpha val="40000"/>
                    </a:schemeClr>
                  </a:outerShdw>
                </a:effectLst>
                <a:sym typeface="+mn-ea"/>
              </a:rPr>
              <a:t>	  </a:t>
            </a:r>
          </a:p>
          <a:p>
            <a:pPr marL="0" indent="0">
              <a:buNone/>
            </a:pPr>
            <a:r>
              <a:rPr lang="en-US" altLang="zh-CN" dirty="0">
                <a:effectLst>
                  <a:outerShdw blurRad="38100" dist="19050" dir="2700000" algn="tl" rotWithShape="0">
                    <a:schemeClr val="dk1">
                      <a:alpha val="40000"/>
                    </a:schemeClr>
                  </a:outerShdw>
                </a:effectLst>
                <a:sym typeface="+mn-ea"/>
              </a:rPr>
              <a:t>48 6 42 57 60 </a:t>
            </a:r>
            <a:r>
              <a:rPr lang="en-US" altLang="zh-CN" dirty="0">
                <a:ln w="22225">
                  <a:solidFill>
                    <a:schemeClr val="accent2"/>
                  </a:solidFill>
                  <a:prstDash val="solid"/>
                </a:ln>
                <a:solidFill>
                  <a:schemeClr val="accent2">
                    <a:lumMod val="40000"/>
                    <a:lumOff val="60000"/>
                  </a:schemeClr>
                </a:solidFill>
                <a:sym typeface="+mn-ea"/>
              </a:rPr>
              <a:t>mid=57 </a:t>
            </a:r>
            <a:r>
              <a:rPr lang="en-US" altLang="zh-CN" dirty="0">
                <a:effectLst>
                  <a:outerShdw blurRad="38100" dist="19050" dir="2700000" algn="tl" rotWithShape="0">
                    <a:schemeClr val="dk1">
                      <a:alpha val="40000"/>
                    </a:schemeClr>
                  </a:outerShdw>
                </a:effectLst>
                <a:sym typeface="+mn-ea"/>
              </a:rPr>
              <a:t>60 72 83 73 88 85 </a:t>
            </a:r>
            <a:r>
              <a:rPr lang="en-US" altLang="zh-CN" dirty="0">
                <a:ln w="22225">
                  <a:solidFill>
                    <a:schemeClr val="accent2"/>
                  </a:solidFill>
                  <a:prstDash val="solid"/>
                </a:ln>
                <a:solidFill>
                  <a:schemeClr val="accent2">
                    <a:lumMod val="40000"/>
                    <a:lumOff val="60000"/>
                  </a:schemeClr>
                </a:solidFill>
                <a:sym typeface="+mn-ea"/>
              </a:rPr>
              <a:t>mid=83</a:t>
            </a:r>
          </a:p>
          <a:p>
            <a:pPr marL="3657600" lvl="8" indent="0">
              <a:buNone/>
            </a:pPr>
            <a:r>
              <a:rPr lang="en-US" altLang="zh-CN" dirty="0">
                <a:solidFill>
                  <a:schemeClr val="accent1"/>
                </a:solidFill>
                <a:effectLst>
                  <a:outerShdw blurRad="38100" dist="25400" dir="5400000" algn="ctr" rotWithShape="0">
                    <a:srgbClr val="6E747A">
                      <a:alpha val="43000"/>
                    </a:srgbClr>
                  </a:outerShdw>
                </a:effectLst>
              </a:rPr>
              <a:t>………………</a:t>
            </a:r>
          </a:p>
          <a:p>
            <a:endParaRPr lang="en-US" altLang="zh-CN" dirty="0">
              <a:effectLst>
                <a:outerShdw blurRad="38100" dist="19050" dir="2700000" algn="tl" rotWithShape="0">
                  <a:schemeClr val="dk1">
                    <a:alpha val="40000"/>
                  </a:schemeClr>
                </a:outerShdw>
              </a:effectLst>
            </a:endParaRPr>
          </a:p>
          <a:p>
            <a:endParaRPr lang="en-US" altLang="zh-CN" dirty="0">
              <a:solidFill>
                <a:schemeClr val="accent1"/>
              </a:solidFill>
              <a:effectLst>
                <a:outerShdw blurRad="38100" dist="25400" dir="5400000" algn="ctr" rotWithShape="0">
                  <a:srgbClr val="6E747A">
                    <a:alpha val="43000"/>
                  </a:srgbClr>
                </a:outerShdw>
              </a:effectLst>
            </a:endParaRPr>
          </a:p>
          <a:p>
            <a:endParaRPr lang="zh-CN" altLang="en-US" dirty="0"/>
          </a:p>
        </p:txBody>
      </p:sp>
    </p:spTree>
    <p:extLst>
      <p:ext uri="{BB962C8B-B14F-4D97-AF65-F5344CB8AC3E}">
        <p14:creationId xmlns:p14="http://schemas.microsoft.com/office/powerpoint/2010/main" val="263870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C3EB2-8CA2-4D72-83CD-8A6CAB28F0A3}"/>
              </a:ext>
            </a:extLst>
          </p:cNvPr>
          <p:cNvSpPr>
            <a:spLocks noGrp="1"/>
          </p:cNvSpPr>
          <p:nvPr>
            <p:ph type="title"/>
          </p:nvPr>
        </p:nvSpPr>
        <p:spPr/>
        <p:txBody>
          <a:bodyPr/>
          <a:lstStyle/>
          <a:p>
            <a:r>
              <a:rPr lang="zh-CN" altLang="en-US" dirty="0"/>
              <a:t>基数排序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9188389-D554-46A1-BB3C-BEBD39D5BDE9}"/>
                  </a:ext>
                </a:extLst>
              </p:cNvPr>
              <p:cNvSpPr>
                <a:spLocks noGrp="1"/>
              </p:cNvSpPr>
              <p:nvPr>
                <p:ph idx="1"/>
              </p:nvPr>
            </p:nvSpPr>
            <p:spPr/>
            <p:txBody>
              <a:bodyPr/>
              <a:lstStyle/>
              <a:p>
                <a:r>
                  <a:rPr lang="zh-CN" altLang="en-US" dirty="0"/>
                  <a:t>将所有待比较数值统一为同样的数位长度，数位较短的数前面补零。然后，从最低位开始，依次进行一次排序。这样从最低位排序一直到最高位排序完成以后</a:t>
                </a:r>
                <a:r>
                  <a:rPr lang="en-US" altLang="zh-CN" dirty="0"/>
                  <a:t>, </a:t>
                </a:r>
                <a:r>
                  <a:rPr lang="zh-CN" altLang="en-US" dirty="0"/>
                  <a:t>数列就变成一个有序序列。</a:t>
                </a:r>
                <a:endParaRPr lang="en-US" altLang="zh-CN" dirty="0"/>
              </a:p>
              <a:p>
                <a:endParaRPr lang="en-US" altLang="zh-CN" dirty="0"/>
              </a:p>
              <a:p>
                <a:r>
                  <a:rPr lang="zh-CN" altLang="en-US" dirty="0"/>
                  <a:t>时间复杂度</a:t>
                </a:r>
                <a14:m>
                  <m:oMath xmlns:m="http://schemas.openxmlformats.org/officeDocument/2006/math">
                    <m:r>
                      <a:rPr lang="zh-CN" altLang="en-US" i="1" smtClean="0">
                        <a:latin typeface="Cambria Math" panose="02040503050406030204" pitchFamily="18" charset="0"/>
                      </a:rPr>
                      <m:t>𝑂</m:t>
                    </m:r>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𝑛</m:t>
                        </m:r>
                        <m:func>
                          <m:funcPr>
                            <m:ctrlPr>
                              <a:rPr lang="zh-CN" altLang="en-US" i="1" smtClean="0">
                                <a:latin typeface="Cambria Math" panose="02040503050406030204" pitchFamily="18" charset="0"/>
                              </a:rPr>
                            </m:ctrlPr>
                          </m:funcPr>
                          <m:fName>
                            <m:sSub>
                              <m:sSubPr>
                                <m:ctrlPr>
                                  <a:rPr lang="zh-CN" altLang="en-US" i="1" smtClean="0">
                                    <a:latin typeface="Cambria Math" panose="02040503050406030204" pitchFamily="18" charset="0"/>
                                  </a:rPr>
                                </m:ctrlPr>
                              </m:sSubPr>
                              <m:e>
                                <m:r>
                                  <m:rPr>
                                    <m:sty m:val="p"/>
                                  </m:rPr>
                                  <a:rPr lang="zh-CN" altLang="en-US" i="1" smtClean="0">
                                    <a:latin typeface="Cambria Math" panose="02040503050406030204" pitchFamily="18" charset="0"/>
                                  </a:rPr>
                                  <m:t>log</m:t>
                                </m:r>
                              </m:e>
                              <m:sub>
                                <m:r>
                                  <a:rPr lang="zh-CN" altLang="en-US" i="1" smtClean="0">
                                    <a:latin typeface="Cambria Math" panose="02040503050406030204" pitchFamily="18" charset="0"/>
                                  </a:rPr>
                                  <m:t>10</m:t>
                                </m:r>
                              </m:sub>
                            </m:sSub>
                          </m:fName>
                          <m:e>
                            <m:d>
                              <m:dPr>
                                <m:ctrlPr>
                                  <a:rPr lang="zh-CN" altLang="en-US" i="1" smtClean="0">
                                    <a:latin typeface="Cambria Math" panose="02040503050406030204" pitchFamily="18" charset="0"/>
                                  </a:rPr>
                                </m:ctrlPr>
                              </m:dPr>
                              <m:e>
                                <m:func>
                                  <m:funcPr>
                                    <m:ctrlPr>
                                      <a:rPr lang="zh-CN" altLang="en-US" i="1" smtClean="0">
                                        <a:latin typeface="Cambria Math" panose="02040503050406030204" pitchFamily="18" charset="0"/>
                                      </a:rPr>
                                    </m:ctrlPr>
                                  </m:funcPr>
                                  <m:fName>
                                    <m:r>
                                      <m:rPr>
                                        <m:sty m:val="p"/>
                                      </m:rPr>
                                      <a:rPr lang="zh-CN" altLang="en-US" i="1" smtClean="0">
                                        <a:latin typeface="Cambria Math" panose="02040503050406030204" pitchFamily="18" charset="0"/>
                                      </a:rPr>
                                      <m:t>max</m:t>
                                    </m:r>
                                  </m:fName>
                                  <m:e>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𝑛</m:t>
                                        </m:r>
                                      </m:e>
                                    </m:d>
                                  </m:e>
                                </m:func>
                              </m:e>
                            </m:d>
                          </m:e>
                        </m:func>
                      </m:e>
                    </m:d>
                  </m:oMath>
                </a14:m>
                <a:endParaRPr lang="zh-CN" altLang="en-US" dirty="0"/>
              </a:p>
            </p:txBody>
          </p:sp>
        </mc:Choice>
        <mc:Fallback xmlns="">
          <p:sp>
            <p:nvSpPr>
              <p:cNvPr id="3" name="内容占位符 2">
                <a:extLst>
                  <a:ext uri="{FF2B5EF4-FFF2-40B4-BE49-F238E27FC236}">
                    <a16:creationId xmlns:a16="http://schemas.microsoft.com/office/drawing/2014/main" id="{A9188389-D554-46A1-BB3C-BEBD39D5BDE9}"/>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3473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C3EB2-8CA2-4D72-83CD-8A6CAB28F0A3}"/>
              </a:ext>
            </a:extLst>
          </p:cNvPr>
          <p:cNvSpPr>
            <a:spLocks noGrp="1"/>
          </p:cNvSpPr>
          <p:nvPr>
            <p:ph type="title"/>
          </p:nvPr>
        </p:nvSpPr>
        <p:spPr/>
        <p:txBody>
          <a:bodyPr/>
          <a:lstStyle/>
          <a:p>
            <a:r>
              <a:rPr lang="zh-CN" altLang="en-US" dirty="0"/>
              <a:t>基数排序</a:t>
            </a:r>
          </a:p>
        </p:txBody>
      </p:sp>
      <p:sp>
        <p:nvSpPr>
          <p:cNvPr id="3" name="内容占位符 2">
            <a:extLst>
              <a:ext uri="{FF2B5EF4-FFF2-40B4-BE49-F238E27FC236}">
                <a16:creationId xmlns:a16="http://schemas.microsoft.com/office/drawing/2014/main" id="{A9188389-D554-46A1-BB3C-BEBD39D5BDE9}"/>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44678866-6700-41A3-A930-23BF586CC619}"/>
              </a:ext>
            </a:extLst>
          </p:cNvPr>
          <p:cNvPicPr>
            <a:picLocks noChangeAspect="1"/>
          </p:cNvPicPr>
          <p:nvPr/>
        </p:nvPicPr>
        <p:blipFill>
          <a:blip r:embed="rId2"/>
          <a:stretch>
            <a:fillRect/>
          </a:stretch>
        </p:blipFill>
        <p:spPr>
          <a:xfrm>
            <a:off x="2543001" y="1935279"/>
            <a:ext cx="6686550" cy="3876675"/>
          </a:xfrm>
          <a:prstGeom prst="rect">
            <a:avLst/>
          </a:prstGeom>
        </p:spPr>
      </p:pic>
    </p:spTree>
    <p:extLst>
      <p:ext uri="{BB962C8B-B14F-4D97-AF65-F5344CB8AC3E}">
        <p14:creationId xmlns:p14="http://schemas.microsoft.com/office/powerpoint/2010/main" val="215960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0D5B9-24F2-4DAF-9A39-C26C65D95D38}"/>
              </a:ext>
            </a:extLst>
          </p:cNvPr>
          <p:cNvSpPr>
            <a:spLocks noGrp="1"/>
          </p:cNvSpPr>
          <p:nvPr>
            <p:ph type="title"/>
          </p:nvPr>
        </p:nvSpPr>
        <p:spPr/>
        <p:txBody>
          <a:bodyPr/>
          <a:lstStyle/>
          <a:p>
            <a:r>
              <a:rPr lang="zh-CN" altLang="en-US" dirty="0"/>
              <a:t>搜索</a:t>
            </a:r>
          </a:p>
        </p:txBody>
      </p:sp>
      <p:sp>
        <p:nvSpPr>
          <p:cNvPr id="3" name="文本占位符 2">
            <a:extLst>
              <a:ext uri="{FF2B5EF4-FFF2-40B4-BE49-F238E27FC236}">
                <a16:creationId xmlns:a16="http://schemas.microsoft.com/office/drawing/2014/main" id="{AEF24BBC-439E-4243-B347-0E6AF8E68EE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9055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C70F1-2C4D-44FA-A768-4DC81DF490C5}"/>
              </a:ext>
            </a:extLst>
          </p:cNvPr>
          <p:cNvSpPr>
            <a:spLocks noGrp="1"/>
          </p:cNvSpPr>
          <p:nvPr>
            <p:ph type="title"/>
          </p:nvPr>
        </p:nvSpPr>
        <p:spPr/>
        <p:txBody>
          <a:bodyPr/>
          <a:lstStyle/>
          <a:p>
            <a:r>
              <a:rPr lang="zh-CN" altLang="en-US" dirty="0"/>
              <a:t>搜索</a:t>
            </a:r>
          </a:p>
        </p:txBody>
      </p:sp>
      <p:sp>
        <p:nvSpPr>
          <p:cNvPr id="3" name="内容占位符 2">
            <a:extLst>
              <a:ext uri="{FF2B5EF4-FFF2-40B4-BE49-F238E27FC236}">
                <a16:creationId xmlns:a16="http://schemas.microsoft.com/office/drawing/2014/main" id="{8DA401F7-55F1-4DE5-AAF2-7DA5AB0772A2}"/>
              </a:ext>
            </a:extLst>
          </p:cNvPr>
          <p:cNvSpPr>
            <a:spLocks noGrp="1"/>
          </p:cNvSpPr>
          <p:nvPr>
            <p:ph idx="1"/>
          </p:nvPr>
        </p:nvSpPr>
        <p:spPr>
          <a:xfrm>
            <a:off x="1141412" y="3929916"/>
            <a:ext cx="9905999" cy="3541714"/>
          </a:xfrm>
        </p:spPr>
        <p:txBody>
          <a:bodyPr/>
          <a:lstStyle/>
          <a:p>
            <a:r>
              <a:rPr lang="zh-CN" altLang="en-US" dirty="0"/>
              <a:t>深度优先搜索 Depth First Search </a:t>
            </a:r>
            <a:r>
              <a:rPr lang="en-US" altLang="zh-CN" dirty="0"/>
              <a:t>(DFS)</a:t>
            </a:r>
          </a:p>
          <a:p>
            <a:r>
              <a:rPr lang="zh-CN" altLang="en-US" dirty="0"/>
              <a:t>宽度优先搜索 Breadth First Search </a:t>
            </a:r>
            <a:r>
              <a:rPr lang="en-US" altLang="zh-CN" dirty="0"/>
              <a:t>(BFS)</a:t>
            </a:r>
          </a:p>
          <a:p>
            <a:endParaRPr lang="zh-CN" altLang="en-US" dirty="0"/>
          </a:p>
        </p:txBody>
      </p:sp>
      <p:sp>
        <p:nvSpPr>
          <p:cNvPr id="4" name="矩形 3">
            <a:extLst>
              <a:ext uri="{FF2B5EF4-FFF2-40B4-BE49-F238E27FC236}">
                <a16:creationId xmlns:a16="http://schemas.microsoft.com/office/drawing/2014/main" id="{8DFC71DA-2037-4063-939B-DABDAF652E7B}"/>
              </a:ext>
            </a:extLst>
          </p:cNvPr>
          <p:cNvSpPr/>
          <p:nvPr/>
        </p:nvSpPr>
        <p:spPr>
          <a:xfrm>
            <a:off x="1141412" y="2256886"/>
            <a:ext cx="9174439" cy="830997"/>
          </a:xfrm>
          <a:prstGeom prst="rect">
            <a:avLst/>
          </a:prstGeom>
        </p:spPr>
        <p:txBody>
          <a:bodyPr wrap="square">
            <a:spAutoFit/>
          </a:bodyPr>
          <a:lstStyle/>
          <a:p>
            <a:r>
              <a:rPr lang="zh-CN" altLang="en-US" sz="2400" dirty="0">
                <a:latin typeface="Microsoft YaHei UI" panose="020B0503020204020204" pitchFamily="34" charset="-122"/>
                <a:ea typeface="Microsoft YaHei UI" panose="020B0503020204020204" pitchFamily="34" charset="-122"/>
              </a:rPr>
              <a:t>搜索算法是利用计算机的高性能来有目的的穷举一个问题解空间的部分或所有的可能情况，从而求出问题的解的一种方法。</a:t>
            </a:r>
          </a:p>
        </p:txBody>
      </p:sp>
    </p:spTree>
    <p:extLst>
      <p:ext uri="{BB962C8B-B14F-4D97-AF65-F5344CB8AC3E}">
        <p14:creationId xmlns:p14="http://schemas.microsoft.com/office/powerpoint/2010/main" val="1802558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E11DC-FB9E-4E54-840A-12F100DCD065}"/>
              </a:ext>
            </a:extLst>
          </p:cNvPr>
          <p:cNvSpPr>
            <a:spLocks noGrp="1"/>
          </p:cNvSpPr>
          <p:nvPr>
            <p:ph type="title"/>
          </p:nvPr>
        </p:nvSpPr>
        <p:spPr>
          <a:xfrm>
            <a:off x="1141413" y="327514"/>
            <a:ext cx="9905998" cy="1478570"/>
          </a:xfrm>
        </p:spPr>
        <p:txBody>
          <a:bodyPr/>
          <a:lstStyle/>
          <a:p>
            <a:r>
              <a:rPr lang="en-US" altLang="zh-CN" dirty="0"/>
              <a:t>DFS</a:t>
            </a:r>
            <a:endParaRPr lang="zh-CN" altLang="en-US" dirty="0"/>
          </a:p>
        </p:txBody>
      </p:sp>
      <p:sp>
        <p:nvSpPr>
          <p:cNvPr id="3" name="内容占位符 2">
            <a:extLst>
              <a:ext uri="{FF2B5EF4-FFF2-40B4-BE49-F238E27FC236}">
                <a16:creationId xmlns:a16="http://schemas.microsoft.com/office/drawing/2014/main" id="{FA15EACD-F7D0-447F-A253-F6260C2251A2}"/>
              </a:ext>
            </a:extLst>
          </p:cNvPr>
          <p:cNvSpPr>
            <a:spLocks noGrp="1"/>
          </p:cNvSpPr>
          <p:nvPr>
            <p:ph idx="1"/>
          </p:nvPr>
        </p:nvSpPr>
        <p:spPr/>
        <p:txBody>
          <a:bodyPr/>
          <a:lstStyle/>
          <a:p>
            <a:r>
              <a:rPr lang="zh-CN" altLang="en-US" dirty="0"/>
              <a:t>（</a:t>
            </a:r>
            <a:r>
              <a:rPr lang="en-US" altLang="zh-CN" dirty="0"/>
              <a:t>1</a:t>
            </a:r>
            <a:r>
              <a:rPr lang="zh-CN" altLang="en-US" dirty="0"/>
              <a:t>）访问顶点</a:t>
            </a:r>
            <a:r>
              <a:rPr lang="en-US" altLang="zh-CN" dirty="0"/>
              <a:t>v</a:t>
            </a:r>
            <a:r>
              <a:rPr lang="zh-CN" altLang="en-US" dirty="0"/>
              <a:t>；</a:t>
            </a:r>
          </a:p>
          <a:p>
            <a:r>
              <a:rPr lang="zh-CN" altLang="en-US" dirty="0"/>
              <a:t>（</a:t>
            </a:r>
            <a:r>
              <a:rPr lang="en-US" altLang="zh-CN" dirty="0"/>
              <a:t>2</a:t>
            </a:r>
            <a:r>
              <a:rPr lang="zh-CN" altLang="en-US" dirty="0"/>
              <a:t>）依次从</a:t>
            </a:r>
            <a:r>
              <a:rPr lang="en-US" altLang="zh-CN" dirty="0"/>
              <a:t>v</a:t>
            </a:r>
            <a:r>
              <a:rPr lang="zh-CN" altLang="en-US" dirty="0"/>
              <a:t>的未被访问的邻接点出发，对图进行深度优先遍历；直至图中和</a:t>
            </a:r>
            <a:r>
              <a:rPr lang="en-US" altLang="zh-CN" dirty="0"/>
              <a:t>v</a:t>
            </a:r>
            <a:r>
              <a:rPr lang="zh-CN" altLang="en-US" dirty="0"/>
              <a:t>有路径相通的顶点都被访问；</a:t>
            </a:r>
          </a:p>
          <a:p>
            <a:r>
              <a:rPr lang="zh-CN" altLang="en-US" dirty="0"/>
              <a:t>（</a:t>
            </a:r>
            <a:r>
              <a:rPr lang="en-US" altLang="zh-CN" dirty="0"/>
              <a:t>3</a:t>
            </a:r>
            <a:r>
              <a:rPr lang="zh-CN" altLang="en-US" dirty="0"/>
              <a:t>）若此时图中尚有顶点未被访问，则从一个未被访问的顶点出发，重新进行深度优先遍历，直到图中所有顶点均被访问过为止。</a:t>
            </a:r>
          </a:p>
          <a:p>
            <a:endParaRPr lang="zh-CN" altLang="en-US" dirty="0"/>
          </a:p>
        </p:txBody>
      </p:sp>
    </p:spTree>
    <p:extLst>
      <p:ext uri="{BB962C8B-B14F-4D97-AF65-F5344CB8AC3E}">
        <p14:creationId xmlns:p14="http://schemas.microsoft.com/office/powerpoint/2010/main" val="286098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E11DC-FB9E-4E54-840A-12F100DCD065}"/>
              </a:ext>
            </a:extLst>
          </p:cNvPr>
          <p:cNvSpPr>
            <a:spLocks noGrp="1"/>
          </p:cNvSpPr>
          <p:nvPr>
            <p:ph type="title"/>
          </p:nvPr>
        </p:nvSpPr>
        <p:spPr>
          <a:xfrm>
            <a:off x="1141413" y="327514"/>
            <a:ext cx="9905998" cy="1478570"/>
          </a:xfrm>
        </p:spPr>
        <p:txBody>
          <a:bodyPr/>
          <a:lstStyle/>
          <a:p>
            <a:r>
              <a:rPr lang="en-US" altLang="zh-CN" dirty="0"/>
              <a:t>DFS</a:t>
            </a:r>
            <a:endParaRPr lang="zh-CN" altLang="en-US" dirty="0"/>
          </a:p>
        </p:txBody>
      </p:sp>
      <p:sp>
        <p:nvSpPr>
          <p:cNvPr id="3" name="内容占位符 2">
            <a:extLst>
              <a:ext uri="{FF2B5EF4-FFF2-40B4-BE49-F238E27FC236}">
                <a16:creationId xmlns:a16="http://schemas.microsoft.com/office/drawing/2014/main" id="{FA15EACD-F7D0-447F-A253-F6260C2251A2}"/>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D2EF7B21-C2B4-4B8B-8462-346C04F49FE6}"/>
              </a:ext>
            </a:extLst>
          </p:cNvPr>
          <p:cNvPicPr>
            <a:picLocks noChangeAspect="1"/>
          </p:cNvPicPr>
          <p:nvPr/>
        </p:nvPicPr>
        <p:blipFill>
          <a:blip r:embed="rId2"/>
          <a:stretch>
            <a:fillRect/>
          </a:stretch>
        </p:blipFill>
        <p:spPr>
          <a:xfrm>
            <a:off x="856781" y="1943736"/>
            <a:ext cx="4919980" cy="3847465"/>
          </a:xfrm>
          <a:prstGeom prst="rect">
            <a:avLst/>
          </a:prstGeom>
        </p:spPr>
      </p:pic>
      <p:sp>
        <p:nvSpPr>
          <p:cNvPr id="6" name="矩形 5">
            <a:extLst>
              <a:ext uri="{FF2B5EF4-FFF2-40B4-BE49-F238E27FC236}">
                <a16:creationId xmlns:a16="http://schemas.microsoft.com/office/drawing/2014/main" id="{B9742498-CB54-4CD2-9B67-B5C2B6068F55}"/>
              </a:ext>
            </a:extLst>
          </p:cNvPr>
          <p:cNvSpPr/>
          <p:nvPr/>
        </p:nvSpPr>
        <p:spPr>
          <a:xfrm>
            <a:off x="6094411" y="2415707"/>
            <a:ext cx="5562741" cy="646331"/>
          </a:xfrm>
          <a:prstGeom prst="rect">
            <a:avLst/>
          </a:prstGeom>
        </p:spPr>
        <p:txBody>
          <a:bodyPr wrap="none">
            <a:spAutoFit/>
          </a:bodyPr>
          <a:lstStyle/>
          <a:p>
            <a:r>
              <a:rPr lang="en-US" altLang="zh-CN" sz="3600" dirty="0">
                <a:latin typeface="微软雅黑" panose="020B0503020204020204" charset="-122"/>
                <a:ea typeface="微软雅黑" panose="020B0503020204020204" charset="-122"/>
              </a:rPr>
              <a:t>A-&gt;C-&gt;B-&gt;D-&gt;F-&gt;G-&gt;E</a:t>
            </a:r>
          </a:p>
        </p:txBody>
      </p:sp>
    </p:spTree>
    <p:extLst>
      <p:ext uri="{BB962C8B-B14F-4D97-AF65-F5344CB8AC3E}">
        <p14:creationId xmlns:p14="http://schemas.microsoft.com/office/powerpoint/2010/main" val="84673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E11DC-FB9E-4E54-840A-12F100DCD065}"/>
              </a:ext>
            </a:extLst>
          </p:cNvPr>
          <p:cNvSpPr>
            <a:spLocks noGrp="1"/>
          </p:cNvSpPr>
          <p:nvPr>
            <p:ph type="title"/>
          </p:nvPr>
        </p:nvSpPr>
        <p:spPr>
          <a:xfrm>
            <a:off x="1141413" y="327514"/>
            <a:ext cx="9905998" cy="1478570"/>
          </a:xfrm>
        </p:spPr>
        <p:txBody>
          <a:bodyPr/>
          <a:lstStyle/>
          <a:p>
            <a:r>
              <a:rPr lang="zh-CN" altLang="en-US" dirty="0"/>
              <a:t>一般步骤</a:t>
            </a:r>
          </a:p>
        </p:txBody>
      </p:sp>
      <p:sp>
        <p:nvSpPr>
          <p:cNvPr id="3" name="内容占位符 2">
            <a:extLst>
              <a:ext uri="{FF2B5EF4-FFF2-40B4-BE49-F238E27FC236}">
                <a16:creationId xmlns:a16="http://schemas.microsoft.com/office/drawing/2014/main" id="{FA15EACD-F7D0-447F-A253-F6260C2251A2}"/>
              </a:ext>
            </a:extLst>
          </p:cNvPr>
          <p:cNvSpPr>
            <a:spLocks noGrp="1"/>
          </p:cNvSpPr>
          <p:nvPr>
            <p:ph idx="1"/>
          </p:nvPr>
        </p:nvSpPr>
        <p:spPr/>
        <p:txBody>
          <a:bodyPr/>
          <a:lstStyle/>
          <a:p>
            <a:r>
              <a:rPr lang="zh-CN" altLang="en-US" dirty="0"/>
              <a:t>（</a:t>
            </a:r>
            <a:r>
              <a:rPr lang="en-US" altLang="zh-CN" dirty="0"/>
              <a:t>1</a:t>
            </a:r>
            <a:r>
              <a:rPr lang="zh-CN" altLang="en-US" dirty="0"/>
              <a:t>）判断是否到达终点（即已无法转移或已满足条件）</a:t>
            </a:r>
            <a:endParaRPr lang="en-US" altLang="zh-CN" dirty="0"/>
          </a:p>
          <a:p>
            <a:r>
              <a:rPr lang="zh-CN" altLang="en-US" dirty="0"/>
              <a:t>（</a:t>
            </a:r>
            <a:r>
              <a:rPr lang="en-US" altLang="zh-CN" dirty="0"/>
              <a:t>2</a:t>
            </a:r>
            <a:r>
              <a:rPr lang="zh-CN" altLang="en-US" dirty="0"/>
              <a:t>）寻找转移目标</a:t>
            </a:r>
            <a:endParaRPr lang="en-US" altLang="zh-CN" dirty="0"/>
          </a:p>
          <a:p>
            <a:r>
              <a:rPr lang="zh-CN" altLang="en-US" dirty="0"/>
              <a:t>（</a:t>
            </a:r>
            <a:r>
              <a:rPr lang="en-US" altLang="zh-CN" dirty="0"/>
              <a:t>3</a:t>
            </a:r>
            <a:r>
              <a:rPr lang="zh-CN" altLang="en-US" dirty="0"/>
              <a:t>）更新状态</a:t>
            </a:r>
            <a:endParaRPr lang="en-US" altLang="zh-CN" dirty="0"/>
          </a:p>
          <a:p>
            <a:r>
              <a:rPr lang="zh-CN" altLang="en-US" dirty="0"/>
              <a:t>（</a:t>
            </a:r>
            <a:r>
              <a:rPr lang="en-US" altLang="zh-CN" dirty="0"/>
              <a:t>4</a:t>
            </a:r>
            <a:r>
              <a:rPr lang="zh-CN" altLang="en-US" dirty="0"/>
              <a:t>）转移到新的状态</a:t>
            </a:r>
            <a:endParaRPr lang="en-US" altLang="zh-CN" dirty="0"/>
          </a:p>
          <a:p>
            <a:r>
              <a:rPr lang="zh-CN" altLang="en-US" dirty="0"/>
              <a:t>（</a:t>
            </a:r>
            <a:r>
              <a:rPr lang="en-US" altLang="zh-CN" dirty="0"/>
              <a:t>5</a:t>
            </a:r>
            <a:r>
              <a:rPr lang="zh-CN" altLang="en-US" dirty="0"/>
              <a:t>）还原状态</a:t>
            </a:r>
          </a:p>
        </p:txBody>
      </p:sp>
    </p:spTree>
    <p:extLst>
      <p:ext uri="{BB962C8B-B14F-4D97-AF65-F5344CB8AC3E}">
        <p14:creationId xmlns:p14="http://schemas.microsoft.com/office/powerpoint/2010/main" val="3949023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C0AD5-D8D6-4731-A3E3-C67B22DEAF38}"/>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1CB3FE7E-2F8D-48B3-8CA3-C3A3A614F1AE}"/>
              </a:ext>
            </a:extLst>
          </p:cNvPr>
          <p:cNvSpPr>
            <a:spLocks noGrp="1"/>
          </p:cNvSpPr>
          <p:nvPr>
            <p:ph idx="1"/>
          </p:nvPr>
        </p:nvSpPr>
        <p:spPr/>
        <p:txBody>
          <a:bodyPr/>
          <a:lstStyle/>
          <a:p>
            <a:r>
              <a:rPr lang="zh-CN" altLang="en-US" dirty="0"/>
              <a:t>八皇后问题</a:t>
            </a:r>
            <a:endParaRPr lang="en-US" altLang="zh-CN" dirty="0"/>
          </a:p>
          <a:p>
            <a:r>
              <a:rPr lang="zh-CN" altLang="en-US" dirty="0"/>
              <a:t>要在</a:t>
            </a:r>
            <a:r>
              <a:rPr lang="en-US" altLang="zh-CN" dirty="0"/>
              <a:t>8*8</a:t>
            </a:r>
            <a:r>
              <a:rPr lang="zh-CN" altLang="en-US" dirty="0"/>
              <a:t>的国际象棋棋盘中放</a:t>
            </a:r>
            <a:r>
              <a:rPr lang="en-US" altLang="zh-CN" dirty="0"/>
              <a:t>8</a:t>
            </a:r>
            <a:r>
              <a:rPr lang="zh-CN" altLang="en-US" dirty="0"/>
              <a:t>个皇后，</a:t>
            </a:r>
            <a:endParaRPr lang="en-US" altLang="zh-CN" dirty="0"/>
          </a:p>
          <a:p>
            <a:pPr marL="0" indent="0">
              <a:buNone/>
            </a:pPr>
            <a:r>
              <a:rPr lang="en-US" altLang="zh-CN" dirty="0"/>
              <a:t>  </a:t>
            </a:r>
            <a:r>
              <a:rPr lang="zh-CN" altLang="en-US" dirty="0"/>
              <a:t>使任意两个皇后都不能互相吃掉。</a:t>
            </a:r>
            <a:endParaRPr lang="en-US" altLang="zh-CN" dirty="0"/>
          </a:p>
          <a:p>
            <a:pPr marL="0" indent="0">
              <a:buNone/>
            </a:pPr>
            <a:r>
              <a:rPr lang="en-US" altLang="zh-CN" dirty="0"/>
              <a:t>  </a:t>
            </a:r>
            <a:r>
              <a:rPr lang="zh-CN" altLang="en-US" dirty="0"/>
              <a:t>规则是皇后能吃掉同一行、同一列、</a:t>
            </a:r>
            <a:endParaRPr lang="en-US" altLang="zh-CN" dirty="0"/>
          </a:p>
          <a:p>
            <a:pPr marL="0" indent="0">
              <a:buNone/>
            </a:pPr>
            <a:r>
              <a:rPr lang="en-US" altLang="zh-CN" dirty="0"/>
              <a:t>  </a:t>
            </a:r>
            <a:r>
              <a:rPr lang="zh-CN" altLang="en-US" dirty="0"/>
              <a:t>同一对角线的棋子。</a:t>
            </a:r>
            <a:endParaRPr lang="en-US" altLang="zh-CN" dirty="0"/>
          </a:p>
          <a:p>
            <a:endParaRPr lang="en-US" altLang="zh-CN" dirty="0"/>
          </a:p>
        </p:txBody>
      </p:sp>
      <p:pic>
        <p:nvPicPr>
          <p:cNvPr id="5" name="图片 4">
            <a:extLst>
              <a:ext uri="{FF2B5EF4-FFF2-40B4-BE49-F238E27FC236}">
                <a16:creationId xmlns:a16="http://schemas.microsoft.com/office/drawing/2014/main" id="{656A6EF0-82DA-4187-B9B0-8B4207577F11}"/>
              </a:ext>
            </a:extLst>
          </p:cNvPr>
          <p:cNvPicPr>
            <a:picLocks noChangeAspect="1"/>
          </p:cNvPicPr>
          <p:nvPr/>
        </p:nvPicPr>
        <p:blipFill>
          <a:blip r:embed="rId2"/>
          <a:stretch>
            <a:fillRect/>
          </a:stretch>
        </p:blipFill>
        <p:spPr>
          <a:xfrm>
            <a:off x="7296150" y="1497741"/>
            <a:ext cx="4057650" cy="4076700"/>
          </a:xfrm>
          <a:prstGeom prst="rect">
            <a:avLst/>
          </a:prstGeom>
        </p:spPr>
      </p:pic>
    </p:spTree>
    <p:extLst>
      <p:ext uri="{BB962C8B-B14F-4D97-AF65-F5344CB8AC3E}">
        <p14:creationId xmlns:p14="http://schemas.microsoft.com/office/powerpoint/2010/main" val="2095426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3B909-C966-4252-9AD8-AEB86FB2F771}"/>
              </a:ext>
            </a:extLst>
          </p:cNvPr>
          <p:cNvSpPr>
            <a:spLocks noGrp="1"/>
          </p:cNvSpPr>
          <p:nvPr>
            <p:ph type="title"/>
          </p:nvPr>
        </p:nvSpPr>
        <p:spPr/>
        <p:txBody>
          <a:bodyPr/>
          <a:lstStyle/>
          <a:p>
            <a:r>
              <a:rPr lang="zh-CN" altLang="en-US" dirty="0"/>
              <a:t>大</a:t>
            </a:r>
            <a:r>
              <a:rPr lang="en-US" altLang="zh-CN" dirty="0"/>
              <a:t>O</a:t>
            </a:r>
            <a:r>
              <a:rPr lang="zh-CN" altLang="en-US" dirty="0"/>
              <a:t>记号法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E7D6AE7-F732-403C-98EE-55C9E1F9FCC3}"/>
                  </a:ext>
                </a:extLst>
              </p:cNvPr>
              <p:cNvSpPr>
                <a:spLocks noGrp="1"/>
              </p:cNvSpPr>
              <p:nvPr>
                <p:ph idx="1"/>
              </p:nvPr>
            </p:nvSpPr>
            <p:spPr>
              <a:xfrm>
                <a:off x="838200" y="1825625"/>
                <a:ext cx="10515600" cy="4351338"/>
              </a:xfrm>
            </p:spPr>
            <p:txBody>
              <a:bodyPr/>
              <a:lstStyle/>
              <a:p>
                <a:r>
                  <a:rPr lang="zh-CN" altLang="en-US" dirty="0"/>
                  <a:t>若存在</a:t>
                </a:r>
                <a:r>
                  <a:rPr lang="en-US" altLang="zh-CN" dirty="0"/>
                  <a:t> </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0</m:t>
                        </m:r>
                      </m:sub>
                    </m:sSub>
                  </m:oMath>
                </a14:m>
                <a:r>
                  <a:rPr lang="zh-CN" altLang="en-US" dirty="0"/>
                  <a:t>，当</a:t>
                </a:r>
                <a14:m>
                  <m:oMath xmlns:m="http://schemas.openxmlformats.org/officeDocument/2006/math">
                    <m:r>
                      <a:rPr lang="en-US" altLang="zh-CN" b="0" i="1" smtClean="0">
                        <a:latin typeface="Cambria Math" panose="02040503050406030204" pitchFamily="18" charset="0"/>
                      </a:rPr>
                      <m:t>𝑛</m:t>
                    </m:r>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0</m:t>
                        </m:r>
                      </m:sub>
                    </m:sSub>
                  </m:oMath>
                </a14:m>
                <a:r>
                  <a:rPr lang="zh-CN" altLang="en-US" dirty="0"/>
                  <a:t>时，</a:t>
                </a:r>
                <a14:m>
                  <m:oMath xmlns:m="http://schemas.openxmlformats.org/officeDocument/2006/math">
                    <m:r>
                      <a:rPr lang="en-US" altLang="zh-CN" b="0" i="1" dirty="0" smtClean="0">
                        <a:latin typeface="Cambria Math" panose="02040503050406030204" pitchFamily="18" charset="0"/>
                      </a:rPr>
                      <m:t>𝑓</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𝑛</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𝑐𝑔</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oMath>
                </a14:m>
                <a:r>
                  <a:rPr lang="zh-CN" altLang="en-US" dirty="0"/>
                  <a:t>，则我们说</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𝑂</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𝑔</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oMath>
                </a14:m>
                <a:endParaRPr lang="en-US" altLang="zh-CN" dirty="0"/>
              </a:p>
              <a:p>
                <a:r>
                  <a:rPr lang="zh-CN" altLang="en-US" dirty="0"/>
                  <a:t>换言之，</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𝑂</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𝑔</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 </m:t>
                    </m:r>
                  </m:oMath>
                </a14:m>
                <a:r>
                  <a:rPr lang="zh-CN" altLang="en-US" dirty="0"/>
                  <a:t>是一个</a:t>
                </a:r>
                <a:r>
                  <a:rPr lang="zh-CN" altLang="en-US" b="1" dirty="0"/>
                  <a:t>函数集合</a:t>
                </a:r>
                <a:r>
                  <a:rPr lang="zh-CN" altLang="en-US" dirty="0"/>
                  <a:t>，所有增长速度不超过</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𝑔</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oMath>
                </a14:m>
                <a:r>
                  <a:rPr lang="zh-CN" altLang="en-US" dirty="0"/>
                  <a:t>的函数属于</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𝑂</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𝑔</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 </m:t>
                    </m:r>
                  </m:oMath>
                </a14:m>
                <a:endParaRPr lang="en-US" altLang="zh-CN" dirty="0"/>
              </a:p>
            </p:txBody>
          </p:sp>
        </mc:Choice>
        <mc:Fallback xmlns="">
          <p:sp>
            <p:nvSpPr>
              <p:cNvPr id="3" name="内容占位符 2">
                <a:extLst>
                  <a:ext uri="{FF2B5EF4-FFF2-40B4-BE49-F238E27FC236}">
                    <a16:creationId xmlns:a16="http://schemas.microsoft.com/office/drawing/2014/main" id="{7E7D6AE7-F732-403C-98EE-55C9E1F9FCC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2452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80DFB71-937F-4186-8D76-A1A1DFEF1416}"/>
              </a:ext>
            </a:extLst>
          </p:cNvPr>
          <p:cNvSpPr/>
          <p:nvPr/>
        </p:nvSpPr>
        <p:spPr>
          <a:xfrm>
            <a:off x="271244" y="1792069"/>
            <a:ext cx="6096000" cy="3693319"/>
          </a:xfrm>
          <a:prstGeom prst="rect">
            <a:avLst/>
          </a:prstGeom>
          <a:solidFill>
            <a:schemeClr val="tx1">
              <a:lumMod val="85000"/>
              <a:lumOff val="15000"/>
            </a:schemeClr>
          </a:solidFill>
        </p:spPr>
        <p:txBody>
          <a:bodyPr>
            <a:spAutoFit/>
          </a:bodyPr>
          <a:lstStyle/>
          <a:p>
            <a:r>
              <a:rPr lang="en-US" altLang="zh-CN" dirty="0">
                <a:solidFill>
                  <a:srgbClr val="6A9955"/>
                </a:solidFill>
                <a:latin typeface="Consolas" panose="020B0609020204030204" pitchFamily="49" charset="0"/>
              </a:rPr>
              <a:t>// y[</a:t>
            </a:r>
            <a:r>
              <a:rPr lang="en-US" altLang="zh-CN" dirty="0" err="1">
                <a:solidFill>
                  <a:srgbClr val="6A9955"/>
                </a:solidFill>
                <a:latin typeface="Consolas" panose="020B0609020204030204" pitchFamily="49" charset="0"/>
              </a:rPr>
              <a:t>i</a:t>
            </a:r>
            <a:r>
              <a:rPr lang="en-US" altLang="zh-CN" dirty="0">
                <a:solidFill>
                  <a:srgbClr val="6A9955"/>
                </a:solidFill>
                <a:latin typeface="Consolas" panose="020B0609020204030204" pitchFamily="49" charset="0"/>
              </a:rPr>
              <a:t>]</a:t>
            </a:r>
            <a:r>
              <a:rPr lang="zh-CN" altLang="en-US" dirty="0">
                <a:solidFill>
                  <a:srgbClr val="6A9955"/>
                </a:solidFill>
                <a:latin typeface="Consolas" panose="020B0609020204030204" pitchFamily="49" charset="0"/>
              </a:rPr>
              <a:t>表示第</a:t>
            </a:r>
            <a:r>
              <a:rPr lang="en-US" altLang="zh-CN" dirty="0" err="1">
                <a:solidFill>
                  <a:srgbClr val="6A9955"/>
                </a:solidFill>
                <a:latin typeface="Consolas" panose="020B0609020204030204" pitchFamily="49" charset="0"/>
              </a:rPr>
              <a:t>i</a:t>
            </a:r>
            <a:r>
              <a:rPr lang="zh-CN" altLang="en-US" dirty="0">
                <a:solidFill>
                  <a:srgbClr val="6A9955"/>
                </a:solidFill>
                <a:latin typeface="Consolas" panose="020B0609020204030204" pitchFamily="49" charset="0"/>
              </a:rPr>
              <a:t>个棋子的列坐标，即第</a:t>
            </a:r>
            <a:r>
              <a:rPr lang="en-US" altLang="zh-CN" dirty="0" err="1">
                <a:solidFill>
                  <a:srgbClr val="6A9955"/>
                </a:solidFill>
                <a:latin typeface="Consolas" panose="020B0609020204030204" pitchFamily="49" charset="0"/>
              </a:rPr>
              <a:t>i</a:t>
            </a:r>
            <a:r>
              <a:rPr lang="zh-CN" altLang="en-US" dirty="0">
                <a:solidFill>
                  <a:srgbClr val="6A9955"/>
                </a:solidFill>
                <a:latin typeface="Consolas" panose="020B0609020204030204" pitchFamily="49" charset="0"/>
              </a:rPr>
              <a:t>个棋子在</a:t>
            </a:r>
            <a:r>
              <a:rPr lang="en-US" altLang="zh-CN" dirty="0">
                <a:solidFill>
                  <a:srgbClr val="6A9955"/>
                </a:solidFill>
                <a:latin typeface="Consolas" panose="020B0609020204030204" pitchFamily="49" charset="0"/>
              </a:rPr>
              <a:t>(</a:t>
            </a:r>
            <a:r>
              <a:rPr lang="en-US" altLang="zh-CN" dirty="0" err="1">
                <a:solidFill>
                  <a:srgbClr val="6A9955"/>
                </a:solidFill>
                <a:latin typeface="Consolas" panose="020B0609020204030204" pitchFamily="49" charset="0"/>
              </a:rPr>
              <a:t>i,y</a:t>
            </a:r>
            <a:r>
              <a:rPr lang="en-US" altLang="zh-CN" dirty="0">
                <a:solidFill>
                  <a:srgbClr val="6A9955"/>
                </a:solidFill>
                <a:latin typeface="Consolas" panose="020B0609020204030204" pitchFamily="49" charset="0"/>
              </a:rPr>
              <a:t>[</a:t>
            </a:r>
            <a:r>
              <a:rPr lang="en-US" altLang="zh-CN" dirty="0" err="1">
                <a:solidFill>
                  <a:srgbClr val="6A9955"/>
                </a:solidFill>
                <a:latin typeface="Consolas" panose="020B0609020204030204" pitchFamily="49" charset="0"/>
              </a:rPr>
              <a:t>i</a:t>
            </a:r>
            <a:r>
              <a:rPr lang="en-US" altLang="zh-CN" dirty="0">
                <a:solidFill>
                  <a:srgbClr val="6A9955"/>
                </a:solidFill>
                <a:latin typeface="Consolas" panose="020B0609020204030204" pitchFamily="49" charset="0"/>
              </a:rPr>
              <a:t>])</a:t>
            </a:r>
            <a:r>
              <a:rPr lang="zh-CN" altLang="en-US" dirty="0">
                <a:solidFill>
                  <a:srgbClr val="6A9955"/>
                </a:solidFill>
                <a:latin typeface="Consolas" panose="020B0609020204030204" pitchFamily="49" charset="0"/>
              </a:rPr>
              <a:t>，</a:t>
            </a:r>
            <a:r>
              <a:rPr lang="en-US" altLang="zh-CN" dirty="0">
                <a:solidFill>
                  <a:srgbClr val="6A9955"/>
                </a:solidFill>
                <a:latin typeface="Consolas" panose="020B0609020204030204" pitchFamily="49" charset="0"/>
              </a:rPr>
              <a:t>col[</a:t>
            </a:r>
            <a:r>
              <a:rPr lang="en-US" altLang="zh-CN" dirty="0" err="1">
                <a:solidFill>
                  <a:srgbClr val="6A9955"/>
                </a:solidFill>
                <a:latin typeface="Consolas" panose="020B0609020204030204" pitchFamily="49" charset="0"/>
              </a:rPr>
              <a:t>i</a:t>
            </a:r>
            <a:r>
              <a:rPr lang="en-US" altLang="zh-CN" dirty="0">
                <a:solidFill>
                  <a:srgbClr val="6A9955"/>
                </a:solidFill>
                <a:latin typeface="Consolas" panose="020B0609020204030204" pitchFamily="49" charset="0"/>
              </a:rPr>
              <a:t>]</a:t>
            </a:r>
            <a:r>
              <a:rPr lang="zh-CN" altLang="en-US" dirty="0">
                <a:solidFill>
                  <a:srgbClr val="6A9955"/>
                </a:solidFill>
                <a:latin typeface="Consolas" panose="020B0609020204030204" pitchFamily="49" charset="0"/>
              </a:rPr>
              <a:t>表示第</a:t>
            </a:r>
            <a:r>
              <a:rPr lang="en-US" altLang="zh-CN" dirty="0" err="1">
                <a:solidFill>
                  <a:srgbClr val="6A9955"/>
                </a:solidFill>
                <a:latin typeface="Consolas" panose="020B0609020204030204" pitchFamily="49" charset="0"/>
              </a:rPr>
              <a:t>i</a:t>
            </a:r>
            <a:r>
              <a:rPr lang="zh-CN" altLang="en-US" dirty="0">
                <a:solidFill>
                  <a:srgbClr val="6A9955"/>
                </a:solidFill>
                <a:latin typeface="Consolas" panose="020B0609020204030204" pitchFamily="49" charset="0"/>
              </a:rPr>
              <a:t>列是否有棋子</a:t>
            </a:r>
            <a:endParaRPr lang="zh-CN" altLang="en-US" dirty="0">
              <a:solidFill>
                <a:srgbClr val="D4D4D4"/>
              </a:solidFill>
              <a:latin typeface="Consolas" panose="020B0609020204030204" pitchFamily="49" charset="0"/>
            </a:endParaRPr>
          </a:p>
          <a:p>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y</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10</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col</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10</a:t>
            </a:r>
            <a:r>
              <a:rPr lang="en-US" altLang="zh-CN" dirty="0">
                <a:solidFill>
                  <a:srgbClr val="D4D4D4"/>
                </a:solidFill>
                <a:latin typeface="Consolas" panose="020B0609020204030204" pitchFamily="49" charset="0"/>
              </a:rPr>
              <a:t>];</a:t>
            </a:r>
          </a:p>
          <a:p>
            <a:br>
              <a:rPr lang="en-US" altLang="zh-CN" dirty="0">
                <a:solidFill>
                  <a:srgbClr val="D4D4D4"/>
                </a:solidFill>
                <a:latin typeface="Consolas" panose="020B0609020204030204" pitchFamily="49" charset="0"/>
              </a:rPr>
            </a:br>
            <a:r>
              <a:rPr lang="en-US" altLang="zh-CN" dirty="0">
                <a:solidFill>
                  <a:srgbClr val="6A9955"/>
                </a:solidFill>
                <a:latin typeface="Consolas" panose="020B0609020204030204" pitchFamily="49" charset="0"/>
              </a:rPr>
              <a:t>// </a:t>
            </a:r>
            <a:r>
              <a:rPr lang="zh-CN" altLang="en-US" dirty="0">
                <a:solidFill>
                  <a:srgbClr val="6A9955"/>
                </a:solidFill>
                <a:latin typeface="Consolas" panose="020B0609020204030204" pitchFamily="49" charset="0"/>
              </a:rPr>
              <a:t>判断对角线上是否能放该棋子</a:t>
            </a:r>
            <a:endParaRPr lang="zh-CN" altLang="en-US" dirty="0">
              <a:solidFill>
                <a:srgbClr val="D4D4D4"/>
              </a:solidFill>
              <a:latin typeface="Consolas" panose="020B0609020204030204" pitchFamily="49" charset="0"/>
            </a:endParaRPr>
          </a:p>
          <a:p>
            <a:r>
              <a:rPr lang="en-US" altLang="zh-CN" dirty="0">
                <a:solidFill>
                  <a:srgbClr val="569CD6"/>
                </a:solidFill>
                <a:latin typeface="Consolas" panose="020B0609020204030204" pitchFamily="49" charset="0"/>
              </a:rPr>
              <a:t>bool</a:t>
            </a:r>
            <a:r>
              <a:rPr lang="en-US" altLang="zh-CN" dirty="0">
                <a:solidFill>
                  <a:srgbClr val="D4D4D4"/>
                </a:solidFill>
                <a:latin typeface="Consolas" panose="020B0609020204030204" pitchFamily="49" charset="0"/>
              </a:rPr>
              <a:t> </a:t>
            </a:r>
            <a:r>
              <a:rPr lang="en-US" altLang="zh-CN" dirty="0" err="1">
                <a:solidFill>
                  <a:srgbClr val="DCDCAA"/>
                </a:solidFill>
                <a:latin typeface="Consolas" panose="020B0609020204030204" pitchFamily="49" charset="0"/>
              </a:rPr>
              <a:t>canput</a:t>
            </a:r>
            <a:r>
              <a:rPr lang="en-US" altLang="zh-CN" dirty="0">
                <a:solidFill>
                  <a:srgbClr val="D4D4D4"/>
                </a:solidFill>
                <a:latin typeface="Consolas" panose="020B0609020204030204" pitchFamily="49" charset="0"/>
              </a:rPr>
              <a:t>(</a:t>
            </a: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err="1">
                <a:solidFill>
                  <a:srgbClr val="9CDCFE"/>
                </a:solidFill>
                <a:latin typeface="Consolas" panose="020B0609020204030204" pitchFamily="49" charset="0"/>
              </a:rPr>
              <a:t>curx</a:t>
            </a:r>
            <a:r>
              <a:rPr lang="en-US" altLang="zh-CN" dirty="0" err="1">
                <a:solidFill>
                  <a:srgbClr val="D4D4D4"/>
                </a:solidFill>
                <a:latin typeface="Consolas" panose="020B0609020204030204" pitchFamily="49" charset="0"/>
              </a:rPr>
              <a:t>,</a:t>
            </a:r>
            <a:r>
              <a:rPr lang="en-US" altLang="zh-CN" dirty="0" err="1">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err="1">
                <a:solidFill>
                  <a:srgbClr val="9CDCFE"/>
                </a:solidFill>
                <a:latin typeface="Consolas" panose="020B0609020204030204" pitchFamily="49" charset="0"/>
              </a:rPr>
              <a:t>cury</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for</a:t>
            </a:r>
            <a:r>
              <a:rPr lang="en-US" altLang="zh-CN" dirty="0">
                <a:solidFill>
                  <a:srgbClr val="D4D4D4"/>
                </a:solidFill>
                <a:latin typeface="Consolas" panose="020B0609020204030204" pitchFamily="49" charset="0"/>
              </a:rPr>
              <a:t>(</a:t>
            </a: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;i&lt;</a:t>
            </a:r>
            <a:r>
              <a:rPr lang="en-US" altLang="zh-CN" dirty="0" err="1">
                <a:solidFill>
                  <a:srgbClr val="D4D4D4"/>
                </a:solidFill>
                <a:latin typeface="Consolas" panose="020B0609020204030204" pitchFamily="49" charset="0"/>
              </a:rPr>
              <a:t>curx;i</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if</a:t>
            </a:r>
            <a:r>
              <a:rPr lang="en-US" altLang="zh-CN" dirty="0">
                <a:solidFill>
                  <a:srgbClr val="D4D4D4"/>
                </a:solidFill>
                <a:latin typeface="Consolas" panose="020B0609020204030204" pitchFamily="49" charset="0"/>
              </a:rPr>
              <a:t>(</a:t>
            </a:r>
            <a:r>
              <a:rPr lang="en-US" altLang="zh-CN" dirty="0">
                <a:solidFill>
                  <a:srgbClr val="DCDCAA"/>
                </a:solidFill>
                <a:latin typeface="Consolas" panose="020B0609020204030204" pitchFamily="49" charset="0"/>
              </a:rPr>
              <a:t>abs</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curx-i</a:t>
            </a:r>
            <a:r>
              <a:rPr lang="en-US" altLang="zh-CN" dirty="0">
                <a:solidFill>
                  <a:srgbClr val="D4D4D4"/>
                </a:solidFill>
                <a:latin typeface="Consolas" panose="020B0609020204030204" pitchFamily="49" charset="0"/>
              </a:rPr>
              <a:t>)==</a:t>
            </a:r>
            <a:r>
              <a:rPr lang="en-US" altLang="zh-CN" dirty="0">
                <a:solidFill>
                  <a:srgbClr val="DCDCAA"/>
                </a:solidFill>
                <a:latin typeface="Consolas" panose="020B0609020204030204" pitchFamily="49" charset="0"/>
              </a:rPr>
              <a:t>abs</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cury</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y</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return</a:t>
            </a:r>
            <a:r>
              <a:rPr lang="en-US" altLang="zh-CN" dirty="0">
                <a:solidFill>
                  <a:srgbClr val="D4D4D4"/>
                </a:solidFill>
                <a:latin typeface="Consolas" panose="020B0609020204030204" pitchFamily="49" charset="0"/>
              </a:rPr>
              <a:t> </a:t>
            </a:r>
            <a:r>
              <a:rPr lang="en-US" altLang="zh-CN" dirty="0">
                <a:solidFill>
                  <a:srgbClr val="569CD6"/>
                </a:solidFill>
                <a:latin typeface="Consolas" panose="020B0609020204030204" pitchFamily="49" charset="0"/>
              </a:rPr>
              <a:t>false</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return</a:t>
            </a:r>
            <a:r>
              <a:rPr lang="en-US" altLang="zh-CN" dirty="0">
                <a:solidFill>
                  <a:srgbClr val="D4D4D4"/>
                </a:solidFill>
                <a:latin typeface="Consolas" panose="020B0609020204030204" pitchFamily="49" charset="0"/>
              </a:rPr>
              <a:t> </a:t>
            </a:r>
            <a:r>
              <a:rPr lang="en-US" altLang="zh-CN" dirty="0">
                <a:solidFill>
                  <a:srgbClr val="569CD6"/>
                </a:solidFill>
                <a:latin typeface="Consolas" panose="020B0609020204030204" pitchFamily="49" charset="0"/>
              </a:rPr>
              <a:t>true</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a:t>
            </a:r>
          </a:p>
          <a:p>
            <a:br>
              <a:rPr lang="en-US" altLang="zh-CN" dirty="0">
                <a:solidFill>
                  <a:srgbClr val="D4D4D4"/>
                </a:solidFill>
                <a:latin typeface="Consolas" panose="020B0609020204030204" pitchFamily="49" charset="0"/>
              </a:rPr>
            </a:b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197CF1F9-C535-4319-B0DD-46EBFB7743E3}"/>
              </a:ext>
            </a:extLst>
          </p:cNvPr>
          <p:cNvSpPr/>
          <p:nvPr/>
        </p:nvSpPr>
        <p:spPr>
          <a:xfrm>
            <a:off x="5662569" y="197346"/>
            <a:ext cx="6529431" cy="6463308"/>
          </a:xfrm>
          <a:prstGeom prst="rect">
            <a:avLst/>
          </a:prstGeom>
          <a:solidFill>
            <a:schemeClr val="tx1">
              <a:lumMod val="85000"/>
              <a:lumOff val="15000"/>
            </a:schemeClr>
          </a:solidFill>
        </p:spPr>
        <p:txBody>
          <a:bodyPr wrap="square">
            <a:spAutoFit/>
          </a:bodyPr>
          <a:lstStyle/>
          <a:p>
            <a:r>
              <a:rPr lang="en-US" altLang="zh-CN" dirty="0">
                <a:solidFill>
                  <a:srgbClr val="569CD6"/>
                </a:solidFill>
                <a:latin typeface="Consolas" panose="020B0609020204030204" pitchFamily="49" charset="0"/>
              </a:rPr>
              <a:t>void</a:t>
            </a:r>
            <a:r>
              <a:rPr lang="en-US" altLang="zh-CN" dirty="0">
                <a:solidFill>
                  <a:srgbClr val="D4D4D4"/>
                </a:solidFill>
                <a:latin typeface="Consolas" panose="020B0609020204030204" pitchFamily="49" charset="0"/>
              </a:rPr>
              <a:t> </a:t>
            </a:r>
            <a:r>
              <a:rPr lang="en-US" altLang="zh-CN" dirty="0" err="1">
                <a:solidFill>
                  <a:srgbClr val="DCDCAA"/>
                </a:solidFill>
                <a:latin typeface="Consolas" panose="020B0609020204030204" pitchFamily="49" charset="0"/>
              </a:rPr>
              <a:t>dfs</a:t>
            </a:r>
            <a:r>
              <a:rPr lang="en-US" altLang="zh-CN" dirty="0">
                <a:solidFill>
                  <a:srgbClr val="D4D4D4"/>
                </a:solidFill>
                <a:latin typeface="Consolas" panose="020B0609020204030204" pitchFamily="49" charset="0"/>
              </a:rPr>
              <a:t>(</a:t>
            </a: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n</a:t>
            </a:r>
            <a:r>
              <a:rPr lang="en-US" altLang="zh-CN" dirty="0">
                <a:solidFill>
                  <a:srgbClr val="D4D4D4"/>
                </a:solidFill>
                <a:latin typeface="Consolas" panose="020B0609020204030204" pitchFamily="49" charset="0"/>
              </a:rPr>
              <a:t>){</a:t>
            </a:r>
          </a:p>
          <a:p>
            <a:r>
              <a:rPr lang="en-US" altLang="zh-CN" dirty="0">
                <a:solidFill>
                  <a:srgbClr val="6A9955"/>
                </a:solidFill>
                <a:latin typeface="Consolas" panose="020B0609020204030204" pitchFamily="49" charset="0"/>
              </a:rPr>
              <a:t>    // </a:t>
            </a:r>
            <a:r>
              <a:rPr lang="zh-CN" altLang="en-US" dirty="0">
                <a:solidFill>
                  <a:srgbClr val="6A9955"/>
                </a:solidFill>
                <a:latin typeface="Consolas" panose="020B0609020204030204" pitchFamily="49" charset="0"/>
              </a:rPr>
              <a:t>判断是否结束</a:t>
            </a:r>
            <a:endParaRPr lang="zh-CN" altLang="en-US" dirty="0">
              <a:solidFill>
                <a:srgbClr val="D4D4D4"/>
              </a:solidFill>
              <a:latin typeface="Consolas" panose="020B0609020204030204" pitchFamily="49" charset="0"/>
            </a:endParaRPr>
          </a:p>
          <a:p>
            <a:r>
              <a:rPr lang="zh-CN" altLang="en-US"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if</a:t>
            </a:r>
            <a:r>
              <a:rPr lang="en-US" altLang="zh-CN" dirty="0">
                <a:solidFill>
                  <a:srgbClr val="D4D4D4"/>
                </a:solidFill>
                <a:latin typeface="Consolas" panose="020B0609020204030204" pitchFamily="49" charset="0"/>
              </a:rPr>
              <a:t>(n&gt;</a:t>
            </a:r>
            <a:r>
              <a:rPr lang="en-US" altLang="zh-CN" dirty="0">
                <a:solidFill>
                  <a:srgbClr val="B5CEA8"/>
                </a:solidFill>
                <a:latin typeface="Consolas" panose="020B0609020204030204" pitchFamily="49" charset="0"/>
              </a:rPr>
              <a:t>8</a:t>
            </a:r>
            <a:r>
              <a:rPr lang="en-US" altLang="zh-CN" dirty="0">
                <a:solidFill>
                  <a:srgbClr val="D4D4D4"/>
                </a:solidFill>
                <a:latin typeface="Consolas" panose="020B0609020204030204" pitchFamily="49" charset="0"/>
              </a:rPr>
              <a:t>){</a:t>
            </a:r>
          </a:p>
          <a:p>
            <a:r>
              <a:rPr lang="en-US" altLang="zh-CN" dirty="0">
                <a:solidFill>
                  <a:srgbClr val="6A9955"/>
                </a:solidFill>
                <a:latin typeface="Consolas" panose="020B0609020204030204" pitchFamily="49" charset="0"/>
              </a:rPr>
              <a:t>        // </a:t>
            </a:r>
            <a:r>
              <a:rPr lang="zh-CN" altLang="en-US" dirty="0">
                <a:solidFill>
                  <a:srgbClr val="6A9955"/>
                </a:solidFill>
                <a:latin typeface="Consolas" panose="020B0609020204030204" pitchFamily="49" charset="0"/>
              </a:rPr>
              <a:t>输出答案</a:t>
            </a:r>
            <a:endParaRPr lang="zh-CN" altLang="en-US" dirty="0">
              <a:solidFill>
                <a:srgbClr val="D4D4D4"/>
              </a:solidFill>
              <a:latin typeface="Consolas" panose="020B0609020204030204" pitchFamily="49" charset="0"/>
            </a:endParaRPr>
          </a:p>
          <a:p>
            <a:r>
              <a:rPr lang="zh-CN" altLang="en-US"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return</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p>
          <a:p>
            <a:br>
              <a:rPr lang="en-US" altLang="zh-CN" dirty="0">
                <a:solidFill>
                  <a:srgbClr val="D4D4D4"/>
                </a:solidFill>
                <a:latin typeface="Consolas" panose="020B0609020204030204" pitchFamily="49" charset="0"/>
              </a:rPr>
            </a:br>
            <a:r>
              <a:rPr lang="en-US" altLang="zh-CN" dirty="0">
                <a:solidFill>
                  <a:srgbClr val="6A9955"/>
                </a:solidFill>
                <a:latin typeface="Consolas" panose="020B0609020204030204" pitchFamily="49" charset="0"/>
              </a:rPr>
              <a:t>    // </a:t>
            </a:r>
            <a:r>
              <a:rPr lang="zh-CN" altLang="en-US" dirty="0">
                <a:solidFill>
                  <a:srgbClr val="6A9955"/>
                </a:solidFill>
                <a:latin typeface="Consolas" panose="020B0609020204030204" pitchFamily="49" charset="0"/>
              </a:rPr>
              <a:t>判断是否能放入棋子</a:t>
            </a:r>
            <a:endParaRPr lang="zh-CN" altLang="en-US" dirty="0">
              <a:solidFill>
                <a:srgbClr val="D4D4D4"/>
              </a:solidFill>
              <a:latin typeface="Consolas" panose="020B0609020204030204" pitchFamily="49" charset="0"/>
            </a:endParaRPr>
          </a:p>
          <a:p>
            <a:r>
              <a:rPr lang="zh-CN" altLang="en-US"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for</a:t>
            </a:r>
            <a:r>
              <a:rPr lang="en-US" altLang="zh-CN" dirty="0">
                <a:solidFill>
                  <a:srgbClr val="D4D4D4"/>
                </a:solidFill>
                <a:latin typeface="Consolas" panose="020B0609020204030204" pitchFamily="49" charset="0"/>
              </a:rPr>
              <a:t>(</a:t>
            </a: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;i&lt;=</a:t>
            </a:r>
            <a:r>
              <a:rPr lang="en-US" altLang="zh-CN" dirty="0">
                <a:solidFill>
                  <a:srgbClr val="B5CEA8"/>
                </a:solidFill>
                <a:latin typeface="Consolas" panose="020B0609020204030204" pitchFamily="49" charset="0"/>
              </a:rPr>
              <a:t>8</a:t>
            </a:r>
            <a:r>
              <a:rPr lang="en-US" altLang="zh-CN" dirty="0">
                <a:solidFill>
                  <a:srgbClr val="D4D4D4"/>
                </a:solidFill>
                <a:latin typeface="Consolas" panose="020B0609020204030204" pitchFamily="49" charset="0"/>
              </a:rPr>
              <a:t>;i++)</a:t>
            </a:r>
          </a:p>
          <a:p>
            <a:r>
              <a:rPr lang="en-US" altLang="zh-CN" dirty="0">
                <a:solidFill>
                  <a:srgbClr val="6A9955"/>
                </a:solidFill>
                <a:latin typeface="Consolas" panose="020B0609020204030204" pitchFamily="49" charset="0"/>
              </a:rPr>
              <a:t>        // </a:t>
            </a:r>
            <a:r>
              <a:rPr lang="zh-CN" altLang="en-US" dirty="0">
                <a:solidFill>
                  <a:srgbClr val="6A9955"/>
                </a:solidFill>
                <a:latin typeface="Consolas" panose="020B0609020204030204" pitchFamily="49" charset="0"/>
              </a:rPr>
              <a:t>如果该列没有棋子，并且对角线上也没有棋子</a:t>
            </a:r>
            <a:endParaRPr lang="zh-CN" altLang="en-US" dirty="0">
              <a:solidFill>
                <a:srgbClr val="D4D4D4"/>
              </a:solidFill>
              <a:latin typeface="Consolas" panose="020B0609020204030204" pitchFamily="49" charset="0"/>
            </a:endParaRPr>
          </a:p>
          <a:p>
            <a:r>
              <a:rPr lang="zh-CN" altLang="en-US"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if</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col</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]&amp;&amp;</a:t>
            </a:r>
            <a:r>
              <a:rPr lang="en-US" altLang="zh-CN" dirty="0" err="1">
                <a:solidFill>
                  <a:srgbClr val="DCDCAA"/>
                </a:solidFill>
                <a:latin typeface="Consolas" panose="020B0609020204030204" pitchFamily="49" charset="0"/>
              </a:rPr>
              <a:t>canput</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n,i</a:t>
            </a:r>
            <a:r>
              <a:rPr lang="en-US" altLang="zh-CN" dirty="0">
                <a:solidFill>
                  <a:srgbClr val="D4D4D4"/>
                </a:solidFill>
                <a:latin typeface="Consolas" panose="020B0609020204030204" pitchFamily="49" charset="0"/>
              </a:rPr>
              <a:t>)){</a:t>
            </a:r>
          </a:p>
          <a:p>
            <a:r>
              <a:rPr lang="en-US" altLang="zh-CN" dirty="0">
                <a:solidFill>
                  <a:srgbClr val="6A9955"/>
                </a:solidFill>
                <a:latin typeface="Consolas" panose="020B0609020204030204" pitchFamily="49" charset="0"/>
              </a:rPr>
              <a:t>            // </a:t>
            </a:r>
            <a:r>
              <a:rPr lang="zh-CN" altLang="en-US" dirty="0">
                <a:solidFill>
                  <a:srgbClr val="6A9955"/>
                </a:solidFill>
                <a:latin typeface="Consolas" panose="020B0609020204030204" pitchFamily="49" charset="0"/>
              </a:rPr>
              <a:t>更新状态</a:t>
            </a:r>
            <a:endParaRPr lang="zh-CN" altLang="en-US" dirty="0">
              <a:solidFill>
                <a:srgbClr val="D4D4D4"/>
              </a:solidFill>
              <a:latin typeface="Consolas" panose="020B0609020204030204" pitchFamily="49" charset="0"/>
            </a:endParaRPr>
          </a:p>
          <a:p>
            <a:r>
              <a:rPr lang="zh-CN" altLang="en-US"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y</a:t>
            </a:r>
            <a:r>
              <a:rPr lang="en-US" altLang="zh-CN" dirty="0">
                <a:solidFill>
                  <a:srgbClr val="D4D4D4"/>
                </a:solidFill>
                <a:latin typeface="Consolas" panose="020B0609020204030204" pitchFamily="49" charset="0"/>
              </a:rPr>
              <a:t>[n]=</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col</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p>
          <a:p>
            <a:br>
              <a:rPr lang="en-US" altLang="zh-CN" dirty="0">
                <a:solidFill>
                  <a:srgbClr val="D4D4D4"/>
                </a:solidFill>
                <a:latin typeface="Consolas" panose="020B0609020204030204" pitchFamily="49" charset="0"/>
              </a:rPr>
            </a:br>
            <a:r>
              <a:rPr lang="en-US" altLang="zh-CN" dirty="0">
                <a:solidFill>
                  <a:srgbClr val="6A9955"/>
                </a:solidFill>
                <a:latin typeface="Consolas" panose="020B0609020204030204" pitchFamily="49" charset="0"/>
              </a:rPr>
              <a:t>            // </a:t>
            </a:r>
            <a:r>
              <a:rPr lang="zh-CN" altLang="en-US" dirty="0">
                <a:solidFill>
                  <a:srgbClr val="6A9955"/>
                </a:solidFill>
                <a:latin typeface="Consolas" panose="020B0609020204030204" pitchFamily="49" charset="0"/>
              </a:rPr>
              <a:t>转移到新的状态</a:t>
            </a:r>
            <a:endParaRPr lang="zh-CN" altLang="en-US" dirty="0">
              <a:solidFill>
                <a:srgbClr val="D4D4D4"/>
              </a:solidFill>
              <a:latin typeface="Consolas" panose="020B0609020204030204" pitchFamily="49" charset="0"/>
            </a:endParaRPr>
          </a:p>
          <a:p>
            <a:r>
              <a:rPr lang="zh-CN" altLang="en-US" dirty="0">
                <a:solidFill>
                  <a:srgbClr val="D4D4D4"/>
                </a:solidFill>
                <a:latin typeface="Consolas" panose="020B0609020204030204" pitchFamily="49" charset="0"/>
              </a:rPr>
              <a:t>            </a:t>
            </a:r>
            <a:r>
              <a:rPr lang="en-US" altLang="zh-CN" dirty="0" err="1">
                <a:solidFill>
                  <a:srgbClr val="DCDCAA"/>
                </a:solidFill>
                <a:latin typeface="Consolas" panose="020B0609020204030204" pitchFamily="49" charset="0"/>
              </a:rPr>
              <a:t>dfs</a:t>
            </a:r>
            <a:r>
              <a:rPr lang="en-US" altLang="zh-CN" dirty="0">
                <a:solidFill>
                  <a:srgbClr val="D4D4D4"/>
                </a:solidFill>
                <a:latin typeface="Consolas" panose="020B0609020204030204" pitchFamily="49" charset="0"/>
              </a:rPr>
              <a:t>(n+</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p>
          <a:p>
            <a:br>
              <a:rPr lang="en-US" altLang="zh-CN" dirty="0">
                <a:solidFill>
                  <a:srgbClr val="D4D4D4"/>
                </a:solidFill>
                <a:latin typeface="Consolas" panose="020B0609020204030204" pitchFamily="49" charset="0"/>
              </a:rPr>
            </a:br>
            <a:r>
              <a:rPr lang="en-US" altLang="zh-CN" dirty="0">
                <a:solidFill>
                  <a:srgbClr val="6A9955"/>
                </a:solidFill>
                <a:latin typeface="Consolas" panose="020B0609020204030204" pitchFamily="49" charset="0"/>
              </a:rPr>
              <a:t>            // </a:t>
            </a:r>
            <a:r>
              <a:rPr lang="zh-CN" altLang="en-US" dirty="0">
                <a:solidFill>
                  <a:srgbClr val="6A9955"/>
                </a:solidFill>
                <a:latin typeface="Consolas" panose="020B0609020204030204" pitchFamily="49" charset="0"/>
              </a:rPr>
              <a:t>还原状态</a:t>
            </a:r>
            <a:endParaRPr lang="zh-CN" altLang="en-US" dirty="0">
              <a:solidFill>
                <a:srgbClr val="D4D4D4"/>
              </a:solidFill>
              <a:latin typeface="Consolas" panose="020B0609020204030204" pitchFamily="49" charset="0"/>
            </a:endParaRPr>
          </a:p>
          <a:p>
            <a:r>
              <a:rPr lang="zh-CN" altLang="en-US"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col</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0</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y</a:t>
            </a:r>
            <a:r>
              <a:rPr lang="en-US" altLang="zh-CN" dirty="0">
                <a:solidFill>
                  <a:srgbClr val="D4D4D4"/>
                </a:solidFill>
                <a:latin typeface="Consolas" panose="020B0609020204030204" pitchFamily="49" charset="0"/>
              </a:rPr>
              <a:t>[n]=</a:t>
            </a:r>
            <a:r>
              <a:rPr lang="en-US" altLang="zh-CN" dirty="0">
                <a:solidFill>
                  <a:srgbClr val="B5CEA8"/>
                </a:solidFill>
                <a:latin typeface="Consolas" panose="020B0609020204030204" pitchFamily="49" charset="0"/>
              </a:rPr>
              <a:t>0</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p>
          <a:p>
            <a:r>
              <a:rPr lang="en-US" altLang="zh-CN" dirty="0">
                <a:solidFill>
                  <a:srgbClr val="D4D4D4"/>
                </a:solidFill>
                <a:latin typeface="Consolas" panose="020B0609020204030204" pitchFamily="49" charset="0"/>
              </a:rPr>
              <a:t>}</a:t>
            </a:r>
            <a:endParaRPr lang="zh-CN" altLang="en-US" dirty="0"/>
          </a:p>
        </p:txBody>
      </p:sp>
    </p:spTree>
    <p:extLst>
      <p:ext uri="{BB962C8B-B14F-4D97-AF65-F5344CB8AC3E}">
        <p14:creationId xmlns:p14="http://schemas.microsoft.com/office/powerpoint/2010/main" val="3898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3074B-9494-46C8-B219-479437D9251B}"/>
              </a:ext>
            </a:extLst>
          </p:cNvPr>
          <p:cNvSpPr>
            <a:spLocks noGrp="1"/>
          </p:cNvSpPr>
          <p:nvPr>
            <p:ph type="title"/>
          </p:nvPr>
        </p:nvSpPr>
        <p:spPr/>
        <p:txBody>
          <a:bodyPr/>
          <a:lstStyle/>
          <a:p>
            <a:r>
              <a:rPr lang="en-US" altLang="zh-CN" dirty="0"/>
              <a:t>BFS</a:t>
            </a:r>
            <a:endParaRPr lang="zh-CN" altLang="en-US" dirty="0"/>
          </a:p>
        </p:txBody>
      </p:sp>
      <p:sp>
        <p:nvSpPr>
          <p:cNvPr id="3" name="内容占位符 2">
            <a:extLst>
              <a:ext uri="{FF2B5EF4-FFF2-40B4-BE49-F238E27FC236}">
                <a16:creationId xmlns:a16="http://schemas.microsoft.com/office/drawing/2014/main" id="{A20BA83E-F947-4E20-BFD2-43A506805F50}"/>
              </a:ext>
            </a:extLst>
          </p:cNvPr>
          <p:cNvSpPr>
            <a:spLocks noGrp="1"/>
          </p:cNvSpPr>
          <p:nvPr>
            <p:ph idx="1"/>
          </p:nvPr>
        </p:nvSpPr>
        <p:spPr/>
        <p:txBody>
          <a:bodyPr/>
          <a:lstStyle/>
          <a:p>
            <a:r>
              <a:rPr lang="zh-CN" altLang="en-US" dirty="0"/>
              <a:t>（</a:t>
            </a:r>
            <a:r>
              <a:rPr lang="en-US" altLang="zh-CN" dirty="0"/>
              <a:t>1</a:t>
            </a:r>
            <a:r>
              <a:rPr lang="zh-CN" altLang="en-US" dirty="0"/>
              <a:t>）从队列中取出队首</a:t>
            </a:r>
            <a:r>
              <a:rPr lang="en-US" altLang="zh-CN" dirty="0"/>
              <a:t>v</a:t>
            </a:r>
            <a:r>
              <a:rPr lang="zh-CN" altLang="en-US" dirty="0"/>
              <a:t>，访问顶点</a:t>
            </a:r>
            <a:r>
              <a:rPr lang="en-US" altLang="zh-CN" dirty="0"/>
              <a:t>v</a:t>
            </a:r>
            <a:r>
              <a:rPr lang="zh-CN" altLang="en-US" dirty="0"/>
              <a:t>；</a:t>
            </a:r>
          </a:p>
          <a:p>
            <a:r>
              <a:rPr lang="zh-CN" altLang="en-US" dirty="0"/>
              <a:t>（</a:t>
            </a:r>
            <a:r>
              <a:rPr lang="en-US" altLang="zh-CN" dirty="0"/>
              <a:t>2</a:t>
            </a:r>
            <a:r>
              <a:rPr lang="zh-CN" altLang="en-US" dirty="0"/>
              <a:t>）依次从</a:t>
            </a:r>
            <a:r>
              <a:rPr lang="en-US" altLang="zh-CN" dirty="0"/>
              <a:t>v</a:t>
            </a:r>
            <a:r>
              <a:rPr lang="zh-CN" altLang="en-US" dirty="0"/>
              <a:t>的未被访问的邻接点出发，将所有未被访问的点放入队列尾；直至图中和</a:t>
            </a:r>
            <a:r>
              <a:rPr lang="en-US" altLang="zh-CN" dirty="0"/>
              <a:t>v</a:t>
            </a:r>
            <a:r>
              <a:rPr lang="zh-CN" altLang="en-US" dirty="0"/>
              <a:t>有路径相通的顶点都被放入队列中；</a:t>
            </a:r>
          </a:p>
          <a:p>
            <a:r>
              <a:rPr lang="zh-CN" altLang="en-US" dirty="0"/>
              <a:t>（</a:t>
            </a:r>
            <a:r>
              <a:rPr lang="en-US" altLang="zh-CN" dirty="0"/>
              <a:t>3</a:t>
            </a:r>
            <a:r>
              <a:rPr lang="zh-CN" altLang="en-US" dirty="0"/>
              <a:t>）若此时图中尚有顶点未被访问，则从一个未被访问的顶点出发，重新进行宽度优先遍历，直到图中所有顶点均被访问过为止。</a:t>
            </a:r>
          </a:p>
          <a:p>
            <a:endParaRPr lang="zh-CN" altLang="en-US" dirty="0"/>
          </a:p>
        </p:txBody>
      </p:sp>
    </p:spTree>
    <p:extLst>
      <p:ext uri="{BB962C8B-B14F-4D97-AF65-F5344CB8AC3E}">
        <p14:creationId xmlns:p14="http://schemas.microsoft.com/office/powerpoint/2010/main" val="2808813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92FA97-DD31-449A-AB2E-9CD51FB652B5}"/>
              </a:ext>
            </a:extLst>
          </p:cNvPr>
          <p:cNvSpPr>
            <a:spLocks noGrp="1"/>
          </p:cNvSpPr>
          <p:nvPr>
            <p:ph type="title"/>
          </p:nvPr>
        </p:nvSpPr>
        <p:spPr>
          <a:xfrm>
            <a:off x="1141413" y="104587"/>
            <a:ext cx="9905998" cy="1478570"/>
          </a:xfrm>
        </p:spPr>
        <p:txBody>
          <a:bodyPr/>
          <a:lstStyle/>
          <a:p>
            <a:r>
              <a:rPr lang="en-US" altLang="zh-CN" dirty="0"/>
              <a:t>BFS</a:t>
            </a:r>
            <a:endParaRPr lang="zh-CN" altLang="en-US" dirty="0"/>
          </a:p>
        </p:txBody>
      </p:sp>
      <p:sp>
        <p:nvSpPr>
          <p:cNvPr id="3" name="内容占位符 2">
            <a:extLst>
              <a:ext uri="{FF2B5EF4-FFF2-40B4-BE49-F238E27FC236}">
                <a16:creationId xmlns:a16="http://schemas.microsoft.com/office/drawing/2014/main" id="{EDB48EE8-D0EF-4096-BFB2-34E848A95259}"/>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62AFF76-2287-467B-98D0-352F45CC6B80}"/>
              </a:ext>
            </a:extLst>
          </p:cNvPr>
          <p:cNvPicPr>
            <a:picLocks noChangeAspect="1"/>
          </p:cNvPicPr>
          <p:nvPr/>
        </p:nvPicPr>
        <p:blipFill>
          <a:blip r:embed="rId2"/>
          <a:stretch>
            <a:fillRect/>
          </a:stretch>
        </p:blipFill>
        <p:spPr>
          <a:xfrm>
            <a:off x="768550" y="1434692"/>
            <a:ext cx="5188126" cy="5002435"/>
          </a:xfrm>
          <a:prstGeom prst="rect">
            <a:avLst/>
          </a:prstGeom>
        </p:spPr>
      </p:pic>
      <p:sp>
        <p:nvSpPr>
          <p:cNvPr id="5" name="矩形 4">
            <a:extLst>
              <a:ext uri="{FF2B5EF4-FFF2-40B4-BE49-F238E27FC236}">
                <a16:creationId xmlns:a16="http://schemas.microsoft.com/office/drawing/2014/main" id="{67F2080A-7808-43B1-96CD-FC5E36A918D3}"/>
              </a:ext>
            </a:extLst>
          </p:cNvPr>
          <p:cNvSpPr/>
          <p:nvPr/>
        </p:nvSpPr>
        <p:spPr>
          <a:xfrm>
            <a:off x="6235326" y="2397952"/>
            <a:ext cx="5562741" cy="646331"/>
          </a:xfrm>
          <a:prstGeom prst="rect">
            <a:avLst/>
          </a:prstGeom>
        </p:spPr>
        <p:txBody>
          <a:bodyPr wrap="none">
            <a:spAutoFit/>
          </a:bodyPr>
          <a:lstStyle/>
          <a:p>
            <a:r>
              <a:rPr lang="en-US" altLang="zh-CN" sz="3600" dirty="0">
                <a:latin typeface="微软雅黑" panose="020B0503020204020204" charset="-122"/>
                <a:ea typeface="微软雅黑" panose="020B0503020204020204" charset="-122"/>
              </a:rPr>
              <a:t>A-&gt;C-&gt;D-&gt;F-&gt;B-&gt;G-&gt;E</a:t>
            </a:r>
          </a:p>
        </p:txBody>
      </p:sp>
    </p:spTree>
    <p:extLst>
      <p:ext uri="{BB962C8B-B14F-4D97-AF65-F5344CB8AC3E}">
        <p14:creationId xmlns:p14="http://schemas.microsoft.com/office/powerpoint/2010/main" val="3345400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E11DC-FB9E-4E54-840A-12F100DCD065}"/>
              </a:ext>
            </a:extLst>
          </p:cNvPr>
          <p:cNvSpPr>
            <a:spLocks noGrp="1"/>
          </p:cNvSpPr>
          <p:nvPr>
            <p:ph type="title"/>
          </p:nvPr>
        </p:nvSpPr>
        <p:spPr>
          <a:xfrm>
            <a:off x="1141413" y="327514"/>
            <a:ext cx="9905998" cy="1478570"/>
          </a:xfrm>
        </p:spPr>
        <p:txBody>
          <a:bodyPr/>
          <a:lstStyle/>
          <a:p>
            <a:r>
              <a:rPr lang="zh-CN" altLang="en-US" dirty="0"/>
              <a:t>一般步骤</a:t>
            </a:r>
          </a:p>
        </p:txBody>
      </p:sp>
      <p:sp>
        <p:nvSpPr>
          <p:cNvPr id="3" name="内容占位符 2">
            <a:extLst>
              <a:ext uri="{FF2B5EF4-FFF2-40B4-BE49-F238E27FC236}">
                <a16:creationId xmlns:a16="http://schemas.microsoft.com/office/drawing/2014/main" id="{FA15EACD-F7D0-447F-A253-F6260C2251A2}"/>
              </a:ext>
            </a:extLst>
          </p:cNvPr>
          <p:cNvSpPr>
            <a:spLocks noGrp="1"/>
          </p:cNvSpPr>
          <p:nvPr>
            <p:ph idx="1"/>
          </p:nvPr>
        </p:nvSpPr>
        <p:spPr/>
        <p:txBody>
          <a:bodyPr/>
          <a:lstStyle/>
          <a:p>
            <a:r>
              <a:rPr lang="zh-CN" altLang="en-US" dirty="0"/>
              <a:t>（</a:t>
            </a:r>
            <a:r>
              <a:rPr lang="en-US" altLang="zh-CN" dirty="0"/>
              <a:t>1</a:t>
            </a:r>
            <a:r>
              <a:rPr lang="zh-CN" altLang="en-US" dirty="0"/>
              <a:t>）从队列中取出需要访问的点</a:t>
            </a:r>
            <a:endParaRPr lang="en-US" altLang="zh-CN" dirty="0"/>
          </a:p>
          <a:p>
            <a:r>
              <a:rPr lang="zh-CN" altLang="en-US" dirty="0"/>
              <a:t>（</a:t>
            </a:r>
            <a:r>
              <a:rPr lang="en-US" altLang="zh-CN" dirty="0"/>
              <a:t>2</a:t>
            </a:r>
            <a:r>
              <a:rPr lang="zh-CN" altLang="en-US" dirty="0"/>
              <a:t>）判断是否可以转移</a:t>
            </a:r>
            <a:endParaRPr lang="en-US" altLang="zh-CN" dirty="0"/>
          </a:p>
          <a:p>
            <a:r>
              <a:rPr lang="zh-CN" altLang="en-US" dirty="0"/>
              <a:t>（</a:t>
            </a:r>
            <a:r>
              <a:rPr lang="en-US" altLang="zh-CN" dirty="0"/>
              <a:t>3</a:t>
            </a:r>
            <a:r>
              <a:rPr lang="zh-CN" altLang="en-US" dirty="0"/>
              <a:t>）寻找转移目标</a:t>
            </a:r>
            <a:endParaRPr lang="en-US" altLang="zh-CN" dirty="0"/>
          </a:p>
          <a:p>
            <a:r>
              <a:rPr lang="zh-CN" altLang="en-US" dirty="0"/>
              <a:t>（</a:t>
            </a:r>
            <a:r>
              <a:rPr lang="en-US" altLang="zh-CN" dirty="0"/>
              <a:t>4</a:t>
            </a:r>
            <a:r>
              <a:rPr lang="zh-CN" altLang="en-US" dirty="0"/>
              <a:t>）判断是否到达期望状态</a:t>
            </a:r>
            <a:endParaRPr lang="en-US" altLang="zh-CN" dirty="0"/>
          </a:p>
          <a:p>
            <a:r>
              <a:rPr lang="zh-CN" altLang="en-US" dirty="0"/>
              <a:t>（</a:t>
            </a:r>
            <a:r>
              <a:rPr lang="en-US" altLang="zh-CN" dirty="0"/>
              <a:t>5</a:t>
            </a:r>
            <a:r>
              <a:rPr lang="zh-CN" altLang="en-US" dirty="0"/>
              <a:t>）更新状态</a:t>
            </a:r>
            <a:endParaRPr lang="en-US" altLang="zh-CN" dirty="0"/>
          </a:p>
        </p:txBody>
      </p:sp>
    </p:spTree>
    <p:extLst>
      <p:ext uri="{BB962C8B-B14F-4D97-AF65-F5344CB8AC3E}">
        <p14:creationId xmlns:p14="http://schemas.microsoft.com/office/powerpoint/2010/main" val="123994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AB41F-0E09-428B-A6D4-0577388C4CCD}"/>
              </a:ext>
            </a:extLst>
          </p:cNvPr>
          <p:cNvSpPr>
            <a:spLocks noGrp="1"/>
          </p:cNvSpPr>
          <p:nvPr>
            <p:ph type="title"/>
          </p:nvPr>
        </p:nvSpPr>
        <p:spPr/>
        <p:txBody>
          <a:bodyPr/>
          <a:lstStyle/>
          <a:p>
            <a:r>
              <a:rPr lang="en-US" altLang="zh-CN" dirty="0" err="1"/>
              <a:t>stl</a:t>
            </a:r>
            <a:r>
              <a:rPr lang="en-US" altLang="zh-CN" dirty="0"/>
              <a:t>::queue</a:t>
            </a:r>
            <a:endParaRPr lang="zh-CN" altLang="en-US" dirty="0"/>
          </a:p>
        </p:txBody>
      </p:sp>
      <p:sp>
        <p:nvSpPr>
          <p:cNvPr id="3" name="内容占位符 2">
            <a:extLst>
              <a:ext uri="{FF2B5EF4-FFF2-40B4-BE49-F238E27FC236}">
                <a16:creationId xmlns:a16="http://schemas.microsoft.com/office/drawing/2014/main" id="{CAB95063-66DA-47E2-AB1A-24EA591EB767}"/>
              </a:ext>
            </a:extLst>
          </p:cNvPr>
          <p:cNvSpPr>
            <a:spLocks noGrp="1"/>
          </p:cNvSpPr>
          <p:nvPr>
            <p:ph idx="1"/>
          </p:nvPr>
        </p:nvSpPr>
        <p:spPr>
          <a:xfrm>
            <a:off x="838200" y="2730917"/>
            <a:ext cx="10515600" cy="4351338"/>
          </a:xfrm>
        </p:spPr>
        <p:txBody>
          <a:bodyPr/>
          <a:lstStyle/>
          <a:p>
            <a:r>
              <a:rPr lang="zh-CN" altLang="en-US" dirty="0"/>
              <a:t>先入先出</a:t>
            </a:r>
            <a:endParaRPr lang="en-US" altLang="zh-CN" dirty="0"/>
          </a:p>
          <a:p>
            <a:r>
              <a:rPr lang="en-US" altLang="zh-CN" dirty="0"/>
              <a:t>1. push</a:t>
            </a:r>
          </a:p>
          <a:p>
            <a:r>
              <a:rPr lang="en-US" altLang="zh-CN" dirty="0"/>
              <a:t>2. pop</a:t>
            </a:r>
          </a:p>
          <a:p>
            <a:r>
              <a:rPr lang="en-US" altLang="zh-CN" dirty="0"/>
              <a:t>3. size</a:t>
            </a:r>
          </a:p>
          <a:p>
            <a:r>
              <a:rPr lang="en-US" altLang="zh-CN" dirty="0"/>
              <a:t>4. empty</a:t>
            </a:r>
          </a:p>
          <a:p>
            <a:r>
              <a:rPr lang="en-US" altLang="zh-CN" dirty="0"/>
              <a:t>5. front</a:t>
            </a:r>
          </a:p>
          <a:p>
            <a:r>
              <a:rPr lang="en-US" altLang="zh-CN" dirty="0"/>
              <a:t>6. back</a:t>
            </a:r>
          </a:p>
          <a:p>
            <a:endParaRPr lang="zh-CN" altLang="en-US" dirty="0"/>
          </a:p>
        </p:txBody>
      </p:sp>
      <p:sp>
        <p:nvSpPr>
          <p:cNvPr id="4" name="矩形 3">
            <a:extLst>
              <a:ext uri="{FF2B5EF4-FFF2-40B4-BE49-F238E27FC236}">
                <a16:creationId xmlns:a16="http://schemas.microsoft.com/office/drawing/2014/main" id="{BA1450C9-C399-44A7-85C9-80CE5BACF165}"/>
              </a:ext>
            </a:extLst>
          </p:cNvPr>
          <p:cNvSpPr/>
          <p:nvPr/>
        </p:nvSpPr>
        <p:spPr>
          <a:xfrm>
            <a:off x="838200" y="1799637"/>
            <a:ext cx="2733441" cy="461665"/>
          </a:xfrm>
          <a:prstGeom prst="rect">
            <a:avLst/>
          </a:prstGeom>
          <a:solidFill>
            <a:schemeClr val="tx1">
              <a:lumMod val="85000"/>
              <a:lumOff val="15000"/>
            </a:schemeClr>
          </a:solidFill>
        </p:spPr>
        <p:txBody>
          <a:bodyPr wrap="none">
            <a:spAutoFit/>
          </a:bodyPr>
          <a:lstStyle/>
          <a:p>
            <a:r>
              <a:rPr lang="en-US" altLang="zh-CN" sz="2400" dirty="0">
                <a:solidFill>
                  <a:srgbClr val="C586C0"/>
                </a:solidFill>
                <a:latin typeface="Consolas" panose="020B0609020204030204" pitchFamily="49" charset="0"/>
              </a:rPr>
              <a:t>#include</a:t>
            </a:r>
            <a:r>
              <a:rPr lang="en-US" altLang="zh-CN" sz="2400" dirty="0">
                <a:solidFill>
                  <a:srgbClr val="CE9178"/>
                </a:solidFill>
                <a:latin typeface="Consolas" panose="020B0609020204030204" pitchFamily="49" charset="0"/>
              </a:rPr>
              <a:t>&lt;queue&gt;</a:t>
            </a:r>
            <a:endParaRPr lang="en-US" altLang="zh-CN" sz="2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2863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8261C-CF7E-4F37-847D-60D063011210}"/>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EC63ECB4-5E9C-4E2E-9906-83CEC478AF15}"/>
              </a:ext>
            </a:extLst>
          </p:cNvPr>
          <p:cNvSpPr>
            <a:spLocks noGrp="1"/>
          </p:cNvSpPr>
          <p:nvPr>
            <p:ph idx="1"/>
          </p:nvPr>
        </p:nvSpPr>
        <p:spPr/>
        <p:txBody>
          <a:bodyPr/>
          <a:lstStyle/>
          <a:p>
            <a:endParaRPr lang="zh-CN" altLang="en-US" dirty="0"/>
          </a:p>
        </p:txBody>
      </p:sp>
      <p:sp>
        <p:nvSpPr>
          <p:cNvPr id="4" name="矩形 3">
            <a:extLst>
              <a:ext uri="{FF2B5EF4-FFF2-40B4-BE49-F238E27FC236}">
                <a16:creationId xmlns:a16="http://schemas.microsoft.com/office/drawing/2014/main" id="{3320BC6F-E5FA-4EC0-B088-A07A1CD94F9B}"/>
              </a:ext>
            </a:extLst>
          </p:cNvPr>
          <p:cNvSpPr/>
          <p:nvPr/>
        </p:nvSpPr>
        <p:spPr>
          <a:xfrm>
            <a:off x="254466" y="1443841"/>
            <a:ext cx="6096000" cy="3970318"/>
          </a:xfrm>
          <a:prstGeom prst="rect">
            <a:avLst/>
          </a:prstGeom>
          <a:solidFill>
            <a:schemeClr val="tx1">
              <a:lumMod val="85000"/>
              <a:lumOff val="15000"/>
            </a:schemeClr>
          </a:solidFill>
        </p:spPr>
        <p:txBody>
          <a:bodyPr>
            <a:spAutoFit/>
          </a:bodyPr>
          <a:lstStyle/>
          <a:p>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声明一个元素类型为</a:t>
            </a:r>
            <a:r>
              <a:rPr lang="en-US" altLang="zh-CN" b="0" dirty="0">
                <a:solidFill>
                  <a:srgbClr val="6A9955"/>
                </a:solidFill>
                <a:effectLst/>
                <a:latin typeface="Consolas" panose="020B0609020204030204" pitchFamily="49" charset="0"/>
              </a:rPr>
              <a:t>int</a:t>
            </a:r>
            <a:r>
              <a:rPr lang="zh-CN" altLang="en-US" b="0" dirty="0">
                <a:solidFill>
                  <a:srgbClr val="6A9955"/>
                </a:solidFill>
                <a:effectLst/>
                <a:latin typeface="Consolas" panose="020B0609020204030204" pitchFamily="49" charset="0"/>
              </a:rPr>
              <a:t>的队列，可以是自定义结构体</a:t>
            </a:r>
            <a:endParaRPr lang="zh-CN" altLang="en-US" b="0" dirty="0">
              <a:solidFill>
                <a:srgbClr val="D4D4D4"/>
              </a:solidFill>
              <a:effectLst/>
              <a:latin typeface="Consolas" panose="020B0609020204030204" pitchFamily="49" charset="0"/>
            </a:endParaRPr>
          </a:p>
          <a:p>
            <a:r>
              <a:rPr lang="en-US" altLang="zh-CN" b="0" dirty="0">
                <a:solidFill>
                  <a:srgbClr val="D4D4D4"/>
                </a:solidFill>
                <a:effectLst/>
                <a:latin typeface="Consolas" panose="020B0609020204030204" pitchFamily="49" charset="0"/>
              </a:rPr>
              <a:t>queue&lt;</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&gt;q;</a:t>
            </a:r>
          </a:p>
          <a:p>
            <a:br>
              <a:rPr lang="en-US" altLang="zh-CN" b="0" dirty="0">
                <a:solidFill>
                  <a:srgbClr val="D4D4D4"/>
                </a:solidFill>
                <a:effectLst/>
                <a:latin typeface="Consolas" panose="020B0609020204030204" pitchFamily="49" charset="0"/>
              </a:rPr>
            </a:br>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往队尾放入一个元素</a:t>
            </a:r>
            <a:endParaRPr lang="zh-CN" altLang="en-US" b="0" dirty="0">
              <a:solidFill>
                <a:srgbClr val="D4D4D4"/>
              </a:solidFill>
              <a:effectLst/>
              <a:latin typeface="Consolas" panose="020B0609020204030204" pitchFamily="49" charset="0"/>
            </a:endParaRPr>
          </a:p>
          <a:p>
            <a:r>
              <a:rPr lang="en-US" altLang="zh-CN" b="0" dirty="0">
                <a:solidFill>
                  <a:srgbClr val="6A9955"/>
                </a:solidFill>
                <a:effectLst/>
                <a:latin typeface="Consolas" panose="020B0609020204030204" pitchFamily="49" charset="0"/>
              </a:rPr>
              <a:t>// 2,3,4 -&gt; 2,3,4,5</a:t>
            </a:r>
            <a:endParaRPr lang="zh-CN" altLang="en-US" b="0" dirty="0">
              <a:solidFill>
                <a:srgbClr val="D4D4D4"/>
              </a:solidFill>
              <a:effectLst/>
              <a:latin typeface="Consolas" panose="020B0609020204030204" pitchFamily="49" charset="0"/>
            </a:endParaRPr>
          </a:p>
          <a:p>
            <a:r>
              <a:rPr lang="en-US" altLang="zh-CN" b="0" dirty="0" err="1">
                <a:solidFill>
                  <a:srgbClr val="9CDCFE"/>
                </a:solidFill>
                <a:effectLst/>
                <a:latin typeface="Consolas" panose="020B0609020204030204" pitchFamily="49" charset="0"/>
              </a:rPr>
              <a:t>q</a:t>
            </a:r>
            <a:r>
              <a:rPr lang="en-US" altLang="zh-CN" b="0" dirty="0" err="1">
                <a:solidFill>
                  <a:srgbClr val="D4D4D4"/>
                </a:solidFill>
                <a:effectLst/>
                <a:latin typeface="Consolas" panose="020B0609020204030204" pitchFamily="49" charset="0"/>
              </a:rPr>
              <a:t>.</a:t>
            </a:r>
            <a:r>
              <a:rPr lang="en-US" altLang="zh-CN" b="0" dirty="0" err="1">
                <a:solidFill>
                  <a:srgbClr val="DCDCAA"/>
                </a:solidFill>
                <a:effectLst/>
                <a:latin typeface="Consolas" panose="020B0609020204030204" pitchFamily="49" charset="0"/>
              </a:rPr>
              <a:t>push</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1</a:t>
            </a:r>
            <a:r>
              <a:rPr lang="en-US" altLang="zh-CN" b="0" dirty="0">
                <a:solidFill>
                  <a:srgbClr val="D4D4D4"/>
                </a:solidFill>
                <a:effectLst/>
                <a:latin typeface="Consolas" panose="020B0609020204030204" pitchFamily="49" charset="0"/>
              </a:rPr>
              <a:t>);</a:t>
            </a:r>
          </a:p>
          <a:p>
            <a:br>
              <a:rPr lang="en-US" altLang="zh-CN" b="0" dirty="0">
                <a:solidFill>
                  <a:srgbClr val="D4D4D4"/>
                </a:solidFill>
                <a:effectLst/>
                <a:latin typeface="Consolas" panose="020B0609020204030204" pitchFamily="49" charset="0"/>
              </a:rPr>
            </a:br>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将队首的元素弹出</a:t>
            </a:r>
            <a:endParaRPr lang="zh-CN" altLang="en-US" b="0" dirty="0">
              <a:solidFill>
                <a:srgbClr val="D4D4D4"/>
              </a:solidFill>
              <a:effectLst/>
              <a:latin typeface="Consolas" panose="020B0609020204030204" pitchFamily="49" charset="0"/>
            </a:endParaRPr>
          </a:p>
          <a:p>
            <a:r>
              <a:rPr lang="en-US" altLang="zh-CN" b="0" dirty="0">
                <a:solidFill>
                  <a:srgbClr val="6A9955"/>
                </a:solidFill>
                <a:effectLst/>
                <a:latin typeface="Consolas" panose="020B0609020204030204" pitchFamily="49" charset="0"/>
              </a:rPr>
              <a:t>// 2,3,4,5 -&gt; 3,4,5</a:t>
            </a:r>
            <a:endParaRPr lang="zh-CN" altLang="en-US" b="0" dirty="0">
              <a:solidFill>
                <a:srgbClr val="D4D4D4"/>
              </a:solidFill>
              <a:effectLst/>
              <a:latin typeface="Consolas" panose="020B0609020204030204" pitchFamily="49" charset="0"/>
            </a:endParaRPr>
          </a:p>
          <a:p>
            <a:r>
              <a:rPr lang="en-US" altLang="zh-CN" b="0" dirty="0" err="1">
                <a:solidFill>
                  <a:srgbClr val="9CDCFE"/>
                </a:solidFill>
                <a:effectLst/>
                <a:latin typeface="Consolas" panose="020B0609020204030204" pitchFamily="49" charset="0"/>
              </a:rPr>
              <a:t>q</a:t>
            </a:r>
            <a:r>
              <a:rPr lang="en-US" altLang="zh-CN" b="0" dirty="0" err="1">
                <a:solidFill>
                  <a:srgbClr val="D4D4D4"/>
                </a:solidFill>
                <a:effectLst/>
                <a:latin typeface="Consolas" panose="020B0609020204030204" pitchFamily="49" charset="0"/>
              </a:rPr>
              <a:t>.</a:t>
            </a:r>
            <a:r>
              <a:rPr lang="en-US" altLang="zh-CN" b="0" dirty="0" err="1">
                <a:solidFill>
                  <a:srgbClr val="DCDCAA"/>
                </a:solidFill>
                <a:effectLst/>
                <a:latin typeface="Consolas" panose="020B0609020204030204" pitchFamily="49" charset="0"/>
              </a:rPr>
              <a:t>pop</a:t>
            </a:r>
            <a:r>
              <a:rPr lang="en-US" altLang="zh-CN" b="0" dirty="0">
                <a:solidFill>
                  <a:srgbClr val="D4D4D4"/>
                </a:solidFill>
                <a:effectLst/>
                <a:latin typeface="Consolas" panose="020B0609020204030204" pitchFamily="49" charset="0"/>
              </a:rPr>
              <a:t>();</a:t>
            </a:r>
          </a:p>
          <a:p>
            <a:br>
              <a:rPr lang="en-US" altLang="zh-CN" b="0" dirty="0">
                <a:solidFill>
                  <a:srgbClr val="D4D4D4"/>
                </a:solidFill>
                <a:effectLst/>
                <a:latin typeface="Consolas" panose="020B0609020204030204" pitchFamily="49" charset="0"/>
              </a:rPr>
            </a:br>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获取该队列的长度</a:t>
            </a:r>
            <a:endParaRPr lang="zh-CN" altLang="en-US" b="0" dirty="0">
              <a:solidFill>
                <a:srgbClr val="D4D4D4"/>
              </a:solidFill>
              <a:effectLst/>
              <a:latin typeface="Consolas" panose="020B0609020204030204" pitchFamily="49" charset="0"/>
            </a:endParaRPr>
          </a:p>
          <a:p>
            <a:r>
              <a:rPr lang="en-US" altLang="zh-CN" b="0" dirty="0">
                <a:solidFill>
                  <a:srgbClr val="6A9955"/>
                </a:solidFill>
                <a:effectLst/>
                <a:latin typeface="Consolas" panose="020B0609020204030204" pitchFamily="49" charset="0"/>
              </a:rPr>
              <a:t>// 3,4,5 -&gt; 3</a:t>
            </a:r>
            <a:endParaRPr lang="zh-CN" altLang="en-US" b="0" dirty="0">
              <a:solidFill>
                <a:srgbClr val="D4D4D4"/>
              </a:solidFill>
              <a:effectLst/>
              <a:latin typeface="Consolas" panose="020B0609020204030204" pitchFamily="49" charset="0"/>
            </a:endParaRPr>
          </a:p>
          <a:p>
            <a:r>
              <a:rPr lang="en-US" altLang="zh-CN" b="0" dirty="0">
                <a:solidFill>
                  <a:srgbClr val="569CD6"/>
                </a:solidFill>
                <a:effectLst/>
                <a:latin typeface="Consolas" panose="020B0609020204030204" pitchFamily="49" charset="0"/>
              </a:rPr>
              <a:t>int</a:t>
            </a:r>
            <a:r>
              <a:rPr lang="zh-CN" altLang="en-US"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sz</a:t>
            </a:r>
            <a:r>
              <a:rPr lang="en-US" altLang="zh-CN" b="0" dirty="0">
                <a:solidFill>
                  <a:srgbClr val="D4D4D4"/>
                </a:solidFill>
                <a:effectLst/>
                <a:latin typeface="Consolas" panose="020B0609020204030204" pitchFamily="49" charset="0"/>
              </a:rPr>
              <a:t>=</a:t>
            </a:r>
            <a:r>
              <a:rPr lang="en-US" altLang="zh-CN" b="0" dirty="0" err="1">
                <a:solidFill>
                  <a:srgbClr val="9CDCFE"/>
                </a:solidFill>
                <a:effectLst/>
                <a:latin typeface="Consolas" panose="020B0609020204030204" pitchFamily="49" charset="0"/>
              </a:rPr>
              <a:t>q</a:t>
            </a:r>
            <a:r>
              <a:rPr lang="en-US" altLang="zh-CN" b="0" dirty="0" err="1">
                <a:solidFill>
                  <a:srgbClr val="D4D4D4"/>
                </a:solidFill>
                <a:effectLst/>
                <a:latin typeface="Consolas" panose="020B0609020204030204" pitchFamily="49" charset="0"/>
              </a:rPr>
              <a:t>.</a:t>
            </a:r>
            <a:r>
              <a:rPr lang="en-US" altLang="zh-CN" b="0" dirty="0" err="1">
                <a:solidFill>
                  <a:srgbClr val="DCDCAA"/>
                </a:solidFill>
                <a:effectLst/>
                <a:latin typeface="Consolas" panose="020B0609020204030204" pitchFamily="49" charset="0"/>
              </a:rPr>
              <a:t>size</a:t>
            </a:r>
            <a:r>
              <a:rPr lang="en-US" altLang="zh-CN" b="0" dirty="0">
                <a:solidFill>
                  <a:srgbClr val="D4D4D4"/>
                </a:solidFill>
                <a:effectLst/>
                <a:latin typeface="Consolas" panose="020B0609020204030204" pitchFamily="49" charset="0"/>
              </a:rPr>
              <a:t>();</a:t>
            </a:r>
          </a:p>
        </p:txBody>
      </p:sp>
      <p:sp>
        <p:nvSpPr>
          <p:cNvPr id="5" name="矩形 4">
            <a:extLst>
              <a:ext uri="{FF2B5EF4-FFF2-40B4-BE49-F238E27FC236}">
                <a16:creationId xmlns:a16="http://schemas.microsoft.com/office/drawing/2014/main" id="{44E9A96E-E7D7-4ED7-99A1-C860005542B3}"/>
              </a:ext>
            </a:extLst>
          </p:cNvPr>
          <p:cNvSpPr/>
          <p:nvPr/>
        </p:nvSpPr>
        <p:spPr>
          <a:xfrm>
            <a:off x="6467912" y="1686800"/>
            <a:ext cx="5724088" cy="3139321"/>
          </a:xfrm>
          <a:prstGeom prst="rect">
            <a:avLst/>
          </a:prstGeom>
          <a:solidFill>
            <a:schemeClr val="tx1">
              <a:lumMod val="85000"/>
              <a:lumOff val="15000"/>
            </a:schemeClr>
          </a:solidFill>
        </p:spPr>
        <p:txBody>
          <a:bodyPr wrap="square">
            <a:spAutoFit/>
          </a:bodyPr>
          <a:lstStyle/>
          <a:p>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若该队列是空的，返回</a:t>
            </a:r>
            <a:r>
              <a:rPr lang="en-US" altLang="zh-CN" b="0" dirty="0">
                <a:solidFill>
                  <a:srgbClr val="6A9955"/>
                </a:solidFill>
                <a:effectLst/>
                <a:latin typeface="Consolas" panose="020B0609020204030204" pitchFamily="49" charset="0"/>
              </a:rPr>
              <a:t>true</a:t>
            </a:r>
            <a:r>
              <a:rPr lang="zh-CN" altLang="en-US" b="0" dirty="0">
                <a:solidFill>
                  <a:srgbClr val="6A9955"/>
                </a:solidFill>
                <a:effectLst/>
                <a:latin typeface="Consolas" panose="020B0609020204030204" pitchFamily="49" charset="0"/>
              </a:rPr>
              <a:t>，否则返回</a:t>
            </a:r>
            <a:r>
              <a:rPr lang="en-US" altLang="zh-CN" b="0" dirty="0">
                <a:solidFill>
                  <a:srgbClr val="6A9955"/>
                </a:solidFill>
                <a:effectLst/>
                <a:latin typeface="Consolas" panose="020B0609020204030204" pitchFamily="49" charset="0"/>
              </a:rPr>
              <a:t>false</a:t>
            </a:r>
            <a:endParaRPr lang="en-US" altLang="zh-CN" b="0" dirty="0">
              <a:solidFill>
                <a:srgbClr val="D4D4D4"/>
              </a:solidFill>
              <a:effectLst/>
              <a:latin typeface="Consolas" panose="020B0609020204030204" pitchFamily="49" charset="0"/>
            </a:endParaRPr>
          </a:p>
          <a:p>
            <a:r>
              <a:rPr lang="en-US" altLang="zh-CN" b="0" dirty="0">
                <a:solidFill>
                  <a:srgbClr val="6A9955"/>
                </a:solidFill>
                <a:effectLst/>
                <a:latin typeface="Consolas" panose="020B0609020204030204" pitchFamily="49" charset="0"/>
              </a:rPr>
              <a:t>// 3,4,5 -&gt; false</a:t>
            </a:r>
            <a:endParaRPr lang="en-US" altLang="zh-CN" b="0" dirty="0">
              <a:solidFill>
                <a:srgbClr val="D4D4D4"/>
              </a:solidFill>
              <a:effectLst/>
              <a:latin typeface="Consolas" panose="020B0609020204030204" pitchFamily="49" charset="0"/>
            </a:endParaRPr>
          </a:p>
          <a:p>
            <a:r>
              <a:rPr lang="en-US" altLang="zh-CN" b="0" dirty="0">
                <a:solidFill>
                  <a:srgbClr val="569CD6"/>
                </a:solidFill>
                <a:effectLst/>
                <a:latin typeface="Consolas" panose="020B0609020204030204" pitchFamily="49" charset="0"/>
              </a:rPr>
              <a:t>bool</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is_empty</a:t>
            </a:r>
            <a:r>
              <a:rPr lang="en-US" altLang="zh-CN" b="0" dirty="0">
                <a:solidFill>
                  <a:srgbClr val="D4D4D4"/>
                </a:solidFill>
                <a:effectLst/>
                <a:latin typeface="Consolas" panose="020B0609020204030204" pitchFamily="49" charset="0"/>
              </a:rPr>
              <a:t>=</a:t>
            </a:r>
            <a:r>
              <a:rPr lang="en-US" altLang="zh-CN" b="0" dirty="0" err="1">
                <a:solidFill>
                  <a:srgbClr val="9CDCFE"/>
                </a:solidFill>
                <a:effectLst/>
                <a:latin typeface="Consolas" panose="020B0609020204030204" pitchFamily="49" charset="0"/>
              </a:rPr>
              <a:t>q</a:t>
            </a:r>
            <a:r>
              <a:rPr lang="en-US" altLang="zh-CN" b="0" dirty="0" err="1">
                <a:solidFill>
                  <a:srgbClr val="D4D4D4"/>
                </a:solidFill>
                <a:effectLst/>
                <a:latin typeface="Consolas" panose="020B0609020204030204" pitchFamily="49" charset="0"/>
              </a:rPr>
              <a:t>.</a:t>
            </a:r>
            <a:r>
              <a:rPr lang="en-US" altLang="zh-CN" b="0" dirty="0" err="1">
                <a:solidFill>
                  <a:srgbClr val="DCDCAA"/>
                </a:solidFill>
                <a:effectLst/>
                <a:latin typeface="Consolas" panose="020B0609020204030204" pitchFamily="49" charset="0"/>
              </a:rPr>
              <a:t>empty</a:t>
            </a:r>
            <a:r>
              <a:rPr lang="en-US" altLang="zh-CN" b="0" dirty="0">
                <a:solidFill>
                  <a:srgbClr val="D4D4D4"/>
                </a:solidFill>
                <a:effectLst/>
                <a:latin typeface="Consolas" panose="020B0609020204030204" pitchFamily="49" charset="0"/>
              </a:rPr>
              <a:t>();</a:t>
            </a:r>
          </a:p>
          <a:p>
            <a:br>
              <a:rPr lang="en-US" altLang="zh-CN" b="0" dirty="0">
                <a:solidFill>
                  <a:srgbClr val="D4D4D4"/>
                </a:solidFill>
                <a:effectLst/>
                <a:latin typeface="Consolas" panose="020B0609020204030204" pitchFamily="49" charset="0"/>
              </a:rPr>
            </a:br>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获取队列队首的元素（不会弹出）</a:t>
            </a:r>
            <a:endParaRPr lang="zh-CN" altLang="en-US" b="0" dirty="0">
              <a:solidFill>
                <a:srgbClr val="D4D4D4"/>
              </a:solidFill>
              <a:effectLst/>
              <a:latin typeface="Consolas" panose="020B0609020204030204" pitchFamily="49" charset="0"/>
            </a:endParaRPr>
          </a:p>
          <a:p>
            <a:r>
              <a:rPr lang="en-US" altLang="zh-CN" b="0" dirty="0">
                <a:solidFill>
                  <a:srgbClr val="6A9955"/>
                </a:solidFill>
                <a:effectLst/>
                <a:latin typeface="Consolas" panose="020B0609020204030204" pitchFamily="49" charset="0"/>
              </a:rPr>
              <a:t>// 3,4,5 -&gt; 3</a:t>
            </a:r>
            <a:endParaRPr lang="zh-CN" altLang="en-US" b="0" dirty="0">
              <a:solidFill>
                <a:srgbClr val="D4D4D4"/>
              </a:solidFill>
              <a:effectLst/>
              <a:latin typeface="Consolas" panose="020B0609020204030204" pitchFamily="49" charset="0"/>
            </a:endParaRPr>
          </a:p>
          <a:p>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f=</a:t>
            </a:r>
            <a:r>
              <a:rPr lang="en-US" altLang="zh-CN" b="0" dirty="0" err="1">
                <a:solidFill>
                  <a:srgbClr val="9CDCFE"/>
                </a:solidFill>
                <a:effectLst/>
                <a:latin typeface="Consolas" panose="020B0609020204030204" pitchFamily="49" charset="0"/>
              </a:rPr>
              <a:t>q</a:t>
            </a:r>
            <a:r>
              <a:rPr lang="en-US" altLang="zh-CN" b="0" dirty="0" err="1">
                <a:solidFill>
                  <a:srgbClr val="D4D4D4"/>
                </a:solidFill>
                <a:effectLst/>
                <a:latin typeface="Consolas" panose="020B0609020204030204" pitchFamily="49" charset="0"/>
              </a:rPr>
              <a:t>.</a:t>
            </a:r>
            <a:r>
              <a:rPr lang="en-US" altLang="zh-CN" b="0" dirty="0" err="1">
                <a:solidFill>
                  <a:srgbClr val="DCDCAA"/>
                </a:solidFill>
                <a:effectLst/>
                <a:latin typeface="Consolas" panose="020B0609020204030204" pitchFamily="49" charset="0"/>
              </a:rPr>
              <a:t>front</a:t>
            </a:r>
            <a:r>
              <a:rPr lang="en-US" altLang="zh-CN" b="0" dirty="0">
                <a:solidFill>
                  <a:srgbClr val="D4D4D4"/>
                </a:solidFill>
                <a:effectLst/>
                <a:latin typeface="Consolas" panose="020B0609020204030204" pitchFamily="49" charset="0"/>
              </a:rPr>
              <a:t>();</a:t>
            </a:r>
          </a:p>
          <a:p>
            <a:br>
              <a:rPr lang="en-US" altLang="zh-CN" b="0" dirty="0">
                <a:solidFill>
                  <a:srgbClr val="D4D4D4"/>
                </a:solidFill>
                <a:effectLst/>
                <a:latin typeface="Consolas" panose="020B0609020204030204" pitchFamily="49" charset="0"/>
              </a:rPr>
            </a:br>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获取队列队尾的元素（不会弹出）</a:t>
            </a:r>
            <a:endParaRPr lang="zh-CN" altLang="en-US" b="0" dirty="0">
              <a:solidFill>
                <a:srgbClr val="D4D4D4"/>
              </a:solidFill>
              <a:effectLst/>
              <a:latin typeface="Consolas" panose="020B0609020204030204" pitchFamily="49" charset="0"/>
            </a:endParaRPr>
          </a:p>
          <a:p>
            <a:r>
              <a:rPr lang="en-US" altLang="zh-CN" b="0" dirty="0">
                <a:solidFill>
                  <a:srgbClr val="6A9955"/>
                </a:solidFill>
                <a:effectLst/>
                <a:latin typeface="Consolas" panose="020B0609020204030204" pitchFamily="49" charset="0"/>
              </a:rPr>
              <a:t>// 3,4,5 -&gt; 5</a:t>
            </a:r>
            <a:endParaRPr lang="zh-CN" altLang="en-US" b="0" dirty="0">
              <a:solidFill>
                <a:srgbClr val="D4D4D4"/>
              </a:solidFill>
              <a:effectLst/>
              <a:latin typeface="Consolas" panose="020B0609020204030204" pitchFamily="49" charset="0"/>
            </a:endParaRPr>
          </a:p>
          <a:p>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b=</a:t>
            </a:r>
            <a:r>
              <a:rPr lang="en-US" altLang="zh-CN" b="0" dirty="0" err="1">
                <a:solidFill>
                  <a:srgbClr val="9CDCFE"/>
                </a:solidFill>
                <a:effectLst/>
                <a:latin typeface="Consolas" panose="020B0609020204030204" pitchFamily="49" charset="0"/>
              </a:rPr>
              <a:t>q</a:t>
            </a:r>
            <a:r>
              <a:rPr lang="en-US" altLang="zh-CN" b="0" dirty="0" err="1">
                <a:solidFill>
                  <a:srgbClr val="D4D4D4"/>
                </a:solidFill>
                <a:effectLst/>
                <a:latin typeface="Consolas" panose="020B0609020204030204" pitchFamily="49" charset="0"/>
              </a:rPr>
              <a:t>.</a:t>
            </a:r>
            <a:r>
              <a:rPr lang="en-US" altLang="zh-CN" b="0" dirty="0" err="1">
                <a:solidFill>
                  <a:srgbClr val="DCDCAA"/>
                </a:solidFill>
                <a:effectLst/>
                <a:latin typeface="Consolas" panose="020B0609020204030204" pitchFamily="49" charset="0"/>
              </a:rPr>
              <a:t>back</a:t>
            </a:r>
            <a:r>
              <a:rPr lang="en-US" altLang="zh-C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68606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B1CC3-C22A-48AA-8E30-3604C57AD64A}"/>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2F6D23D5-F209-4EBB-B6B3-AEF8C4EB6D18}"/>
              </a:ext>
            </a:extLst>
          </p:cNvPr>
          <p:cNvSpPr>
            <a:spLocks noGrp="1"/>
          </p:cNvSpPr>
          <p:nvPr>
            <p:ph idx="1"/>
          </p:nvPr>
        </p:nvSpPr>
        <p:spPr>
          <a:xfrm>
            <a:off x="838200" y="1690688"/>
            <a:ext cx="10515600" cy="4574666"/>
          </a:xfrm>
        </p:spPr>
        <p:txBody>
          <a:bodyPr>
            <a:normAutofit fontScale="85000" lnSpcReduction="20000"/>
          </a:bodyPr>
          <a:lstStyle/>
          <a:p>
            <a:r>
              <a:rPr lang="zh-CN" altLang="en-US" dirty="0"/>
              <a:t>走迷宫</a:t>
            </a:r>
            <a:endParaRPr lang="en-US" altLang="zh-CN" dirty="0"/>
          </a:p>
          <a:p>
            <a:r>
              <a:rPr lang="zh-CN" altLang="en-US" dirty="0"/>
              <a:t>定义一个二维数组：</a:t>
            </a:r>
          </a:p>
          <a:p>
            <a:pPr marL="0" indent="0">
              <a:buNone/>
            </a:pPr>
            <a:r>
              <a:rPr lang="en-US" altLang="zh-CN" dirty="0"/>
              <a:t>   int maze[5][5] = {</a:t>
            </a:r>
          </a:p>
          <a:p>
            <a:pPr marL="0" indent="0">
              <a:buNone/>
            </a:pPr>
            <a:r>
              <a:rPr lang="en-US" altLang="zh-CN" dirty="0"/>
              <a:t>	0, 1, 0, 0, 0,</a:t>
            </a:r>
          </a:p>
          <a:p>
            <a:pPr marL="0" indent="0">
              <a:buNone/>
            </a:pPr>
            <a:r>
              <a:rPr lang="en-US" altLang="zh-CN" dirty="0"/>
              <a:t>	0, 1, 0, 1, 0,</a:t>
            </a:r>
          </a:p>
          <a:p>
            <a:pPr marL="0" indent="0">
              <a:buNone/>
            </a:pPr>
            <a:r>
              <a:rPr lang="en-US" altLang="zh-CN" dirty="0"/>
              <a:t>	0, 0, 0, 0, 0,</a:t>
            </a:r>
          </a:p>
          <a:p>
            <a:pPr marL="0" indent="0">
              <a:buNone/>
            </a:pPr>
            <a:r>
              <a:rPr lang="en-US" altLang="zh-CN" dirty="0"/>
              <a:t>	0, 1, 1, 1, 0,</a:t>
            </a:r>
          </a:p>
          <a:p>
            <a:pPr marL="0" indent="0">
              <a:buNone/>
            </a:pPr>
            <a:r>
              <a:rPr lang="en-US" altLang="zh-CN" dirty="0"/>
              <a:t>	0, 0, 0, 1, 0,</a:t>
            </a:r>
          </a:p>
          <a:p>
            <a:pPr marL="0" indent="0">
              <a:buNone/>
            </a:pPr>
            <a:r>
              <a:rPr lang="en-US" altLang="zh-CN" dirty="0"/>
              <a:t>   };</a:t>
            </a:r>
          </a:p>
          <a:p>
            <a:pPr>
              <a:lnSpc>
                <a:spcPct val="120000"/>
              </a:lnSpc>
            </a:pPr>
            <a:r>
              <a:rPr lang="zh-CN" altLang="en-US" dirty="0"/>
              <a:t>它表示一个迷宫，其中的</a:t>
            </a:r>
            <a:r>
              <a:rPr lang="en-US" altLang="zh-CN" dirty="0"/>
              <a:t>1</a:t>
            </a:r>
            <a:r>
              <a:rPr lang="zh-CN" altLang="en-US" dirty="0"/>
              <a:t>表示墙壁，</a:t>
            </a:r>
            <a:r>
              <a:rPr lang="en-US" altLang="zh-CN" dirty="0"/>
              <a:t>0</a:t>
            </a:r>
            <a:r>
              <a:rPr lang="zh-CN" altLang="en-US" dirty="0"/>
              <a:t>表示可以走的路，只能横着走或竖着走，不能斜着走，要求编程序找出从左上角到右下角的最短路线。</a:t>
            </a:r>
          </a:p>
        </p:txBody>
      </p:sp>
    </p:spTree>
    <p:extLst>
      <p:ext uri="{BB962C8B-B14F-4D97-AF65-F5344CB8AC3E}">
        <p14:creationId xmlns:p14="http://schemas.microsoft.com/office/powerpoint/2010/main" val="312530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7326B-5ABC-45F5-AA8D-DF2D3A9E4CC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BF7CF6A-4472-460C-A4B5-7E7BAC3C60AF}"/>
              </a:ext>
            </a:extLst>
          </p:cNvPr>
          <p:cNvSpPr>
            <a:spLocks noGrp="1"/>
          </p:cNvSpPr>
          <p:nvPr>
            <p:ph idx="1"/>
          </p:nvPr>
        </p:nvSpPr>
        <p:spPr/>
        <p:txBody>
          <a:bodyPr/>
          <a:lstStyle/>
          <a:p>
            <a:endParaRPr lang="zh-CN" altLang="en-US"/>
          </a:p>
        </p:txBody>
      </p:sp>
      <p:sp>
        <p:nvSpPr>
          <p:cNvPr id="4" name="矩形 3">
            <a:extLst>
              <a:ext uri="{FF2B5EF4-FFF2-40B4-BE49-F238E27FC236}">
                <a16:creationId xmlns:a16="http://schemas.microsoft.com/office/drawing/2014/main" id="{088030BC-E25F-4398-B350-20A3A235B399}"/>
              </a:ext>
            </a:extLst>
          </p:cNvPr>
          <p:cNvSpPr/>
          <p:nvPr/>
        </p:nvSpPr>
        <p:spPr>
          <a:xfrm>
            <a:off x="4820873" y="0"/>
            <a:ext cx="7371127" cy="6740307"/>
          </a:xfrm>
          <a:prstGeom prst="rect">
            <a:avLst/>
          </a:prstGeom>
          <a:solidFill>
            <a:schemeClr val="tx1">
              <a:lumMod val="85000"/>
              <a:lumOff val="15000"/>
            </a:schemeClr>
          </a:solidFill>
        </p:spPr>
        <p:txBody>
          <a:bodyPr wrap="square">
            <a:spAutoFit/>
          </a:bodyPr>
          <a:lstStyle/>
          <a:p>
            <a:r>
              <a:rPr lang="en-US" altLang="zh-CN" dirty="0">
                <a:solidFill>
                  <a:srgbClr val="569CD6"/>
                </a:solidFill>
                <a:latin typeface="Consolas" panose="020B0609020204030204" pitchFamily="49" charset="0"/>
              </a:rPr>
              <a:t>void</a:t>
            </a:r>
            <a:r>
              <a:rPr lang="en-US" altLang="zh-CN" dirty="0">
                <a:solidFill>
                  <a:srgbClr val="D4D4D4"/>
                </a:solidFill>
                <a:latin typeface="Consolas" panose="020B0609020204030204" pitchFamily="49" charset="0"/>
              </a:rPr>
              <a:t> </a:t>
            </a:r>
            <a:r>
              <a:rPr lang="en-US" altLang="zh-CN" dirty="0" err="1">
                <a:solidFill>
                  <a:srgbClr val="DCDCAA"/>
                </a:solidFill>
                <a:latin typeface="Consolas" panose="020B0609020204030204" pitchFamily="49" charset="0"/>
              </a:rPr>
              <a:t>bfs</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queue&lt;node&gt;q;</a:t>
            </a:r>
          </a:p>
          <a:p>
            <a:r>
              <a:rPr lang="en-US" altLang="zh-CN" dirty="0">
                <a:solidFill>
                  <a:srgbClr val="6A9955"/>
                </a:solidFill>
                <a:latin typeface="Consolas" panose="020B0609020204030204" pitchFamily="49" charset="0"/>
              </a:rPr>
              <a:t>    // </a:t>
            </a:r>
            <a:r>
              <a:rPr lang="zh-CN" altLang="en-US" dirty="0">
                <a:solidFill>
                  <a:srgbClr val="6A9955"/>
                </a:solidFill>
                <a:latin typeface="Consolas" panose="020B0609020204030204" pitchFamily="49" charset="0"/>
              </a:rPr>
              <a:t>初始化状态，把起点放入队列中</a:t>
            </a:r>
            <a:endParaRPr lang="zh-CN" altLang="en-US" dirty="0">
              <a:solidFill>
                <a:srgbClr val="D4D4D4"/>
              </a:solidFill>
              <a:latin typeface="Consolas" panose="020B0609020204030204" pitchFamily="49" charset="0"/>
            </a:endParaRPr>
          </a:p>
          <a:p>
            <a:r>
              <a:rPr lang="zh-CN" altLang="en-US" dirty="0">
                <a:solidFill>
                  <a:srgbClr val="D4D4D4"/>
                </a:solidFill>
                <a:latin typeface="Consolas" panose="020B0609020204030204" pitchFamily="49" charset="0"/>
              </a:rPr>
              <a:t>    </a:t>
            </a:r>
            <a:r>
              <a:rPr lang="en-US" altLang="zh-CN" dirty="0" err="1">
                <a:solidFill>
                  <a:srgbClr val="9CDCFE"/>
                </a:solidFill>
                <a:latin typeface="Consolas" panose="020B0609020204030204" pitchFamily="49" charset="0"/>
              </a:rPr>
              <a:t>q</a:t>
            </a:r>
            <a:r>
              <a:rPr lang="en-US" altLang="zh-CN" dirty="0" err="1">
                <a:solidFill>
                  <a:srgbClr val="D4D4D4"/>
                </a:solidFill>
                <a:latin typeface="Consolas" panose="020B0609020204030204" pitchFamily="49" charset="0"/>
              </a:rPr>
              <a:t>.</a:t>
            </a:r>
            <a:r>
              <a:rPr lang="en-US" altLang="zh-CN" dirty="0" err="1">
                <a:solidFill>
                  <a:srgbClr val="DCDCAA"/>
                </a:solidFill>
                <a:latin typeface="Consolas" panose="020B0609020204030204" pitchFamily="49" charset="0"/>
              </a:rPr>
              <a:t>push</a:t>
            </a:r>
            <a:r>
              <a:rPr lang="en-US" altLang="zh-CN" dirty="0">
                <a:solidFill>
                  <a:srgbClr val="D4D4D4"/>
                </a:solidFill>
                <a:latin typeface="Consolas" panose="020B0609020204030204" pitchFamily="49" charset="0"/>
              </a:rPr>
              <a:t>(</a:t>
            </a:r>
            <a:r>
              <a:rPr lang="en-US" altLang="zh-CN" dirty="0">
                <a:solidFill>
                  <a:srgbClr val="DCDCAA"/>
                </a:solidFill>
                <a:latin typeface="Consolas" panose="020B0609020204030204" pitchFamily="49" charset="0"/>
              </a:rPr>
              <a:t>node</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vis</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pre</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r>
              <a:rPr lang="en-US" altLang="zh-CN" dirty="0">
                <a:solidFill>
                  <a:srgbClr val="DCDCAA"/>
                </a:solidFill>
                <a:latin typeface="Consolas" panose="020B0609020204030204" pitchFamily="49" charset="0"/>
              </a:rPr>
              <a:t>node</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while</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q</a:t>
            </a:r>
            <a:r>
              <a:rPr lang="en-US" altLang="zh-CN" dirty="0" err="1">
                <a:solidFill>
                  <a:srgbClr val="D4D4D4"/>
                </a:solidFill>
                <a:latin typeface="Consolas" panose="020B0609020204030204" pitchFamily="49" charset="0"/>
              </a:rPr>
              <a:t>.</a:t>
            </a:r>
            <a:r>
              <a:rPr lang="en-US" altLang="zh-CN" dirty="0" err="1">
                <a:solidFill>
                  <a:srgbClr val="DCDCAA"/>
                </a:solidFill>
                <a:latin typeface="Consolas" panose="020B0609020204030204" pitchFamily="49" charset="0"/>
              </a:rPr>
              <a:t>empty</a:t>
            </a:r>
            <a:r>
              <a:rPr lang="en-US" altLang="zh-CN" dirty="0">
                <a:solidFill>
                  <a:srgbClr val="D4D4D4"/>
                </a:solidFill>
                <a:latin typeface="Consolas" panose="020B0609020204030204" pitchFamily="49" charset="0"/>
              </a:rPr>
              <a:t>()){</a:t>
            </a:r>
          </a:p>
          <a:p>
            <a:r>
              <a:rPr lang="en-US" altLang="zh-CN" dirty="0">
                <a:solidFill>
                  <a:srgbClr val="6A9955"/>
                </a:solidFill>
                <a:latin typeface="Consolas" panose="020B0609020204030204" pitchFamily="49" charset="0"/>
              </a:rPr>
              <a:t>        // </a:t>
            </a:r>
            <a:r>
              <a:rPr lang="zh-CN" altLang="en-US" dirty="0">
                <a:solidFill>
                  <a:srgbClr val="6A9955"/>
                </a:solidFill>
                <a:latin typeface="Consolas" panose="020B0609020204030204" pitchFamily="49" charset="0"/>
              </a:rPr>
              <a:t>把队首元素弹出</a:t>
            </a:r>
            <a:endParaRPr lang="zh-CN" altLang="en-US" dirty="0">
              <a:solidFill>
                <a:srgbClr val="D4D4D4"/>
              </a:solidFill>
              <a:latin typeface="Consolas" panose="020B0609020204030204" pitchFamily="49" charset="0"/>
            </a:endParaRPr>
          </a:p>
          <a:p>
            <a:r>
              <a:rPr lang="zh-CN" altLang="en-US" dirty="0">
                <a:solidFill>
                  <a:srgbClr val="D4D4D4"/>
                </a:solidFill>
                <a:latin typeface="Consolas" panose="020B0609020204030204" pitchFamily="49" charset="0"/>
              </a:rPr>
              <a:t>        </a:t>
            </a:r>
            <a:r>
              <a:rPr lang="en-US" altLang="zh-CN" dirty="0">
                <a:solidFill>
                  <a:srgbClr val="D4D4D4"/>
                </a:solidFill>
                <a:latin typeface="Consolas" panose="020B0609020204030204" pitchFamily="49" charset="0"/>
              </a:rPr>
              <a:t>node cur=</a:t>
            </a:r>
            <a:r>
              <a:rPr lang="en-US" altLang="zh-CN" dirty="0" err="1">
                <a:solidFill>
                  <a:srgbClr val="9CDCFE"/>
                </a:solidFill>
                <a:latin typeface="Consolas" panose="020B0609020204030204" pitchFamily="49" charset="0"/>
              </a:rPr>
              <a:t>q</a:t>
            </a:r>
            <a:r>
              <a:rPr lang="en-US" altLang="zh-CN" dirty="0" err="1">
                <a:solidFill>
                  <a:srgbClr val="D4D4D4"/>
                </a:solidFill>
                <a:latin typeface="Consolas" panose="020B0609020204030204" pitchFamily="49" charset="0"/>
              </a:rPr>
              <a:t>.</a:t>
            </a:r>
            <a:r>
              <a:rPr lang="en-US" altLang="zh-CN" dirty="0" err="1">
                <a:solidFill>
                  <a:srgbClr val="DCDCAA"/>
                </a:solidFill>
                <a:latin typeface="Consolas" panose="020B0609020204030204" pitchFamily="49" charset="0"/>
              </a:rPr>
              <a:t>front</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q</a:t>
            </a:r>
            <a:r>
              <a:rPr lang="en-US" altLang="zh-CN" dirty="0" err="1">
                <a:solidFill>
                  <a:srgbClr val="D4D4D4"/>
                </a:solidFill>
                <a:latin typeface="Consolas" panose="020B0609020204030204" pitchFamily="49" charset="0"/>
              </a:rPr>
              <a:t>.</a:t>
            </a:r>
            <a:r>
              <a:rPr lang="en-US" altLang="zh-CN" dirty="0" err="1">
                <a:solidFill>
                  <a:srgbClr val="DCDCAA"/>
                </a:solidFill>
                <a:latin typeface="Consolas" panose="020B0609020204030204" pitchFamily="49" charset="0"/>
              </a:rPr>
              <a:t>pop</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for</a:t>
            </a:r>
            <a:r>
              <a:rPr lang="en-US" altLang="zh-CN" dirty="0">
                <a:solidFill>
                  <a:srgbClr val="D4D4D4"/>
                </a:solidFill>
                <a:latin typeface="Consolas" panose="020B0609020204030204" pitchFamily="49" charset="0"/>
              </a:rPr>
              <a:t>(</a:t>
            </a: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0</a:t>
            </a:r>
            <a:r>
              <a:rPr lang="en-US" altLang="zh-CN" dirty="0">
                <a:solidFill>
                  <a:srgbClr val="D4D4D4"/>
                </a:solidFill>
                <a:latin typeface="Consolas" panose="020B0609020204030204" pitchFamily="49" charset="0"/>
              </a:rPr>
              <a:t>;i&lt;</a:t>
            </a:r>
            <a:r>
              <a:rPr lang="en-US" altLang="zh-CN" dirty="0">
                <a:solidFill>
                  <a:srgbClr val="B5CEA8"/>
                </a:solidFill>
                <a:latin typeface="Consolas" panose="020B0609020204030204" pitchFamily="49" charset="0"/>
              </a:rPr>
              <a:t>4</a:t>
            </a:r>
            <a:r>
              <a:rPr lang="en-US" altLang="zh-CN" dirty="0">
                <a:solidFill>
                  <a:srgbClr val="D4D4D4"/>
                </a:solidFill>
                <a:latin typeface="Consolas" panose="020B0609020204030204" pitchFamily="49" charset="0"/>
              </a:rPr>
              <a:t>;i++){</a:t>
            </a:r>
          </a:p>
          <a:p>
            <a:r>
              <a:rPr lang="en-US" altLang="zh-CN" dirty="0">
                <a:solidFill>
                  <a:srgbClr val="D4D4D4"/>
                </a:solidFill>
                <a:latin typeface="Consolas" panose="020B0609020204030204" pitchFamily="49" charset="0"/>
              </a:rPr>
              <a:t>            node dx;</a:t>
            </a:r>
          </a:p>
          <a:p>
            <a:r>
              <a:rPr lang="en-US" altLang="zh-CN" dirty="0">
                <a:solidFill>
                  <a:srgbClr val="6A9955"/>
                </a:solidFill>
                <a:latin typeface="Consolas" panose="020B0609020204030204" pitchFamily="49" charset="0"/>
              </a:rPr>
              <a:t>            // </a:t>
            </a:r>
            <a:r>
              <a:rPr lang="zh-CN" altLang="en-US" dirty="0">
                <a:solidFill>
                  <a:srgbClr val="6A9955"/>
                </a:solidFill>
                <a:latin typeface="Consolas" panose="020B0609020204030204" pitchFamily="49" charset="0"/>
              </a:rPr>
              <a:t>新转移的目标点</a:t>
            </a:r>
            <a:endParaRPr lang="zh-CN" altLang="en-US" dirty="0">
              <a:solidFill>
                <a:srgbClr val="D4D4D4"/>
              </a:solidFill>
              <a:latin typeface="Consolas" panose="020B0609020204030204" pitchFamily="49" charset="0"/>
            </a:endParaRPr>
          </a:p>
          <a:p>
            <a:r>
              <a:rPr lang="zh-CN" altLang="en-US" dirty="0">
                <a:solidFill>
                  <a:srgbClr val="D4D4D4"/>
                </a:solidFill>
                <a:latin typeface="Consolas" panose="020B0609020204030204" pitchFamily="49" charset="0"/>
              </a:rPr>
              <a:t>            </a:t>
            </a:r>
            <a:r>
              <a:rPr lang="en-US" altLang="zh-CN" dirty="0" err="1">
                <a:solidFill>
                  <a:srgbClr val="9CDCFE"/>
                </a:solidFill>
                <a:latin typeface="Consolas" panose="020B0609020204030204" pitchFamily="49" charset="0"/>
              </a:rPr>
              <a:t>dx</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x</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dd</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0</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cur</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x</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dx</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y</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dd</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cur</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y</a:t>
            </a:r>
            <a:r>
              <a:rPr lang="en-US" altLang="zh-CN" dirty="0">
                <a:solidFill>
                  <a:srgbClr val="D4D4D4"/>
                </a:solidFill>
                <a:latin typeface="Consolas" panose="020B0609020204030204" pitchFamily="49" charset="0"/>
              </a:rPr>
              <a:t>;</a:t>
            </a:r>
            <a:br>
              <a:rPr lang="en-US" altLang="zh-CN" dirty="0">
                <a:solidFill>
                  <a:srgbClr val="D4D4D4"/>
                </a:solidFill>
                <a:latin typeface="Consolas" panose="020B0609020204030204" pitchFamily="49" charset="0"/>
              </a:rPr>
            </a:br>
            <a:r>
              <a:rPr lang="en-US" altLang="zh-CN" dirty="0">
                <a:solidFill>
                  <a:srgbClr val="6A9955"/>
                </a:solidFill>
                <a:latin typeface="Consolas" panose="020B0609020204030204" pitchFamily="49" charset="0"/>
              </a:rPr>
              <a:t>            // </a:t>
            </a:r>
            <a:r>
              <a:rPr lang="zh-CN" altLang="en-US" dirty="0">
                <a:solidFill>
                  <a:srgbClr val="6A9955"/>
                </a:solidFill>
                <a:latin typeface="Consolas" panose="020B0609020204030204" pitchFamily="49" charset="0"/>
              </a:rPr>
              <a:t>判断是否能转移</a:t>
            </a:r>
            <a:endParaRPr lang="zh-CN" altLang="en-US" dirty="0">
              <a:solidFill>
                <a:srgbClr val="D4D4D4"/>
              </a:solidFill>
              <a:latin typeface="Consolas" panose="020B0609020204030204" pitchFamily="49" charset="0"/>
            </a:endParaRPr>
          </a:p>
          <a:p>
            <a:r>
              <a:rPr lang="zh-CN" altLang="en-US"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if</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dx</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x</a:t>
            </a:r>
            <a:r>
              <a:rPr lang="en-US" altLang="zh-CN" dirty="0">
                <a:solidFill>
                  <a:srgbClr val="D4D4D4"/>
                </a:solidFill>
                <a:latin typeface="Consolas" panose="020B0609020204030204" pitchFamily="49" charset="0"/>
              </a:rPr>
              <a:t>&lt;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dx</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x</a:t>
            </a:r>
            <a:r>
              <a:rPr lang="en-US" altLang="zh-CN" dirty="0">
                <a:solidFill>
                  <a:srgbClr val="D4D4D4"/>
                </a:solidFill>
                <a:latin typeface="Consolas" panose="020B0609020204030204" pitchFamily="49" charset="0"/>
              </a:rPr>
              <a:t>&gt;</a:t>
            </a:r>
            <a:r>
              <a:rPr lang="en-US" altLang="zh-CN" dirty="0">
                <a:solidFill>
                  <a:srgbClr val="B5CEA8"/>
                </a:solidFill>
                <a:latin typeface="Consolas" panose="020B0609020204030204" pitchFamily="49" charset="0"/>
              </a:rPr>
              <a:t>5</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dx</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y</a:t>
            </a:r>
            <a:r>
              <a:rPr lang="en-US" altLang="zh-CN" dirty="0">
                <a:solidFill>
                  <a:srgbClr val="D4D4D4"/>
                </a:solidFill>
                <a:latin typeface="Consolas" panose="020B0609020204030204" pitchFamily="49" charset="0"/>
              </a:rPr>
              <a:t>&lt;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dx</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y</a:t>
            </a:r>
            <a:r>
              <a:rPr lang="en-US" altLang="zh-CN" dirty="0">
                <a:solidFill>
                  <a:srgbClr val="D4D4D4"/>
                </a:solidFill>
                <a:latin typeface="Consolas" panose="020B0609020204030204" pitchFamily="49" charset="0"/>
              </a:rPr>
              <a:t>&gt;</a:t>
            </a:r>
            <a:r>
              <a:rPr lang="en-US" altLang="zh-CN" dirty="0">
                <a:solidFill>
                  <a:srgbClr val="B5CEA8"/>
                </a:solidFill>
                <a:latin typeface="Consolas" panose="020B0609020204030204" pitchFamily="49" charset="0"/>
              </a:rPr>
              <a:t>5</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dx</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x</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dx</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y</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vis</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dx</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x</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dx</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y</a:t>
            </a:r>
            <a:r>
              <a:rPr lang="en-US" altLang="zh-CN" dirty="0">
                <a:solidFill>
                  <a:srgbClr val="D4D4D4"/>
                </a:solidFill>
                <a:latin typeface="Consolas" panose="020B0609020204030204" pitchFamily="49" charset="0"/>
              </a:rPr>
              <a:t>])</a:t>
            </a:r>
            <a:r>
              <a:rPr lang="en-US" altLang="zh-CN" dirty="0">
                <a:solidFill>
                  <a:srgbClr val="C586C0"/>
                </a:solidFill>
                <a:latin typeface="Consolas" panose="020B0609020204030204" pitchFamily="49" charset="0"/>
              </a:rPr>
              <a:t>continue</a:t>
            </a:r>
            <a:r>
              <a:rPr lang="en-US" altLang="zh-CN" dirty="0">
                <a:solidFill>
                  <a:srgbClr val="D4D4D4"/>
                </a:solidFill>
                <a:latin typeface="Consolas" panose="020B0609020204030204" pitchFamily="49" charset="0"/>
              </a:rPr>
              <a:t>;</a:t>
            </a:r>
          </a:p>
          <a:p>
            <a:br>
              <a:rPr lang="en-US" altLang="zh-CN" dirty="0">
                <a:solidFill>
                  <a:srgbClr val="D4D4D4"/>
                </a:solidFill>
                <a:latin typeface="Consolas" panose="020B0609020204030204" pitchFamily="49" charset="0"/>
              </a:rPr>
            </a:b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vis</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dx</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x</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dx</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y</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pre</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dx</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x</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dx</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y</a:t>
            </a:r>
            <a:r>
              <a:rPr lang="en-US" altLang="zh-CN" dirty="0">
                <a:solidFill>
                  <a:srgbClr val="D4D4D4"/>
                </a:solidFill>
                <a:latin typeface="Consolas" panose="020B0609020204030204" pitchFamily="49" charset="0"/>
              </a:rPr>
              <a:t>]=cur;</a:t>
            </a:r>
            <a:br>
              <a:rPr lang="en-US" altLang="zh-CN" dirty="0">
                <a:solidFill>
                  <a:srgbClr val="D4D4D4"/>
                </a:solidFill>
                <a:latin typeface="Consolas" panose="020B0609020204030204" pitchFamily="49" charset="0"/>
              </a:rPr>
            </a:br>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if</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dx</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x</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5</a:t>
            </a:r>
            <a:r>
              <a:rPr lang="en-US" altLang="zh-CN" dirty="0">
                <a:solidFill>
                  <a:srgbClr val="D4D4D4"/>
                </a:solidFill>
                <a:latin typeface="Consolas" panose="020B0609020204030204" pitchFamily="49" charset="0"/>
              </a:rPr>
              <a:t>&amp;&amp;</a:t>
            </a:r>
            <a:r>
              <a:rPr lang="en-US" altLang="zh-CN" dirty="0" err="1">
                <a:solidFill>
                  <a:srgbClr val="9CDCFE"/>
                </a:solidFill>
                <a:latin typeface="Consolas" panose="020B0609020204030204" pitchFamily="49" charset="0"/>
              </a:rPr>
              <a:t>dx</a:t>
            </a:r>
            <a:r>
              <a:rPr lang="en-US" altLang="zh-CN" dirty="0" err="1">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y</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5</a:t>
            </a:r>
            <a:r>
              <a:rPr lang="en-US" altLang="zh-CN" dirty="0">
                <a:solidFill>
                  <a:srgbClr val="D4D4D4"/>
                </a:solidFill>
                <a:latin typeface="Consolas" panose="020B0609020204030204" pitchFamily="49" charset="0"/>
              </a:rPr>
              <a:t>){</a:t>
            </a:r>
          </a:p>
          <a:p>
            <a:r>
              <a:rPr lang="en-US" altLang="zh-CN" dirty="0">
                <a:solidFill>
                  <a:srgbClr val="6A9955"/>
                </a:solidFill>
                <a:latin typeface="Consolas" panose="020B0609020204030204" pitchFamily="49" charset="0"/>
              </a:rPr>
              <a:t>                // </a:t>
            </a:r>
            <a:r>
              <a:rPr lang="zh-CN" altLang="en-US" dirty="0">
                <a:solidFill>
                  <a:srgbClr val="6A9955"/>
                </a:solidFill>
                <a:latin typeface="Consolas" panose="020B0609020204030204" pitchFamily="49" charset="0"/>
              </a:rPr>
              <a:t>输出答案</a:t>
            </a:r>
            <a:endParaRPr lang="zh-CN" altLang="en-US" dirty="0">
              <a:solidFill>
                <a:srgbClr val="D4D4D4"/>
              </a:solidFill>
              <a:latin typeface="Consolas" panose="020B0609020204030204" pitchFamily="49" charset="0"/>
            </a:endParaRPr>
          </a:p>
          <a:p>
            <a:r>
              <a:rPr lang="zh-CN" altLang="en-US"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return</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br>
              <a:rPr lang="en-US" altLang="zh-CN" dirty="0">
                <a:solidFill>
                  <a:srgbClr val="D4D4D4"/>
                </a:solidFill>
                <a:latin typeface="Consolas" panose="020B0609020204030204" pitchFamily="49" charset="0"/>
              </a:rPr>
            </a:br>
            <a:r>
              <a:rPr lang="en-US" altLang="zh-CN" dirty="0">
                <a:solidFill>
                  <a:srgbClr val="D4D4D4"/>
                </a:solidFill>
                <a:latin typeface="Consolas" panose="020B0609020204030204" pitchFamily="49" charset="0"/>
              </a:rPr>
              <a:t>            </a:t>
            </a:r>
            <a:r>
              <a:rPr lang="en-US" altLang="zh-CN" dirty="0" err="1">
                <a:solidFill>
                  <a:srgbClr val="9CDCFE"/>
                </a:solidFill>
                <a:latin typeface="Consolas" panose="020B0609020204030204" pitchFamily="49" charset="0"/>
              </a:rPr>
              <a:t>q</a:t>
            </a:r>
            <a:r>
              <a:rPr lang="en-US" altLang="zh-CN" dirty="0" err="1">
                <a:solidFill>
                  <a:srgbClr val="D4D4D4"/>
                </a:solidFill>
                <a:latin typeface="Consolas" panose="020B0609020204030204" pitchFamily="49" charset="0"/>
              </a:rPr>
              <a:t>.</a:t>
            </a:r>
            <a:r>
              <a:rPr lang="en-US" altLang="zh-CN" dirty="0" err="1">
                <a:solidFill>
                  <a:srgbClr val="DCDCAA"/>
                </a:solidFill>
                <a:latin typeface="Consolas" panose="020B0609020204030204" pitchFamily="49" charset="0"/>
              </a:rPr>
              <a:t>push</a:t>
            </a:r>
            <a:r>
              <a:rPr lang="en-US" altLang="zh-CN" dirty="0">
                <a:solidFill>
                  <a:srgbClr val="D4D4D4"/>
                </a:solidFill>
                <a:latin typeface="Consolas" panose="020B0609020204030204" pitchFamily="49" charset="0"/>
              </a:rPr>
              <a:t>(dx);</a:t>
            </a:r>
          </a:p>
          <a:p>
            <a:r>
              <a:rPr lang="en-US" altLang="zh-CN" dirty="0">
                <a:solidFill>
                  <a:srgbClr val="D4D4D4"/>
                </a:solidFill>
                <a:latin typeface="Consolas" panose="020B0609020204030204" pitchFamily="49" charset="0"/>
              </a:rPr>
              <a:t>        }</a:t>
            </a:r>
          </a:p>
          <a:p>
            <a:r>
              <a:rPr lang="en-US" altLang="zh-CN" dirty="0">
                <a:solidFill>
                  <a:srgbClr val="D4D4D4"/>
                </a:solidFill>
                <a:latin typeface="Consolas" panose="020B0609020204030204" pitchFamily="49" charset="0"/>
              </a:rPr>
              <a:t>    }</a:t>
            </a:r>
          </a:p>
          <a:p>
            <a:r>
              <a:rPr lang="en-US" altLang="zh-CN" dirty="0">
                <a:solidFill>
                  <a:srgbClr val="D4D4D4"/>
                </a:solidFill>
                <a:latin typeface="Consolas" panose="020B0609020204030204" pitchFamily="49" charset="0"/>
              </a:rPr>
              <a:t>}</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5E94C91A-6690-446D-B055-45B5182B4FF7}"/>
              </a:ext>
            </a:extLst>
          </p:cNvPr>
          <p:cNvSpPr/>
          <p:nvPr/>
        </p:nvSpPr>
        <p:spPr>
          <a:xfrm>
            <a:off x="0" y="2556748"/>
            <a:ext cx="6096000" cy="2862322"/>
          </a:xfrm>
          <a:prstGeom prst="rect">
            <a:avLst/>
          </a:prstGeom>
          <a:solidFill>
            <a:schemeClr val="tx1">
              <a:lumMod val="85000"/>
              <a:lumOff val="15000"/>
            </a:schemeClr>
          </a:solidFill>
        </p:spPr>
        <p:txBody>
          <a:bodyPr>
            <a:spAutoFit/>
          </a:bodyPr>
          <a:lstStyle/>
          <a:p>
            <a:r>
              <a:rPr lang="en-US" altLang="zh-CN" dirty="0">
                <a:solidFill>
                  <a:srgbClr val="569CD6"/>
                </a:solidFill>
                <a:latin typeface="Consolas" panose="020B0609020204030204" pitchFamily="49" charset="0"/>
              </a:rPr>
              <a:t>struct</a:t>
            </a:r>
            <a:r>
              <a:rPr lang="en-US" altLang="zh-CN" dirty="0">
                <a:solidFill>
                  <a:srgbClr val="D4D4D4"/>
                </a:solidFill>
                <a:latin typeface="Consolas" panose="020B0609020204030204" pitchFamily="49" charset="0"/>
              </a:rPr>
              <a:t> </a:t>
            </a:r>
            <a:r>
              <a:rPr lang="en-US" altLang="zh-CN" dirty="0">
                <a:solidFill>
                  <a:srgbClr val="4EC9B0"/>
                </a:solidFill>
                <a:latin typeface="Consolas" panose="020B0609020204030204" pitchFamily="49" charset="0"/>
              </a:rPr>
              <a:t>node</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x,y</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DCDCAA"/>
                </a:solidFill>
                <a:latin typeface="Consolas" panose="020B0609020204030204" pitchFamily="49" charset="0"/>
              </a:rPr>
              <a:t>node</a:t>
            </a:r>
            <a:r>
              <a:rPr lang="en-US" altLang="zh-CN" dirty="0">
                <a:solidFill>
                  <a:srgbClr val="D4D4D4"/>
                </a:solidFill>
                <a:latin typeface="Consolas" panose="020B0609020204030204" pitchFamily="49" charset="0"/>
              </a:rPr>
              <a:t>(</a:t>
            </a: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_x</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0</a:t>
            </a:r>
            <a:r>
              <a:rPr lang="en-US" altLang="zh-CN" dirty="0">
                <a:solidFill>
                  <a:srgbClr val="D4D4D4"/>
                </a:solidFill>
                <a:latin typeface="Consolas" panose="020B0609020204030204" pitchFamily="49" charset="0"/>
              </a:rPr>
              <a:t>,</a:t>
            </a: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_y</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0</a:t>
            </a:r>
            <a:r>
              <a:rPr lang="en-US" altLang="zh-CN" dirty="0">
                <a:solidFill>
                  <a:srgbClr val="D4D4D4"/>
                </a:solidFill>
                <a:latin typeface="Consolas" panose="020B0609020204030204" pitchFamily="49" charset="0"/>
              </a:rPr>
              <a:t>){x=_</a:t>
            </a:r>
            <a:r>
              <a:rPr lang="en-US" altLang="zh-CN" dirty="0" err="1">
                <a:solidFill>
                  <a:srgbClr val="D4D4D4"/>
                </a:solidFill>
                <a:latin typeface="Consolas" panose="020B0609020204030204" pitchFamily="49" charset="0"/>
              </a:rPr>
              <a:t>x,y</a:t>
            </a:r>
            <a:r>
              <a:rPr lang="en-US" altLang="zh-CN" dirty="0">
                <a:solidFill>
                  <a:srgbClr val="D4D4D4"/>
                </a:solidFill>
                <a:latin typeface="Consolas" panose="020B0609020204030204" pitchFamily="49" charset="0"/>
              </a:rPr>
              <a:t>=_y;}</a:t>
            </a:r>
          </a:p>
          <a:p>
            <a:r>
              <a:rPr lang="en-US" altLang="zh-CN" dirty="0">
                <a:solidFill>
                  <a:srgbClr val="D4D4D4"/>
                </a:solidFill>
                <a:latin typeface="Consolas" panose="020B0609020204030204" pitchFamily="49" charset="0"/>
              </a:rPr>
              <a:t>};</a:t>
            </a:r>
          </a:p>
          <a:p>
            <a:r>
              <a:rPr lang="en-US" altLang="zh-CN" dirty="0">
                <a:solidFill>
                  <a:srgbClr val="6A9955"/>
                </a:solidFill>
                <a:latin typeface="Consolas" panose="020B0609020204030204" pitchFamily="49" charset="0"/>
              </a:rPr>
              <a:t>// a</a:t>
            </a:r>
            <a:r>
              <a:rPr lang="zh-CN" altLang="en-US" dirty="0">
                <a:solidFill>
                  <a:srgbClr val="6A9955"/>
                </a:solidFill>
                <a:latin typeface="Consolas" panose="020B0609020204030204" pitchFamily="49" charset="0"/>
              </a:rPr>
              <a:t>数组含义如题所示，</a:t>
            </a:r>
            <a:r>
              <a:rPr lang="en-US" altLang="zh-CN" dirty="0">
                <a:solidFill>
                  <a:srgbClr val="6A9955"/>
                </a:solidFill>
                <a:latin typeface="Consolas" panose="020B0609020204030204" pitchFamily="49" charset="0"/>
              </a:rPr>
              <a:t>vis</a:t>
            </a:r>
            <a:r>
              <a:rPr lang="zh-CN" altLang="en-US" dirty="0">
                <a:solidFill>
                  <a:srgbClr val="6A9955"/>
                </a:solidFill>
                <a:latin typeface="Consolas" panose="020B0609020204030204" pitchFamily="49" charset="0"/>
              </a:rPr>
              <a:t>数组表示点</a:t>
            </a:r>
            <a:r>
              <a:rPr lang="en-US" altLang="zh-CN" dirty="0">
                <a:solidFill>
                  <a:srgbClr val="6A9955"/>
                </a:solidFill>
                <a:latin typeface="Consolas" panose="020B0609020204030204" pitchFamily="49" charset="0"/>
              </a:rPr>
              <a:t>(</a:t>
            </a:r>
            <a:r>
              <a:rPr lang="en-US" altLang="zh-CN" dirty="0" err="1">
                <a:solidFill>
                  <a:srgbClr val="6A9955"/>
                </a:solidFill>
                <a:latin typeface="Consolas" panose="020B0609020204030204" pitchFamily="49" charset="0"/>
              </a:rPr>
              <a:t>i,j</a:t>
            </a:r>
            <a:r>
              <a:rPr lang="en-US" altLang="zh-CN" dirty="0">
                <a:solidFill>
                  <a:srgbClr val="6A9955"/>
                </a:solidFill>
                <a:latin typeface="Consolas" panose="020B0609020204030204" pitchFamily="49" charset="0"/>
              </a:rPr>
              <a:t>)</a:t>
            </a:r>
            <a:r>
              <a:rPr lang="zh-CN" altLang="en-US" dirty="0">
                <a:solidFill>
                  <a:srgbClr val="6A9955"/>
                </a:solidFill>
                <a:latin typeface="Consolas" panose="020B0609020204030204" pitchFamily="49" charset="0"/>
              </a:rPr>
              <a:t>是否被访问</a:t>
            </a:r>
            <a:endParaRPr lang="zh-CN" altLang="en-US" dirty="0">
              <a:solidFill>
                <a:srgbClr val="D4D4D4"/>
              </a:solidFill>
              <a:latin typeface="Consolas" panose="020B0609020204030204" pitchFamily="49" charset="0"/>
            </a:endParaRPr>
          </a:p>
          <a:p>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10</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10</a:t>
            </a:r>
            <a:r>
              <a:rPr lang="en-US" altLang="zh-CN" dirty="0">
                <a:solidFill>
                  <a:srgbClr val="D4D4D4"/>
                </a:solidFill>
                <a:latin typeface="Consolas" panose="020B0609020204030204" pitchFamily="49" charset="0"/>
              </a:rPr>
              <a:t>],</a:t>
            </a:r>
            <a:r>
              <a:rPr lang="en-US" altLang="zh-CN" dirty="0">
                <a:solidFill>
                  <a:srgbClr val="9CDCFE"/>
                </a:solidFill>
                <a:latin typeface="Consolas" panose="020B0609020204030204" pitchFamily="49" charset="0"/>
              </a:rPr>
              <a:t>vis</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10</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10</a:t>
            </a:r>
            <a:r>
              <a:rPr lang="en-US" altLang="zh-CN" dirty="0">
                <a:solidFill>
                  <a:srgbClr val="D4D4D4"/>
                </a:solidFill>
                <a:latin typeface="Consolas" panose="020B0609020204030204" pitchFamily="49" charset="0"/>
              </a:rPr>
              <a:t>];</a:t>
            </a:r>
          </a:p>
          <a:p>
            <a:r>
              <a:rPr lang="en-US" altLang="zh-CN" dirty="0">
                <a:solidFill>
                  <a:srgbClr val="6A9955"/>
                </a:solidFill>
                <a:latin typeface="Consolas" panose="020B0609020204030204" pitchFamily="49" charset="0"/>
              </a:rPr>
              <a:t>// </a:t>
            </a:r>
            <a:r>
              <a:rPr lang="zh-CN" altLang="en-US" dirty="0">
                <a:solidFill>
                  <a:srgbClr val="6A9955"/>
                </a:solidFill>
                <a:latin typeface="Consolas" panose="020B0609020204030204" pitchFamily="49" charset="0"/>
              </a:rPr>
              <a:t>记录是从哪一个点转移到当前的这个点的</a:t>
            </a:r>
            <a:endParaRPr lang="zh-CN" altLang="en-US" dirty="0">
              <a:solidFill>
                <a:srgbClr val="D4D4D4"/>
              </a:solidFill>
              <a:latin typeface="Consolas" panose="020B0609020204030204" pitchFamily="49" charset="0"/>
            </a:endParaRPr>
          </a:p>
          <a:p>
            <a:r>
              <a:rPr lang="en-US" altLang="zh-CN" dirty="0">
                <a:solidFill>
                  <a:srgbClr val="D4D4D4"/>
                </a:solidFill>
                <a:latin typeface="Consolas" panose="020B0609020204030204" pitchFamily="49" charset="0"/>
              </a:rPr>
              <a:t>node </a:t>
            </a:r>
            <a:r>
              <a:rPr lang="en-US" altLang="zh-CN" dirty="0">
                <a:solidFill>
                  <a:srgbClr val="9CDCFE"/>
                </a:solidFill>
                <a:latin typeface="Consolas" panose="020B0609020204030204" pitchFamily="49" charset="0"/>
              </a:rPr>
              <a:t>pre</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10</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10</a:t>
            </a:r>
            <a:r>
              <a:rPr lang="en-US" altLang="zh-CN" dirty="0">
                <a:solidFill>
                  <a:srgbClr val="D4D4D4"/>
                </a:solidFill>
                <a:latin typeface="Consolas" panose="020B0609020204030204" pitchFamily="49" charset="0"/>
              </a:rPr>
              <a:t>];</a:t>
            </a:r>
          </a:p>
          <a:p>
            <a:r>
              <a:rPr lang="en-US" altLang="zh-CN" dirty="0">
                <a:solidFill>
                  <a:srgbClr val="6A9955"/>
                </a:solidFill>
                <a:latin typeface="Consolas" panose="020B0609020204030204" pitchFamily="49" charset="0"/>
              </a:rPr>
              <a:t>// </a:t>
            </a:r>
            <a:r>
              <a:rPr lang="zh-CN" altLang="en-US" dirty="0">
                <a:solidFill>
                  <a:srgbClr val="6A9955"/>
                </a:solidFill>
                <a:latin typeface="Consolas" panose="020B0609020204030204" pitchFamily="49" charset="0"/>
              </a:rPr>
              <a:t>点之间的转移，节省代码量</a:t>
            </a:r>
            <a:endParaRPr lang="zh-CN" altLang="en-US" dirty="0">
              <a:solidFill>
                <a:srgbClr val="D4D4D4"/>
              </a:solidFill>
              <a:latin typeface="Consolas" panose="020B0609020204030204" pitchFamily="49" charset="0"/>
            </a:endParaRPr>
          </a:p>
          <a:p>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dd</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4</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2</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0</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0</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0</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0</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4214532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72E8E-14F2-405F-8A4B-82F3548FC385}"/>
              </a:ext>
            </a:extLst>
          </p:cNvPr>
          <p:cNvSpPr>
            <a:spLocks noGrp="1"/>
          </p:cNvSpPr>
          <p:nvPr>
            <p:ph type="title"/>
          </p:nvPr>
        </p:nvSpPr>
        <p:spPr/>
        <p:txBody>
          <a:bodyPr/>
          <a:lstStyle/>
          <a:p>
            <a:r>
              <a:rPr lang="en-US" altLang="zh-CN" dirty="0"/>
              <a:t>BFS</a:t>
            </a:r>
            <a:r>
              <a:rPr lang="zh-CN" altLang="en-US" dirty="0"/>
              <a:t>和</a:t>
            </a:r>
            <a:r>
              <a:rPr lang="en-US" altLang="zh-CN" dirty="0"/>
              <a:t>DFS</a:t>
            </a:r>
            <a:endParaRPr lang="zh-CN" altLang="en-US" dirty="0"/>
          </a:p>
        </p:txBody>
      </p:sp>
      <p:sp>
        <p:nvSpPr>
          <p:cNvPr id="3" name="内容占位符 2">
            <a:extLst>
              <a:ext uri="{FF2B5EF4-FFF2-40B4-BE49-F238E27FC236}">
                <a16:creationId xmlns:a16="http://schemas.microsoft.com/office/drawing/2014/main" id="{D07727F3-B4A2-4CB4-8D15-53C66AD62FBB}"/>
              </a:ext>
            </a:extLst>
          </p:cNvPr>
          <p:cNvSpPr>
            <a:spLocks noGrp="1"/>
          </p:cNvSpPr>
          <p:nvPr>
            <p:ph idx="1"/>
          </p:nvPr>
        </p:nvSpPr>
        <p:spPr/>
        <p:txBody>
          <a:bodyPr/>
          <a:lstStyle/>
          <a:p>
            <a:r>
              <a:rPr lang="en-US" altLang="zh-CN" dirty="0"/>
              <a:t>DFS</a:t>
            </a:r>
            <a:r>
              <a:rPr lang="zh-CN" altLang="en-US" dirty="0"/>
              <a:t>适合判断是否有解</a:t>
            </a:r>
            <a:r>
              <a:rPr lang="en-US" altLang="zh-CN" dirty="0"/>
              <a:t>/</a:t>
            </a:r>
            <a:r>
              <a:rPr lang="zh-CN" altLang="en-US" dirty="0"/>
              <a:t>有多少个解</a:t>
            </a:r>
            <a:endParaRPr lang="en-US" altLang="zh-CN" dirty="0"/>
          </a:p>
          <a:p>
            <a:r>
              <a:rPr lang="en-US" altLang="zh-CN" dirty="0"/>
              <a:t>BFS</a:t>
            </a:r>
            <a:r>
              <a:rPr lang="zh-CN" altLang="en-US" dirty="0"/>
              <a:t>适合判断最短</a:t>
            </a:r>
            <a:r>
              <a:rPr lang="en-US" altLang="zh-CN" dirty="0"/>
              <a:t>/</a:t>
            </a:r>
            <a:r>
              <a:rPr lang="zh-CN" altLang="en-US" dirty="0"/>
              <a:t>最少这类问题</a:t>
            </a:r>
          </a:p>
        </p:txBody>
      </p:sp>
    </p:spTree>
    <p:extLst>
      <p:ext uri="{BB962C8B-B14F-4D97-AF65-F5344CB8AC3E}">
        <p14:creationId xmlns:p14="http://schemas.microsoft.com/office/powerpoint/2010/main" val="2750716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57190-D653-4367-B303-D204FA3A12A1}"/>
              </a:ext>
            </a:extLst>
          </p:cNvPr>
          <p:cNvSpPr>
            <a:spLocks noGrp="1"/>
          </p:cNvSpPr>
          <p:nvPr>
            <p:ph type="title"/>
          </p:nvPr>
        </p:nvSpPr>
        <p:spPr/>
        <p:txBody>
          <a:bodyPr/>
          <a:lstStyle/>
          <a:p>
            <a:r>
              <a:rPr lang="zh-CN" altLang="en-US" dirty="0"/>
              <a:t>优化技巧</a:t>
            </a:r>
          </a:p>
        </p:txBody>
      </p:sp>
      <p:sp>
        <p:nvSpPr>
          <p:cNvPr id="3" name="文本占位符 2">
            <a:extLst>
              <a:ext uri="{FF2B5EF4-FFF2-40B4-BE49-F238E27FC236}">
                <a16:creationId xmlns:a16="http://schemas.microsoft.com/office/drawing/2014/main" id="{FCC86F7A-D49C-46D4-8C9A-F987020E418B}"/>
              </a:ext>
            </a:extLst>
          </p:cNvPr>
          <p:cNvSpPr>
            <a:spLocks noGrp="1"/>
          </p:cNvSpPr>
          <p:nvPr>
            <p:ph type="body" idx="1"/>
          </p:nvPr>
        </p:nvSpPr>
        <p:spPr/>
        <p:txBody>
          <a:bodyPr/>
          <a:lstStyle/>
          <a:p>
            <a:r>
              <a:rPr lang="en-US" altLang="zh-CN" dirty="0" err="1"/>
              <a:t>ACMer</a:t>
            </a:r>
            <a:r>
              <a:rPr lang="zh-CN" altLang="en-US" dirty="0"/>
              <a:t>必备</a:t>
            </a:r>
          </a:p>
        </p:txBody>
      </p:sp>
    </p:spTree>
    <p:extLst>
      <p:ext uri="{BB962C8B-B14F-4D97-AF65-F5344CB8AC3E}">
        <p14:creationId xmlns:p14="http://schemas.microsoft.com/office/powerpoint/2010/main" val="40662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D8EA35-85C1-4DA1-83A0-F798E21578A0}"/>
              </a:ext>
            </a:extLst>
          </p:cNvPr>
          <p:cNvSpPr>
            <a:spLocks noGrp="1"/>
          </p:cNvSpPr>
          <p:nvPr>
            <p:ph type="title"/>
          </p:nvPr>
        </p:nvSpPr>
        <p:spPr/>
        <p:txBody>
          <a:bodyPr/>
          <a:lstStyle/>
          <a:p>
            <a:r>
              <a:rPr lang="zh-CN" altLang="en-US" dirty="0"/>
              <a:t>回到题目</a:t>
            </a:r>
            <a:r>
              <a:rPr lang="en-US" altLang="zh-CN" dirty="0"/>
              <a:t>……</a:t>
            </a:r>
            <a:endParaRPr lang="zh-CN" altLang="en-US" dirty="0"/>
          </a:p>
        </p:txBody>
      </p:sp>
      <p:pic>
        <p:nvPicPr>
          <p:cNvPr id="4" name="图片 3">
            <a:extLst>
              <a:ext uri="{FF2B5EF4-FFF2-40B4-BE49-F238E27FC236}">
                <a16:creationId xmlns:a16="http://schemas.microsoft.com/office/drawing/2014/main" id="{DBC76FC3-DC9B-44D6-BDB3-1E65D738F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50" y="1433649"/>
            <a:ext cx="4308058" cy="34259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图片 4">
            <a:extLst>
              <a:ext uri="{FF2B5EF4-FFF2-40B4-BE49-F238E27FC236}">
                <a16:creationId xmlns:a16="http://schemas.microsoft.com/office/drawing/2014/main" id="{EB1FF7A2-81ED-4B32-8EC4-BEB7B7BE6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8493" y="1459868"/>
            <a:ext cx="4122029" cy="3399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CEBF5DE-9405-41E8-94BF-06F733F5A8F4}"/>
                  </a:ext>
                </a:extLst>
              </p:cNvPr>
              <p:cNvSpPr txBox="1"/>
              <p:nvPr/>
            </p:nvSpPr>
            <p:spPr>
              <a:xfrm>
                <a:off x="1591440" y="5004774"/>
                <a:ext cx="3956078"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m:oMathPara>
                </a14:m>
                <a:endParaRPr lang="en-US" altLang="zh-CN" b="0"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𝑤h𝑒𝑛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r>
                            <a:rPr lang="en-US" altLang="zh-CN" b="0" i="1" smtClean="0">
                              <a:latin typeface="Cambria Math" panose="02040503050406030204" pitchFamily="18" charset="0"/>
                            </a:rPr>
                            <m:t>+1</m:t>
                          </m:r>
                        </m:e>
                      </m:d>
                      <m:r>
                        <a:rPr lang="en-US" altLang="zh-CN" b="0" i="1" smtClean="0">
                          <a:latin typeface="Cambria Math" panose="02040503050406030204" pitchFamily="18" charset="0"/>
                        </a:rPr>
                        <m:t>𝑛</m:t>
                      </m:r>
                    </m:oMath>
                  </m:oMathPara>
                </a14:m>
                <a:endParaRPr lang="en-US" altLang="zh-CN" b="0" dirty="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𝑂</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oMath>
                  </m:oMathPara>
                </a14:m>
                <a:endParaRPr lang="en-US" altLang="zh-CN" b="0" dirty="0"/>
              </a:p>
            </p:txBody>
          </p:sp>
        </mc:Choice>
        <mc:Fallback xmlns="">
          <p:sp>
            <p:nvSpPr>
              <p:cNvPr id="6" name="文本框 5">
                <a:extLst>
                  <a:ext uri="{FF2B5EF4-FFF2-40B4-BE49-F238E27FC236}">
                    <a16:creationId xmlns:a16="http://schemas.microsoft.com/office/drawing/2014/main" id="{BCEBF5DE-9405-41E8-94BF-06F733F5A8F4}"/>
                  </a:ext>
                </a:extLst>
              </p:cNvPr>
              <p:cNvSpPr txBox="1">
                <a:spLocks noRot="1" noChangeAspect="1" noMove="1" noResize="1" noEditPoints="1" noAdjustHandles="1" noChangeArrowheads="1" noChangeShapeType="1" noTextEdit="1"/>
              </p:cNvSpPr>
              <p:nvPr/>
            </p:nvSpPr>
            <p:spPr>
              <a:xfrm>
                <a:off x="1591440" y="5004774"/>
                <a:ext cx="3956078" cy="923330"/>
              </a:xfrm>
              <a:prstGeom prst="rect">
                <a:avLst/>
              </a:prstGeom>
              <a:blipFill>
                <a:blip r:embed="rId4"/>
                <a:stretch>
                  <a:fillRect b="-4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C4CD4E1-7060-4BBA-B350-8C038AE2F64B}"/>
                  </a:ext>
                </a:extLst>
              </p:cNvPr>
              <p:cNvSpPr txBox="1"/>
              <p:nvPr/>
            </p:nvSpPr>
            <p:spPr>
              <a:xfrm>
                <a:off x="6551468" y="5004774"/>
                <a:ext cx="3956078" cy="14025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𝑖</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m:oMathPara>
                </a14:m>
                <a:endParaRPr lang="en-US" altLang="zh-CN" b="0"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𝑤h𝑒𝑛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r>
                            <a:rPr lang="en-US" altLang="zh-CN" b="0" i="1" smtClean="0">
                              <a:latin typeface="Cambria Math" panose="02040503050406030204" pitchFamily="18" charset="0"/>
                            </a:rPr>
                            <m:t>+1</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oMath>
                  </m:oMathPara>
                </a14:m>
                <a:endParaRPr lang="en-US" altLang="zh-CN" b="0" dirty="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𝑂</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oMath>
                  </m:oMathPara>
                </a14:m>
                <a:endParaRPr lang="en-US" altLang="zh-CN" b="0" dirty="0"/>
              </a:p>
            </p:txBody>
          </p:sp>
        </mc:Choice>
        <mc:Fallback xmlns="">
          <p:sp>
            <p:nvSpPr>
              <p:cNvPr id="7" name="文本框 6">
                <a:extLst>
                  <a:ext uri="{FF2B5EF4-FFF2-40B4-BE49-F238E27FC236}">
                    <a16:creationId xmlns:a16="http://schemas.microsoft.com/office/drawing/2014/main" id="{5C4CD4E1-7060-4BBA-B350-8C038AE2F64B}"/>
                  </a:ext>
                </a:extLst>
              </p:cNvPr>
              <p:cNvSpPr txBox="1">
                <a:spLocks noRot="1" noChangeAspect="1" noMove="1" noResize="1" noEditPoints="1" noAdjustHandles="1" noChangeArrowheads="1" noChangeShapeType="1" noTextEdit="1"/>
              </p:cNvSpPr>
              <p:nvPr/>
            </p:nvSpPr>
            <p:spPr>
              <a:xfrm>
                <a:off x="6551468" y="5004774"/>
                <a:ext cx="3956078" cy="1402563"/>
              </a:xfrm>
              <a:prstGeom prst="rect">
                <a:avLst/>
              </a:prstGeom>
              <a:blipFill>
                <a:blip r:embed="rId5"/>
                <a:stretch>
                  <a:fillRect b="-2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478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2EDC720-16B3-4FAC-AF3D-B87DB2066515}"/>
              </a:ext>
            </a:extLst>
          </p:cNvPr>
          <p:cNvSpPr>
            <a:spLocks noGrp="1"/>
          </p:cNvSpPr>
          <p:nvPr>
            <p:ph idx="1"/>
          </p:nvPr>
        </p:nvSpPr>
        <p:spPr/>
        <p:txBody>
          <a:bodyPr/>
          <a:lstStyle/>
          <a:p>
            <a:r>
              <a:rPr lang="en-US" altLang="zh-CN" dirty="0" err="1"/>
              <a:t>cin</a:t>
            </a:r>
            <a:r>
              <a:rPr lang="en-US" altLang="zh-CN" dirty="0"/>
              <a:t> / </a:t>
            </a:r>
            <a:r>
              <a:rPr lang="en-US" altLang="zh-CN" dirty="0" err="1"/>
              <a:t>cout</a:t>
            </a:r>
            <a:endParaRPr lang="en-US" altLang="zh-CN" dirty="0"/>
          </a:p>
          <a:p>
            <a:r>
              <a:rPr lang="en-US" altLang="zh-CN" dirty="0" err="1"/>
              <a:t>scanf</a:t>
            </a:r>
            <a:r>
              <a:rPr lang="en-US" altLang="zh-CN" dirty="0"/>
              <a:t> / </a:t>
            </a:r>
            <a:r>
              <a:rPr lang="en-US" altLang="zh-CN" dirty="0" err="1"/>
              <a:t>printf</a:t>
            </a:r>
            <a:endParaRPr lang="en-US" altLang="zh-CN" dirty="0"/>
          </a:p>
          <a:p>
            <a:r>
              <a:rPr lang="en-US" altLang="zh-CN" dirty="0" err="1"/>
              <a:t>getchar</a:t>
            </a:r>
            <a:r>
              <a:rPr lang="en-US" altLang="zh-CN" dirty="0"/>
              <a:t> / </a:t>
            </a:r>
            <a:r>
              <a:rPr lang="en-US" altLang="zh-CN" dirty="0" err="1"/>
              <a:t>putchar</a:t>
            </a:r>
            <a:endParaRPr lang="en-US" altLang="zh-CN" dirty="0"/>
          </a:p>
          <a:p>
            <a:r>
              <a:rPr lang="en-US" altLang="zh-CN" dirty="0" err="1"/>
              <a:t>fread</a:t>
            </a:r>
            <a:r>
              <a:rPr lang="en-US" altLang="zh-CN" dirty="0"/>
              <a:t> / </a:t>
            </a:r>
            <a:r>
              <a:rPr lang="en-US" altLang="zh-CN" dirty="0" err="1"/>
              <a:t>fwrite</a:t>
            </a:r>
            <a:endParaRPr lang="zh-CN" altLang="en-US" dirty="0"/>
          </a:p>
          <a:p>
            <a:endParaRPr lang="zh-CN" altLang="en-US" dirty="0"/>
          </a:p>
        </p:txBody>
      </p:sp>
      <p:sp>
        <p:nvSpPr>
          <p:cNvPr id="6" name="标题 1">
            <a:extLst>
              <a:ext uri="{FF2B5EF4-FFF2-40B4-BE49-F238E27FC236}">
                <a16:creationId xmlns:a16="http://schemas.microsoft.com/office/drawing/2014/main" id="{AA07F72D-E086-4516-BB9C-3579352439DF}"/>
              </a:ext>
            </a:extLst>
          </p:cNvPr>
          <p:cNvSpPr txBox="1">
            <a:spLocks noGrp="1"/>
          </p:cNvSpPr>
          <p:nvPr>
            <p:ph type="title"/>
          </p:nvPr>
        </p:nvSpPr>
        <p:spPr>
          <a:xfrm>
            <a:off x="1141413" y="619125"/>
            <a:ext cx="9906000" cy="1477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icrosoft YaHei UI" panose="020B0503020204020204" pitchFamily="34" charset="-122"/>
                <a:ea typeface="Microsoft YaHei UI" panose="020B0503020204020204" pitchFamily="34" charset="-122"/>
                <a:cs typeface="+mj-cs"/>
              </a:defRPr>
            </a:lvl1pPr>
          </a:lstStyle>
          <a:p>
            <a:r>
              <a:rPr lang="zh-CN" altLang="en-US" dirty="0"/>
              <a:t>输入 </a:t>
            </a:r>
            <a:r>
              <a:rPr lang="en-US" altLang="zh-CN" dirty="0"/>
              <a:t>/ </a:t>
            </a:r>
            <a:r>
              <a:rPr lang="zh-CN" altLang="en-US" dirty="0"/>
              <a:t>输出</a:t>
            </a:r>
          </a:p>
        </p:txBody>
      </p:sp>
    </p:spTree>
    <p:extLst>
      <p:ext uri="{BB962C8B-B14F-4D97-AF65-F5344CB8AC3E}">
        <p14:creationId xmlns:p14="http://schemas.microsoft.com/office/powerpoint/2010/main" val="274483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6DA56-886A-4853-8D1B-B4C8391FA117}"/>
              </a:ext>
            </a:extLst>
          </p:cNvPr>
          <p:cNvSpPr>
            <a:spLocks noGrp="1"/>
          </p:cNvSpPr>
          <p:nvPr>
            <p:ph type="title"/>
          </p:nvPr>
        </p:nvSpPr>
        <p:spPr/>
        <p:txBody>
          <a:bodyPr/>
          <a:lstStyle/>
          <a:p>
            <a:r>
              <a:rPr lang="zh-CN" altLang="en-US" dirty="0"/>
              <a:t>输入流缓冲区</a:t>
            </a:r>
          </a:p>
        </p:txBody>
      </p:sp>
      <p:sp>
        <p:nvSpPr>
          <p:cNvPr id="3" name="内容占位符 2">
            <a:extLst>
              <a:ext uri="{FF2B5EF4-FFF2-40B4-BE49-F238E27FC236}">
                <a16:creationId xmlns:a16="http://schemas.microsoft.com/office/drawing/2014/main" id="{9FE6AAC1-71A7-4419-A53A-1D4E38984D00}"/>
              </a:ext>
            </a:extLst>
          </p:cNvPr>
          <p:cNvSpPr>
            <a:spLocks noGrp="1"/>
          </p:cNvSpPr>
          <p:nvPr>
            <p:ph idx="1"/>
          </p:nvPr>
        </p:nvSpPr>
        <p:spPr/>
        <p:txBody>
          <a:bodyPr/>
          <a:lstStyle/>
          <a:p>
            <a:r>
              <a:rPr lang="zh-CN" altLang="en-US" dirty="0"/>
              <a:t>举例：输入</a:t>
            </a:r>
            <a:r>
              <a:rPr lang="en-US" altLang="zh-CN" dirty="0"/>
              <a:t>  345  </a:t>
            </a:r>
            <a:r>
              <a:rPr lang="zh-CN" altLang="en-US" dirty="0"/>
              <a:t>，然后回车</a:t>
            </a:r>
            <a:endParaRPr lang="en-US" altLang="zh-CN" dirty="0"/>
          </a:p>
          <a:p>
            <a:r>
              <a:rPr lang="zh-CN" altLang="en-US" dirty="0"/>
              <a:t>缓冲区内有</a:t>
            </a:r>
            <a:r>
              <a:rPr lang="en-US" altLang="zh-CN" dirty="0">
                <a:solidFill>
                  <a:srgbClr val="FF0000"/>
                </a:solidFill>
              </a:rPr>
              <a:t>4</a:t>
            </a:r>
            <a:r>
              <a:rPr lang="zh-CN" altLang="en-US" dirty="0"/>
              <a:t>个字符，分别是 </a:t>
            </a:r>
            <a:r>
              <a:rPr lang="en-US" altLang="zh-CN" dirty="0"/>
              <a:t>‘3’,’4’,’5’,’\n’</a:t>
            </a:r>
          </a:p>
          <a:p>
            <a:r>
              <a:rPr lang="en-US" altLang="zh-CN" dirty="0" err="1"/>
              <a:t>cin</a:t>
            </a:r>
            <a:r>
              <a:rPr lang="en-US" altLang="zh-CN" dirty="0"/>
              <a:t>/</a:t>
            </a:r>
            <a:r>
              <a:rPr lang="en-US" altLang="zh-CN" dirty="0" err="1"/>
              <a:t>scanf</a:t>
            </a:r>
            <a:r>
              <a:rPr lang="zh-CN" altLang="en-US" dirty="0"/>
              <a:t>读取时会自动忽略空格跟换行符</a:t>
            </a:r>
          </a:p>
        </p:txBody>
      </p:sp>
    </p:spTree>
    <p:extLst>
      <p:ext uri="{BB962C8B-B14F-4D97-AF65-F5344CB8AC3E}">
        <p14:creationId xmlns:p14="http://schemas.microsoft.com/office/powerpoint/2010/main" val="184299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6DA56-886A-4853-8D1B-B4C8391FA117}"/>
              </a:ext>
            </a:extLst>
          </p:cNvPr>
          <p:cNvSpPr>
            <a:spLocks noGrp="1"/>
          </p:cNvSpPr>
          <p:nvPr>
            <p:ph type="title"/>
          </p:nvPr>
        </p:nvSpPr>
        <p:spPr/>
        <p:txBody>
          <a:bodyPr/>
          <a:lstStyle/>
          <a:p>
            <a:r>
              <a:rPr lang="zh-CN" altLang="en-US" dirty="0"/>
              <a:t>输出流缓冲区</a:t>
            </a:r>
          </a:p>
        </p:txBody>
      </p:sp>
      <p:sp>
        <p:nvSpPr>
          <p:cNvPr id="3" name="内容占位符 2">
            <a:extLst>
              <a:ext uri="{FF2B5EF4-FFF2-40B4-BE49-F238E27FC236}">
                <a16:creationId xmlns:a16="http://schemas.microsoft.com/office/drawing/2014/main" id="{9FE6AAC1-71A7-4419-A53A-1D4E38984D00}"/>
              </a:ext>
            </a:extLst>
          </p:cNvPr>
          <p:cNvSpPr>
            <a:spLocks noGrp="1"/>
          </p:cNvSpPr>
          <p:nvPr>
            <p:ph idx="1"/>
          </p:nvPr>
        </p:nvSpPr>
        <p:spPr/>
        <p:txBody>
          <a:bodyPr/>
          <a:lstStyle/>
          <a:p>
            <a:r>
              <a:rPr lang="zh-CN" altLang="en-US" dirty="0"/>
              <a:t>程序执行输出的命令时不是立即输出到设备，</a:t>
            </a:r>
            <a:endParaRPr lang="en-US" altLang="zh-CN" dirty="0"/>
          </a:p>
          <a:p>
            <a:r>
              <a:rPr lang="zh-CN" altLang="en-US" dirty="0"/>
              <a:t>而是输出到缓冲区里</a:t>
            </a:r>
            <a:endParaRPr lang="en-US" altLang="zh-CN" dirty="0"/>
          </a:p>
          <a:p>
            <a:endParaRPr lang="en-US" altLang="zh-CN" dirty="0"/>
          </a:p>
          <a:p>
            <a:r>
              <a:rPr lang="en-US" altLang="zh-CN" dirty="0"/>
              <a:t>std::</a:t>
            </a:r>
            <a:r>
              <a:rPr lang="en-US" altLang="zh-CN" dirty="0" err="1"/>
              <a:t>endl</a:t>
            </a:r>
            <a:r>
              <a:rPr lang="zh-CN" altLang="en-US" dirty="0"/>
              <a:t>会立即刷新缓冲区，将缓冲区内的数据输出到设备上。</a:t>
            </a:r>
            <a:endParaRPr lang="en-US" altLang="zh-CN" dirty="0"/>
          </a:p>
          <a:p>
            <a:r>
              <a:rPr lang="zh-CN" altLang="en-US" dirty="0"/>
              <a:t>过多的</a:t>
            </a:r>
            <a:r>
              <a:rPr lang="en-US" altLang="zh-CN" dirty="0" err="1"/>
              <a:t>endl</a:t>
            </a:r>
            <a:r>
              <a:rPr lang="zh-CN" altLang="en-US" dirty="0"/>
              <a:t>导致输出效率降低</a:t>
            </a:r>
            <a:endParaRPr lang="en-US" altLang="zh-CN" dirty="0"/>
          </a:p>
          <a:p>
            <a:r>
              <a:rPr lang="zh-CN" altLang="en-US" dirty="0"/>
              <a:t>建议使用 </a:t>
            </a:r>
            <a:r>
              <a:rPr lang="en-US" altLang="zh-CN" dirty="0" err="1"/>
              <a:t>cout</a:t>
            </a:r>
            <a:r>
              <a:rPr lang="en-US" altLang="zh-CN" dirty="0"/>
              <a:t>&lt;&lt;“\n”; </a:t>
            </a:r>
            <a:r>
              <a:rPr lang="zh-CN" altLang="en-US" dirty="0"/>
              <a:t>而不是 </a:t>
            </a:r>
            <a:r>
              <a:rPr lang="en-US" altLang="zh-CN" dirty="0" err="1"/>
              <a:t>cout</a:t>
            </a:r>
            <a:r>
              <a:rPr lang="en-US" altLang="zh-CN" dirty="0"/>
              <a:t>&lt;&lt;</a:t>
            </a:r>
            <a:r>
              <a:rPr lang="en-US" altLang="zh-CN" dirty="0" err="1"/>
              <a:t>endl</a:t>
            </a:r>
            <a:r>
              <a:rPr lang="en-US" altLang="zh-CN" dirty="0"/>
              <a:t>;</a:t>
            </a:r>
            <a:endParaRPr lang="zh-CN" altLang="en-US" dirty="0"/>
          </a:p>
        </p:txBody>
      </p:sp>
    </p:spTree>
    <p:extLst>
      <p:ext uri="{BB962C8B-B14F-4D97-AF65-F5344CB8AC3E}">
        <p14:creationId xmlns:p14="http://schemas.microsoft.com/office/powerpoint/2010/main" val="966151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F5FB2A-2A85-44EF-AB4E-29CD987DD9C8}"/>
              </a:ext>
            </a:extLst>
          </p:cNvPr>
          <p:cNvSpPr>
            <a:spLocks noGrp="1"/>
          </p:cNvSpPr>
          <p:nvPr>
            <p:ph idx="1"/>
          </p:nvPr>
        </p:nvSpPr>
        <p:spPr>
          <a:xfrm>
            <a:off x="1150290" y="793549"/>
            <a:ext cx="9591691" cy="822187"/>
          </a:xfrm>
        </p:spPr>
        <p:txBody>
          <a:bodyPr/>
          <a:lstStyle/>
          <a:p>
            <a:pPr marL="0" indent="0">
              <a:buNone/>
            </a:pPr>
            <a:r>
              <a:rPr lang="en-US" altLang="zh-CN" dirty="0" err="1"/>
              <a:t>cin</a:t>
            </a:r>
            <a:r>
              <a:rPr lang="en-US" altLang="zh-CN" dirty="0"/>
              <a:t> / </a:t>
            </a:r>
            <a:r>
              <a:rPr lang="en-US" altLang="zh-CN" dirty="0" err="1"/>
              <a:t>cout</a:t>
            </a:r>
            <a:endParaRPr lang="zh-CN" altLang="en-US" dirty="0"/>
          </a:p>
        </p:txBody>
      </p:sp>
      <p:sp>
        <p:nvSpPr>
          <p:cNvPr id="6" name="内容占位符 2">
            <a:extLst>
              <a:ext uri="{FF2B5EF4-FFF2-40B4-BE49-F238E27FC236}">
                <a16:creationId xmlns:a16="http://schemas.microsoft.com/office/drawing/2014/main" id="{4E9ECEFE-B5CD-4813-B57D-CFB89C9AD164}"/>
              </a:ext>
            </a:extLst>
          </p:cNvPr>
          <p:cNvSpPr txBox="1">
            <a:spLocks/>
          </p:cNvSpPr>
          <p:nvPr/>
        </p:nvSpPr>
        <p:spPr>
          <a:xfrm>
            <a:off x="1150290" y="2017057"/>
            <a:ext cx="9591691" cy="88594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速度较慢，但在小数据中无明显差距。</a:t>
            </a:r>
          </a:p>
        </p:txBody>
      </p:sp>
      <p:sp>
        <p:nvSpPr>
          <p:cNvPr id="2" name="矩形 1">
            <a:extLst>
              <a:ext uri="{FF2B5EF4-FFF2-40B4-BE49-F238E27FC236}">
                <a16:creationId xmlns:a16="http://schemas.microsoft.com/office/drawing/2014/main" id="{BAE1B750-A157-4523-B252-4C4078873BF2}"/>
              </a:ext>
            </a:extLst>
          </p:cNvPr>
          <p:cNvSpPr/>
          <p:nvPr/>
        </p:nvSpPr>
        <p:spPr>
          <a:xfrm>
            <a:off x="1241843" y="2902999"/>
            <a:ext cx="2464136" cy="369332"/>
          </a:xfrm>
          <a:prstGeom prst="rect">
            <a:avLst/>
          </a:prstGeom>
          <a:solidFill>
            <a:schemeClr val="tx1">
              <a:lumMod val="85000"/>
              <a:lumOff val="15000"/>
            </a:schemeClr>
          </a:solidFill>
        </p:spPr>
        <p:txBody>
          <a:bodyPr wrap="none">
            <a:spAutoFit/>
          </a:bodyPr>
          <a:lstStyle/>
          <a:p>
            <a:r>
              <a:rPr lang="en-US" altLang="zh-CN" dirty="0">
                <a:solidFill>
                  <a:srgbClr val="C586C0"/>
                </a:solidFill>
                <a:latin typeface="Consolas" panose="020B0609020204030204" pitchFamily="49" charset="0"/>
              </a:rPr>
              <a:t>#include</a:t>
            </a:r>
            <a:r>
              <a:rPr lang="en-US" altLang="zh-CN" dirty="0">
                <a:solidFill>
                  <a:srgbClr val="CE9178"/>
                </a:solidFill>
                <a:latin typeface="Consolas" panose="020B0609020204030204" pitchFamily="49" charset="0"/>
              </a:rPr>
              <a:t>&lt;iostream&gt;</a:t>
            </a:r>
            <a:endParaRPr lang="en-US" altLang="zh-CN" b="0" dirty="0">
              <a:solidFill>
                <a:srgbClr val="D4D4D4"/>
              </a:solidFill>
              <a:effectLst/>
              <a:latin typeface="Consolas" panose="020B0609020204030204" pitchFamily="49" charset="0"/>
            </a:endParaRPr>
          </a:p>
        </p:txBody>
      </p:sp>
      <p:sp>
        <p:nvSpPr>
          <p:cNvPr id="4" name="矩形 3">
            <a:extLst>
              <a:ext uri="{FF2B5EF4-FFF2-40B4-BE49-F238E27FC236}">
                <a16:creationId xmlns:a16="http://schemas.microsoft.com/office/drawing/2014/main" id="{FDFB6142-0B9A-429A-9D84-81BB1BAF42C7}"/>
              </a:ext>
            </a:extLst>
          </p:cNvPr>
          <p:cNvSpPr/>
          <p:nvPr/>
        </p:nvSpPr>
        <p:spPr>
          <a:xfrm>
            <a:off x="1241843" y="3788941"/>
            <a:ext cx="6096000" cy="923330"/>
          </a:xfrm>
          <a:prstGeom prst="rect">
            <a:avLst/>
          </a:prstGeom>
          <a:solidFill>
            <a:schemeClr val="tx1">
              <a:lumMod val="85000"/>
              <a:lumOff val="15000"/>
            </a:schemeClr>
          </a:solidFill>
        </p:spPr>
        <p:txBody>
          <a:bodyPr>
            <a:spAutoFit/>
          </a:bodyPr>
          <a:lstStyle/>
          <a:p>
            <a:r>
              <a:rPr lang="en-US" altLang="zh-CN" dirty="0">
                <a:solidFill>
                  <a:srgbClr val="4EC9B0"/>
                </a:solidFill>
                <a:latin typeface="Consolas" panose="020B0609020204030204" pitchFamily="49" charset="0"/>
              </a:rPr>
              <a:t>std</a:t>
            </a:r>
            <a:r>
              <a:rPr lang="en-US" altLang="zh-CN" dirty="0">
                <a:solidFill>
                  <a:srgbClr val="D4D4D4"/>
                </a:solidFill>
                <a:latin typeface="Consolas" panose="020B0609020204030204" pitchFamily="49" charset="0"/>
              </a:rPr>
              <a:t>::</a:t>
            </a:r>
            <a:r>
              <a:rPr lang="en-US" altLang="zh-CN" dirty="0" err="1">
                <a:solidFill>
                  <a:srgbClr val="4EC9B0"/>
                </a:solidFill>
                <a:latin typeface="Consolas" panose="020B0609020204030204" pitchFamily="49" charset="0"/>
              </a:rPr>
              <a:t>ios</a:t>
            </a:r>
            <a:r>
              <a:rPr lang="en-US" altLang="zh-CN" dirty="0">
                <a:solidFill>
                  <a:srgbClr val="D4D4D4"/>
                </a:solidFill>
                <a:latin typeface="Consolas" panose="020B0609020204030204" pitchFamily="49" charset="0"/>
              </a:rPr>
              <a:t>::</a:t>
            </a:r>
            <a:r>
              <a:rPr lang="en-US" altLang="zh-CN" dirty="0" err="1">
                <a:solidFill>
                  <a:srgbClr val="DCDCAA"/>
                </a:solidFill>
                <a:latin typeface="Consolas" panose="020B0609020204030204" pitchFamily="49" charset="0"/>
              </a:rPr>
              <a:t>sync_with_stdio</a:t>
            </a:r>
            <a:r>
              <a:rPr lang="en-US" altLang="zh-CN" dirty="0">
                <a:solidFill>
                  <a:srgbClr val="D4D4D4"/>
                </a:solidFill>
                <a:latin typeface="Consolas" panose="020B0609020204030204" pitchFamily="49" charset="0"/>
              </a:rPr>
              <a:t>(</a:t>
            </a:r>
            <a:r>
              <a:rPr lang="en-US" altLang="zh-CN" dirty="0">
                <a:solidFill>
                  <a:srgbClr val="569CD6"/>
                </a:solidFill>
                <a:latin typeface="Consolas" panose="020B0609020204030204" pitchFamily="49" charset="0"/>
              </a:rPr>
              <a:t>false</a:t>
            </a:r>
            <a:r>
              <a:rPr lang="en-US" altLang="zh-CN" dirty="0">
                <a:solidFill>
                  <a:srgbClr val="D4D4D4"/>
                </a:solidFill>
                <a:latin typeface="Consolas" panose="020B0609020204030204" pitchFamily="49" charset="0"/>
              </a:rPr>
              <a:t>);</a:t>
            </a:r>
          </a:p>
          <a:p>
            <a:r>
              <a:rPr lang="en-US" altLang="zh-CN" dirty="0">
                <a:solidFill>
                  <a:srgbClr val="4EC9B0"/>
                </a:solidFill>
                <a:latin typeface="Consolas" panose="020B0609020204030204" pitchFamily="49" charset="0"/>
              </a:rPr>
              <a:t>std</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cin</a:t>
            </a:r>
            <a:r>
              <a:rPr lang="en-US" altLang="zh-CN" dirty="0" err="1">
                <a:solidFill>
                  <a:srgbClr val="D4D4D4"/>
                </a:solidFill>
                <a:latin typeface="Consolas" panose="020B0609020204030204" pitchFamily="49" charset="0"/>
              </a:rPr>
              <a:t>.</a:t>
            </a:r>
            <a:r>
              <a:rPr lang="en-US" altLang="zh-CN" dirty="0" err="1">
                <a:solidFill>
                  <a:srgbClr val="DCDCAA"/>
                </a:solidFill>
                <a:latin typeface="Consolas" panose="020B0609020204030204" pitchFamily="49" charset="0"/>
              </a:rPr>
              <a:t>tie</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0</a:t>
            </a:r>
            <a:r>
              <a:rPr lang="en-US" altLang="zh-CN" dirty="0">
                <a:solidFill>
                  <a:srgbClr val="D4D4D4"/>
                </a:solidFill>
                <a:latin typeface="Consolas" panose="020B0609020204030204" pitchFamily="49" charset="0"/>
              </a:rPr>
              <a:t>);</a:t>
            </a:r>
          </a:p>
          <a:p>
            <a:r>
              <a:rPr lang="en-US" altLang="zh-CN" dirty="0">
                <a:solidFill>
                  <a:srgbClr val="4EC9B0"/>
                </a:solidFill>
                <a:latin typeface="Consolas" panose="020B0609020204030204" pitchFamily="49" charset="0"/>
              </a:rPr>
              <a:t>std</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cout</a:t>
            </a:r>
            <a:r>
              <a:rPr lang="en-US" altLang="zh-CN" dirty="0" err="1">
                <a:solidFill>
                  <a:srgbClr val="D4D4D4"/>
                </a:solidFill>
                <a:latin typeface="Consolas" panose="020B0609020204030204" pitchFamily="49" charset="0"/>
              </a:rPr>
              <a:t>.</a:t>
            </a:r>
            <a:r>
              <a:rPr lang="en-US" altLang="zh-CN" dirty="0" err="1">
                <a:solidFill>
                  <a:srgbClr val="DCDCAA"/>
                </a:solidFill>
                <a:latin typeface="Consolas" panose="020B0609020204030204" pitchFamily="49" charset="0"/>
              </a:rPr>
              <a:t>tie</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0</a:t>
            </a:r>
            <a:r>
              <a:rPr lang="en-US" altLang="zh-CN" dirty="0">
                <a:solidFill>
                  <a:srgbClr val="D4D4D4"/>
                </a:solidFill>
                <a:latin typeface="Consolas" panose="020B0609020204030204" pitchFamily="49" charset="0"/>
              </a:rPr>
              <a:t>);</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BC2D5DB7-E7D3-4398-9255-77CECED38F7F}"/>
              </a:ext>
            </a:extLst>
          </p:cNvPr>
          <p:cNvSpPr/>
          <p:nvPr/>
        </p:nvSpPr>
        <p:spPr>
          <a:xfrm>
            <a:off x="1241843" y="5129944"/>
            <a:ext cx="6096000" cy="923330"/>
          </a:xfrm>
          <a:prstGeom prst="rect">
            <a:avLst/>
          </a:prstGeom>
        </p:spPr>
        <p:txBody>
          <a:bodyPr>
            <a:spAutoFit/>
          </a:bodyPr>
          <a:lstStyle/>
          <a:p>
            <a:r>
              <a:rPr lang="en-US" altLang="zh-CN" dirty="0">
                <a:latin typeface="Verdana" panose="020B0604030504040204" pitchFamily="34" charset="0"/>
              </a:rPr>
              <a:t>C++</a:t>
            </a:r>
            <a:r>
              <a:rPr lang="zh-CN" altLang="en-US" dirty="0">
                <a:latin typeface="Verdana" panose="020B0604030504040204" pitchFamily="34" charset="0"/>
              </a:rPr>
              <a:t>为了兼容</a:t>
            </a:r>
            <a:r>
              <a:rPr lang="en-US" altLang="zh-CN" dirty="0">
                <a:latin typeface="Verdana" panose="020B0604030504040204" pitchFamily="34" charset="0"/>
              </a:rPr>
              <a:t>C</a:t>
            </a:r>
            <a:r>
              <a:rPr lang="zh-CN" altLang="en-US" dirty="0">
                <a:latin typeface="Verdana" panose="020B0604030504040204" pitchFamily="34" charset="0"/>
              </a:rPr>
              <a:t>，保证程序在使用了</a:t>
            </a:r>
            <a:r>
              <a:rPr lang="en-US" altLang="zh-CN" dirty="0" err="1">
                <a:latin typeface="Ubuntu Mono"/>
              </a:rPr>
              <a:t>printf</a:t>
            </a:r>
            <a:r>
              <a:rPr lang="zh-CN" altLang="en-US" dirty="0">
                <a:latin typeface="Ubuntu Mono"/>
              </a:rPr>
              <a:t>和</a:t>
            </a:r>
            <a:r>
              <a:rPr lang="en-US" altLang="zh-CN" dirty="0" err="1">
                <a:latin typeface="Ubuntu Mono"/>
              </a:rPr>
              <a:t>cout</a:t>
            </a:r>
            <a:r>
              <a:rPr lang="zh-CN" altLang="en-US" dirty="0">
                <a:latin typeface="Ubuntu Mono"/>
              </a:rPr>
              <a:t>的时候不发生混乱，将输出流绑到了一起。</a:t>
            </a:r>
            <a:endParaRPr lang="en-US" altLang="zh-CN" dirty="0">
              <a:latin typeface="Ubuntu Mono"/>
            </a:endParaRPr>
          </a:p>
          <a:p>
            <a:r>
              <a:rPr lang="zh-CN" altLang="en-US" dirty="0">
                <a:latin typeface="Ubuntu Mono"/>
              </a:rPr>
              <a:t>关闭之后不能混用</a:t>
            </a:r>
            <a:r>
              <a:rPr lang="en-US" altLang="zh-CN" dirty="0" err="1">
                <a:latin typeface="Ubuntu Mono"/>
              </a:rPr>
              <a:t>scanf</a:t>
            </a:r>
            <a:r>
              <a:rPr lang="zh-CN" altLang="en-US" dirty="0">
                <a:latin typeface="Ubuntu Mono"/>
              </a:rPr>
              <a:t>和</a:t>
            </a:r>
            <a:r>
              <a:rPr lang="en-US" altLang="zh-CN" dirty="0" err="1">
                <a:latin typeface="Ubuntu Mono"/>
              </a:rPr>
              <a:t>cin</a:t>
            </a:r>
            <a:r>
              <a:rPr lang="zh-CN" altLang="en-US" dirty="0">
                <a:latin typeface="Ubuntu Mono"/>
              </a:rPr>
              <a:t>，</a:t>
            </a:r>
            <a:r>
              <a:rPr lang="en-US" altLang="zh-CN" dirty="0" err="1">
                <a:latin typeface="Ubuntu Mono"/>
              </a:rPr>
              <a:t>printf</a:t>
            </a:r>
            <a:r>
              <a:rPr lang="zh-CN" altLang="en-US" dirty="0">
                <a:latin typeface="Ubuntu Mono"/>
              </a:rPr>
              <a:t>和</a:t>
            </a:r>
            <a:r>
              <a:rPr lang="en-US" altLang="zh-CN" dirty="0" err="1">
                <a:latin typeface="Ubuntu Mono"/>
              </a:rPr>
              <a:t>cout</a:t>
            </a:r>
            <a:endParaRPr lang="en-US" altLang="zh-CN" dirty="0">
              <a:latin typeface="Ubuntu Mono"/>
            </a:endParaRPr>
          </a:p>
        </p:txBody>
      </p:sp>
      <p:sp>
        <p:nvSpPr>
          <p:cNvPr id="7" name="文本框 6">
            <a:extLst>
              <a:ext uri="{FF2B5EF4-FFF2-40B4-BE49-F238E27FC236}">
                <a16:creationId xmlns:a16="http://schemas.microsoft.com/office/drawing/2014/main" id="{3F1524A2-B681-430B-BA61-294E9FA386F9}"/>
              </a:ext>
            </a:extLst>
          </p:cNvPr>
          <p:cNvSpPr txBox="1"/>
          <p:nvPr/>
        </p:nvSpPr>
        <p:spPr>
          <a:xfrm>
            <a:off x="7759083" y="2148396"/>
            <a:ext cx="3282627" cy="1200329"/>
          </a:xfrm>
          <a:prstGeom prst="rect">
            <a:avLst/>
          </a:prstGeom>
          <a:noFill/>
        </p:spPr>
        <p:txBody>
          <a:bodyPr wrap="square" rtlCol="0">
            <a:spAutoFit/>
          </a:bodyPr>
          <a:lstStyle/>
          <a:p>
            <a:r>
              <a:rPr lang="zh-CN" altLang="en-US" dirty="0"/>
              <a:t>使用</a:t>
            </a:r>
            <a:r>
              <a:rPr lang="en-US" altLang="zh-CN" dirty="0" err="1"/>
              <a:t>cin.tie</a:t>
            </a:r>
            <a:r>
              <a:rPr lang="en-US" altLang="zh-CN" dirty="0"/>
              <a:t>(0)</a:t>
            </a:r>
            <a:r>
              <a:rPr lang="zh-CN" altLang="en-US" dirty="0"/>
              <a:t>之后会导致在屏幕上的输入输出较为混乱。</a:t>
            </a:r>
            <a:endParaRPr lang="en-US" altLang="zh-CN" dirty="0"/>
          </a:p>
          <a:p>
            <a:r>
              <a:rPr lang="zh-CN" altLang="en-US" dirty="0"/>
              <a:t>可以先注释，待提交代码时再取消注释。</a:t>
            </a:r>
          </a:p>
        </p:txBody>
      </p:sp>
    </p:spTree>
    <p:extLst>
      <p:ext uri="{BB962C8B-B14F-4D97-AF65-F5344CB8AC3E}">
        <p14:creationId xmlns:p14="http://schemas.microsoft.com/office/powerpoint/2010/main" val="81334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F5FB2A-2A85-44EF-AB4E-29CD987DD9C8}"/>
              </a:ext>
            </a:extLst>
          </p:cNvPr>
          <p:cNvSpPr>
            <a:spLocks noGrp="1"/>
          </p:cNvSpPr>
          <p:nvPr>
            <p:ph idx="1"/>
          </p:nvPr>
        </p:nvSpPr>
        <p:spPr>
          <a:xfrm>
            <a:off x="1150290" y="793549"/>
            <a:ext cx="9591691" cy="822187"/>
          </a:xfrm>
        </p:spPr>
        <p:txBody>
          <a:bodyPr/>
          <a:lstStyle/>
          <a:p>
            <a:pPr marL="0" indent="0">
              <a:buNone/>
            </a:pPr>
            <a:r>
              <a:rPr lang="en-US" altLang="zh-CN" dirty="0" err="1"/>
              <a:t>scanf</a:t>
            </a:r>
            <a:r>
              <a:rPr lang="en-US" altLang="zh-CN" dirty="0"/>
              <a:t> / </a:t>
            </a:r>
            <a:r>
              <a:rPr lang="en-US" altLang="zh-CN" dirty="0" err="1"/>
              <a:t>printf</a:t>
            </a:r>
            <a:endParaRPr lang="zh-CN" altLang="en-US" dirty="0"/>
          </a:p>
        </p:txBody>
      </p:sp>
      <p:sp>
        <p:nvSpPr>
          <p:cNvPr id="6" name="内容占位符 2">
            <a:extLst>
              <a:ext uri="{FF2B5EF4-FFF2-40B4-BE49-F238E27FC236}">
                <a16:creationId xmlns:a16="http://schemas.microsoft.com/office/drawing/2014/main" id="{4E9ECEFE-B5CD-4813-B57D-CFB89C9AD164}"/>
              </a:ext>
            </a:extLst>
          </p:cNvPr>
          <p:cNvSpPr txBox="1">
            <a:spLocks/>
          </p:cNvSpPr>
          <p:nvPr/>
        </p:nvSpPr>
        <p:spPr>
          <a:xfrm>
            <a:off x="1150291" y="2880805"/>
            <a:ext cx="8526370" cy="9898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比</a:t>
            </a:r>
            <a:r>
              <a:rPr lang="en-US" altLang="zh-CN" dirty="0" err="1"/>
              <a:t>cin</a:t>
            </a:r>
            <a:r>
              <a:rPr lang="zh-CN" altLang="en-US" dirty="0"/>
              <a:t>更快，但读入</a:t>
            </a:r>
            <a:r>
              <a:rPr lang="en-US" altLang="zh-CN" dirty="0"/>
              <a:t>/</a:t>
            </a:r>
            <a:r>
              <a:rPr lang="zh-CN" altLang="en-US" dirty="0"/>
              <a:t>输出时有格式要求</a:t>
            </a:r>
          </a:p>
        </p:txBody>
      </p:sp>
      <p:sp>
        <p:nvSpPr>
          <p:cNvPr id="2" name="矩形 1">
            <a:extLst>
              <a:ext uri="{FF2B5EF4-FFF2-40B4-BE49-F238E27FC236}">
                <a16:creationId xmlns:a16="http://schemas.microsoft.com/office/drawing/2014/main" id="{61BD5C66-6D8A-495C-952A-BBCCEA021402}"/>
              </a:ext>
            </a:extLst>
          </p:cNvPr>
          <p:cNvSpPr/>
          <p:nvPr/>
        </p:nvSpPr>
        <p:spPr>
          <a:xfrm>
            <a:off x="1150290" y="2063604"/>
            <a:ext cx="5756704" cy="369332"/>
          </a:xfrm>
          <a:prstGeom prst="rect">
            <a:avLst/>
          </a:prstGeom>
          <a:solidFill>
            <a:schemeClr val="tx1">
              <a:lumMod val="85000"/>
              <a:lumOff val="15000"/>
            </a:schemeClr>
          </a:solidFill>
        </p:spPr>
        <p:txBody>
          <a:bodyPr wrap="none">
            <a:spAutoFit/>
          </a:bodyPr>
          <a:lstStyle/>
          <a:p>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err="1">
                <a:solidFill>
                  <a:srgbClr val="DCDCAA"/>
                </a:solidFill>
                <a:latin typeface="Consolas" panose="020B0609020204030204" pitchFamily="49" charset="0"/>
              </a:rPr>
              <a:t>scanf</a:t>
            </a:r>
            <a:r>
              <a:rPr lang="en-US" altLang="zh-CN" dirty="0">
                <a:solidFill>
                  <a:srgbClr val="D4D4D4"/>
                </a:solidFill>
                <a:latin typeface="Consolas" panose="020B0609020204030204" pitchFamily="49" charset="0"/>
              </a:rPr>
              <a:t>(</a:t>
            </a:r>
            <a:r>
              <a:rPr lang="en-US" altLang="zh-CN" dirty="0">
                <a:solidFill>
                  <a:srgbClr val="569CD6"/>
                </a:solidFill>
                <a:latin typeface="Consolas" panose="020B0609020204030204" pitchFamily="49" charset="0"/>
              </a:rPr>
              <a:t>const</a:t>
            </a:r>
            <a:r>
              <a:rPr lang="en-US" altLang="zh-CN" dirty="0">
                <a:solidFill>
                  <a:srgbClr val="D4D4D4"/>
                </a:solidFill>
                <a:latin typeface="Consolas" panose="020B0609020204030204" pitchFamily="49" charset="0"/>
              </a:rPr>
              <a:t> </a:t>
            </a:r>
            <a:r>
              <a:rPr lang="en-US" altLang="zh-CN" dirty="0">
                <a:solidFill>
                  <a:srgbClr val="569CD6"/>
                </a:solidFill>
                <a:latin typeface="Consolas" panose="020B0609020204030204" pitchFamily="49" charset="0"/>
              </a:rPr>
              <a:t>char</a:t>
            </a:r>
            <a:r>
              <a:rPr lang="en-US" altLang="zh-CN" dirty="0">
                <a:solidFill>
                  <a:srgbClr val="D4D4D4"/>
                </a:solidFill>
                <a:latin typeface="Consolas" panose="020B0609020204030204" pitchFamily="49" charset="0"/>
              </a:rPr>
              <a:t> * </a:t>
            </a:r>
            <a:r>
              <a:rPr lang="en-US" altLang="zh-CN" dirty="0">
                <a:solidFill>
                  <a:srgbClr val="569CD6"/>
                </a:solidFill>
                <a:latin typeface="Consolas" panose="020B0609020204030204" pitchFamily="49" charset="0"/>
              </a:rPr>
              <a:t>restrict</a:t>
            </a:r>
            <a:r>
              <a:rPr lang="en-US" altLang="zh-CN" dirty="0">
                <a:solidFill>
                  <a:srgbClr val="D4D4D4"/>
                </a:solidFill>
                <a:latin typeface="Consolas" panose="020B0609020204030204" pitchFamily="49" charset="0"/>
              </a:rPr>
              <a:t> format,...);</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9E7FC8F7-AE24-4BAF-9823-9C9AC397E8C1}"/>
              </a:ext>
            </a:extLst>
          </p:cNvPr>
          <p:cNvSpPr/>
          <p:nvPr/>
        </p:nvSpPr>
        <p:spPr>
          <a:xfrm>
            <a:off x="1150290" y="4012708"/>
            <a:ext cx="2210862" cy="369332"/>
          </a:xfrm>
          <a:prstGeom prst="rect">
            <a:avLst/>
          </a:prstGeom>
          <a:solidFill>
            <a:schemeClr val="tx1">
              <a:lumMod val="85000"/>
              <a:lumOff val="15000"/>
            </a:schemeClr>
          </a:solidFill>
        </p:spPr>
        <p:txBody>
          <a:bodyPr wrap="none">
            <a:spAutoFit/>
          </a:bodyPr>
          <a:lstStyle/>
          <a:p>
            <a:r>
              <a:rPr lang="en-US" altLang="zh-CN" dirty="0">
                <a:solidFill>
                  <a:srgbClr val="C586C0"/>
                </a:solidFill>
                <a:latin typeface="Consolas" panose="020B0609020204030204" pitchFamily="49" charset="0"/>
              </a:rPr>
              <a:t>#include</a:t>
            </a:r>
            <a:r>
              <a:rPr lang="en-US" altLang="zh-CN" dirty="0">
                <a:solidFill>
                  <a:srgbClr val="CE9178"/>
                </a:solidFill>
                <a:latin typeface="Consolas" panose="020B0609020204030204" pitchFamily="49" charset="0"/>
              </a:rPr>
              <a:t>&lt;</a:t>
            </a:r>
            <a:r>
              <a:rPr lang="en-US" altLang="zh-CN" dirty="0" err="1">
                <a:solidFill>
                  <a:srgbClr val="CE9178"/>
                </a:solidFill>
                <a:latin typeface="Consolas" panose="020B0609020204030204" pitchFamily="49" charset="0"/>
              </a:rPr>
              <a:t>cstdio</a:t>
            </a:r>
            <a:r>
              <a:rPr lang="en-US" altLang="zh-CN" dirty="0">
                <a:solidFill>
                  <a:srgbClr val="CE9178"/>
                </a:solidFill>
                <a:latin typeface="Consolas" panose="020B0609020204030204" pitchFamily="49" charset="0"/>
              </a:rPr>
              <a:t>&gt;</a:t>
            </a:r>
            <a:endParaRPr lang="en-US" altLang="zh-C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1999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F5FB2A-2A85-44EF-AB4E-29CD987DD9C8}"/>
              </a:ext>
            </a:extLst>
          </p:cNvPr>
          <p:cNvSpPr>
            <a:spLocks noGrp="1"/>
          </p:cNvSpPr>
          <p:nvPr>
            <p:ph idx="1"/>
          </p:nvPr>
        </p:nvSpPr>
        <p:spPr>
          <a:xfrm>
            <a:off x="1300154" y="499227"/>
            <a:ext cx="9591691" cy="822187"/>
          </a:xfrm>
        </p:spPr>
        <p:txBody>
          <a:bodyPr>
            <a:normAutofit/>
          </a:bodyPr>
          <a:lstStyle/>
          <a:p>
            <a:pPr marL="0" indent="0">
              <a:buNone/>
            </a:pPr>
            <a:r>
              <a:rPr lang="en-US" altLang="zh-CN" sz="3200" dirty="0" err="1"/>
              <a:t>scanf</a:t>
            </a:r>
            <a:endParaRPr lang="zh-CN" altLang="en-US" sz="3200" dirty="0"/>
          </a:p>
        </p:txBody>
      </p:sp>
      <p:sp>
        <p:nvSpPr>
          <p:cNvPr id="5" name="矩形 4">
            <a:extLst>
              <a:ext uri="{FF2B5EF4-FFF2-40B4-BE49-F238E27FC236}">
                <a16:creationId xmlns:a16="http://schemas.microsoft.com/office/drawing/2014/main" id="{CEB1AEE6-1CAF-4AD2-BB93-FC6BD1230149}"/>
              </a:ext>
            </a:extLst>
          </p:cNvPr>
          <p:cNvSpPr/>
          <p:nvPr/>
        </p:nvSpPr>
        <p:spPr>
          <a:xfrm>
            <a:off x="1715501" y="1395871"/>
            <a:ext cx="4380498" cy="5078313"/>
          </a:xfrm>
          <a:prstGeom prst="rect">
            <a:avLst/>
          </a:prstGeom>
          <a:solidFill>
            <a:schemeClr val="tx1">
              <a:lumMod val="85000"/>
              <a:lumOff val="15000"/>
            </a:schemeClr>
          </a:solidFill>
        </p:spPr>
        <p:txBody>
          <a:bodyPr wrap="square">
            <a:spAutoFit/>
          </a:bodyPr>
          <a:lstStyle/>
          <a:p>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a:t>
            </a:r>
          </a:p>
          <a:p>
            <a:r>
              <a:rPr lang="en-US" altLang="zh-CN" dirty="0" err="1">
                <a:solidFill>
                  <a:srgbClr val="DCDCAA"/>
                </a:solidFill>
                <a:latin typeface="Consolas" panose="020B0609020204030204" pitchFamily="49" charset="0"/>
              </a:rPr>
              <a:t>scanf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"%d"</a:t>
            </a:r>
            <a:r>
              <a:rPr lang="en-US" altLang="zh-CN" dirty="0">
                <a:solidFill>
                  <a:srgbClr val="D4D4D4"/>
                </a:solidFill>
                <a:latin typeface="Consolas" panose="020B0609020204030204" pitchFamily="49" charset="0"/>
              </a:rPr>
              <a:t>, &amp;a);</a:t>
            </a:r>
          </a:p>
          <a:p>
            <a:br>
              <a:rPr lang="en-US" altLang="zh-CN" dirty="0">
                <a:solidFill>
                  <a:srgbClr val="D4D4D4"/>
                </a:solidFill>
                <a:latin typeface="Consolas" panose="020B0609020204030204" pitchFamily="49" charset="0"/>
              </a:rPr>
            </a:b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10</a:t>
            </a:r>
            <a:r>
              <a:rPr lang="en-US" altLang="zh-CN" dirty="0">
                <a:solidFill>
                  <a:srgbClr val="D4D4D4"/>
                </a:solidFill>
                <a:latin typeface="Consolas" panose="020B0609020204030204" pitchFamily="49" charset="0"/>
              </a:rPr>
              <a:t>];</a:t>
            </a:r>
          </a:p>
          <a:p>
            <a:r>
              <a:rPr lang="en-US" altLang="zh-CN" dirty="0" err="1">
                <a:solidFill>
                  <a:srgbClr val="DCDCAA"/>
                </a:solidFill>
                <a:latin typeface="Consolas" panose="020B0609020204030204" pitchFamily="49" charset="0"/>
              </a:rPr>
              <a:t>scanf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"%d"</a:t>
            </a:r>
            <a:r>
              <a:rPr lang="en-US" altLang="zh-CN" dirty="0">
                <a:solidFill>
                  <a:srgbClr val="D4D4D4"/>
                </a:solidFill>
                <a:latin typeface="Consolas" panose="020B0609020204030204" pitchFamily="49" charset="0"/>
              </a:rPr>
              <a:t>, &amp;</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p>
          <a:p>
            <a:r>
              <a:rPr lang="en-US" altLang="zh-CN" dirty="0" err="1">
                <a:solidFill>
                  <a:srgbClr val="DCDCAA"/>
                </a:solidFill>
                <a:latin typeface="Consolas" panose="020B0609020204030204" pitchFamily="49" charset="0"/>
              </a:rPr>
              <a:t>scanf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"%d"</a:t>
            </a:r>
            <a:r>
              <a:rPr lang="en-US" altLang="zh-CN" dirty="0">
                <a:solidFill>
                  <a:srgbClr val="D4D4D4"/>
                </a:solidFill>
                <a:latin typeface="Consolas" panose="020B0609020204030204" pitchFamily="49" charset="0"/>
              </a:rPr>
              <a:t>, a+</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p>
          <a:p>
            <a:br>
              <a:rPr lang="en-US" altLang="zh-CN" dirty="0">
                <a:solidFill>
                  <a:srgbClr val="D4D4D4"/>
                </a:solidFill>
                <a:latin typeface="Consolas" panose="020B0609020204030204" pitchFamily="49" charset="0"/>
              </a:rPr>
            </a:br>
            <a:r>
              <a:rPr lang="en-US" altLang="zh-CN" dirty="0">
                <a:solidFill>
                  <a:srgbClr val="569CD6"/>
                </a:solidFill>
                <a:latin typeface="Consolas" panose="020B0609020204030204" pitchFamily="49" charset="0"/>
              </a:rPr>
              <a:t>double</a:t>
            </a:r>
            <a:r>
              <a:rPr lang="en-US" altLang="zh-CN" dirty="0">
                <a:solidFill>
                  <a:srgbClr val="D4D4D4"/>
                </a:solidFill>
                <a:latin typeface="Consolas" panose="020B0609020204030204" pitchFamily="49" charset="0"/>
              </a:rPr>
              <a:t> a;</a:t>
            </a:r>
          </a:p>
          <a:p>
            <a:r>
              <a:rPr lang="en-US" altLang="zh-CN" dirty="0" err="1">
                <a:solidFill>
                  <a:srgbClr val="DCDCAA"/>
                </a:solidFill>
                <a:latin typeface="Consolas" panose="020B0609020204030204" pitchFamily="49" charset="0"/>
              </a:rPr>
              <a:t>scanf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a:t>
            </a:r>
            <a:r>
              <a:rPr lang="en-US" altLang="zh-CN" dirty="0" err="1">
                <a:solidFill>
                  <a:srgbClr val="CE9178"/>
                </a:solidFill>
                <a:latin typeface="Consolas" panose="020B0609020204030204" pitchFamily="49" charset="0"/>
              </a:rPr>
              <a:t>lf</a:t>
            </a:r>
            <a:r>
              <a:rPr lang="en-US" altLang="zh-CN" dirty="0">
                <a:solidFill>
                  <a:srgbClr val="CE9178"/>
                </a:solidFill>
                <a:latin typeface="Consolas" panose="020B0609020204030204" pitchFamily="49" charset="0"/>
              </a:rPr>
              <a:t>"</a:t>
            </a:r>
            <a:r>
              <a:rPr lang="en-US" altLang="zh-CN" dirty="0">
                <a:solidFill>
                  <a:srgbClr val="D4D4D4"/>
                </a:solidFill>
                <a:latin typeface="Consolas" panose="020B0609020204030204" pitchFamily="49" charset="0"/>
              </a:rPr>
              <a:t>, &amp;a);</a:t>
            </a:r>
          </a:p>
          <a:p>
            <a:br>
              <a:rPr lang="en-US" altLang="zh-CN" dirty="0">
                <a:solidFill>
                  <a:srgbClr val="D4D4D4"/>
                </a:solidFill>
                <a:latin typeface="Consolas" panose="020B0609020204030204" pitchFamily="49" charset="0"/>
              </a:rPr>
            </a:br>
            <a:r>
              <a:rPr lang="en-US" altLang="zh-CN" dirty="0">
                <a:solidFill>
                  <a:srgbClr val="569CD6"/>
                </a:solidFill>
                <a:latin typeface="Consolas" panose="020B0609020204030204" pitchFamily="49" charset="0"/>
              </a:rPr>
              <a:t>long</a:t>
            </a:r>
            <a:r>
              <a:rPr lang="en-US" altLang="zh-CN" dirty="0">
                <a:solidFill>
                  <a:srgbClr val="D4D4D4"/>
                </a:solidFill>
                <a:latin typeface="Consolas" panose="020B0609020204030204" pitchFamily="49" charset="0"/>
              </a:rPr>
              <a:t> </a:t>
            </a:r>
            <a:r>
              <a:rPr lang="en-US" altLang="zh-CN" dirty="0" err="1">
                <a:solidFill>
                  <a:srgbClr val="569CD6"/>
                </a:solidFill>
                <a:latin typeface="Consolas" panose="020B0609020204030204" pitchFamily="49" charset="0"/>
              </a:rPr>
              <a:t>long</a:t>
            </a:r>
            <a:r>
              <a:rPr lang="en-US" altLang="zh-CN" dirty="0">
                <a:solidFill>
                  <a:srgbClr val="D4D4D4"/>
                </a:solidFill>
                <a:latin typeface="Consolas" panose="020B0609020204030204" pitchFamily="49" charset="0"/>
              </a:rPr>
              <a:t> a;</a:t>
            </a:r>
          </a:p>
          <a:p>
            <a:r>
              <a:rPr lang="en-US" altLang="zh-CN" dirty="0" err="1">
                <a:solidFill>
                  <a:srgbClr val="DCDCAA"/>
                </a:solidFill>
                <a:latin typeface="Consolas" panose="020B0609020204030204" pitchFamily="49" charset="0"/>
              </a:rPr>
              <a:t>scanf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a:t>
            </a:r>
            <a:r>
              <a:rPr lang="en-US" altLang="zh-CN" dirty="0" err="1">
                <a:solidFill>
                  <a:srgbClr val="CE9178"/>
                </a:solidFill>
                <a:latin typeface="Consolas" panose="020B0609020204030204" pitchFamily="49" charset="0"/>
              </a:rPr>
              <a:t>lld</a:t>
            </a:r>
            <a:r>
              <a:rPr lang="en-US" altLang="zh-CN" dirty="0">
                <a:solidFill>
                  <a:srgbClr val="CE9178"/>
                </a:solidFill>
                <a:latin typeface="Consolas" panose="020B0609020204030204" pitchFamily="49" charset="0"/>
              </a:rPr>
              <a:t>"</a:t>
            </a:r>
            <a:r>
              <a:rPr lang="en-US" altLang="zh-CN" dirty="0">
                <a:solidFill>
                  <a:srgbClr val="D4D4D4"/>
                </a:solidFill>
                <a:latin typeface="Consolas" panose="020B0609020204030204" pitchFamily="49" charset="0"/>
              </a:rPr>
              <a:t>, &amp;a);</a:t>
            </a:r>
          </a:p>
          <a:p>
            <a:br>
              <a:rPr lang="en-US" altLang="zh-CN" dirty="0">
                <a:solidFill>
                  <a:srgbClr val="D4D4D4"/>
                </a:solidFill>
                <a:latin typeface="Consolas" panose="020B0609020204030204" pitchFamily="49" charset="0"/>
              </a:rPr>
            </a:br>
            <a:r>
              <a:rPr lang="en-US" altLang="zh-CN" dirty="0">
                <a:solidFill>
                  <a:srgbClr val="569CD6"/>
                </a:solidFill>
                <a:latin typeface="Consolas" panose="020B0609020204030204" pitchFamily="49" charset="0"/>
              </a:rPr>
              <a:t>char</a:t>
            </a:r>
            <a:r>
              <a:rPr lang="en-US" altLang="zh-CN" dirty="0">
                <a:solidFill>
                  <a:srgbClr val="D4D4D4"/>
                </a:solidFill>
                <a:latin typeface="Consolas" panose="020B0609020204030204" pitchFamily="49" charset="0"/>
              </a:rPr>
              <a:t> a;</a:t>
            </a:r>
          </a:p>
          <a:p>
            <a:r>
              <a:rPr lang="en-US" altLang="zh-CN" dirty="0" err="1">
                <a:solidFill>
                  <a:srgbClr val="DCDCAA"/>
                </a:solidFill>
                <a:latin typeface="Consolas" panose="020B0609020204030204" pitchFamily="49" charset="0"/>
              </a:rPr>
              <a:t>scanf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"%c"</a:t>
            </a:r>
            <a:r>
              <a:rPr lang="en-US" altLang="zh-CN" dirty="0">
                <a:solidFill>
                  <a:srgbClr val="D4D4D4"/>
                </a:solidFill>
                <a:latin typeface="Consolas" panose="020B0609020204030204" pitchFamily="49" charset="0"/>
              </a:rPr>
              <a:t>, &amp;a);</a:t>
            </a:r>
          </a:p>
          <a:p>
            <a:br>
              <a:rPr lang="en-US" altLang="zh-CN" dirty="0">
                <a:solidFill>
                  <a:srgbClr val="D4D4D4"/>
                </a:solidFill>
                <a:latin typeface="Consolas" panose="020B0609020204030204" pitchFamily="49" charset="0"/>
              </a:rPr>
            </a:br>
            <a:r>
              <a:rPr lang="en-US" altLang="zh-CN" dirty="0">
                <a:solidFill>
                  <a:srgbClr val="569CD6"/>
                </a:solidFill>
                <a:latin typeface="Consolas" panose="020B0609020204030204" pitchFamily="49" charset="0"/>
              </a:rPr>
              <a:t>char</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10</a:t>
            </a:r>
            <a:r>
              <a:rPr lang="en-US" altLang="zh-CN" dirty="0">
                <a:solidFill>
                  <a:srgbClr val="D4D4D4"/>
                </a:solidFill>
                <a:latin typeface="Consolas" panose="020B0609020204030204" pitchFamily="49" charset="0"/>
              </a:rPr>
              <a:t>];</a:t>
            </a:r>
          </a:p>
          <a:p>
            <a:r>
              <a:rPr lang="en-US" altLang="zh-CN" dirty="0" err="1">
                <a:solidFill>
                  <a:srgbClr val="DCDCAA"/>
                </a:solidFill>
                <a:latin typeface="Consolas" panose="020B0609020204030204" pitchFamily="49" charset="0"/>
              </a:rPr>
              <a:t>scanf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"%s"</a:t>
            </a:r>
            <a:r>
              <a:rPr lang="en-US" altLang="zh-CN" dirty="0">
                <a:solidFill>
                  <a:srgbClr val="D4D4D4"/>
                </a:solidFill>
                <a:latin typeface="Consolas" panose="020B0609020204030204" pitchFamily="49" charset="0"/>
              </a:rPr>
              <a:t>, a);</a:t>
            </a:r>
            <a:endParaRPr lang="en-US" altLang="zh-CN" b="0" dirty="0">
              <a:solidFill>
                <a:srgbClr val="D4D4D4"/>
              </a:solidFill>
              <a:effectLst/>
              <a:latin typeface="Consolas" panose="020B0609020204030204" pitchFamily="49" charset="0"/>
            </a:endParaRPr>
          </a:p>
        </p:txBody>
      </p:sp>
      <p:sp>
        <p:nvSpPr>
          <p:cNvPr id="7" name="矩形 6">
            <a:extLst>
              <a:ext uri="{FF2B5EF4-FFF2-40B4-BE49-F238E27FC236}">
                <a16:creationId xmlns:a16="http://schemas.microsoft.com/office/drawing/2014/main" id="{D2569349-EAFB-4103-BCCE-FF9F1D9BA145}"/>
              </a:ext>
            </a:extLst>
          </p:cNvPr>
          <p:cNvSpPr/>
          <p:nvPr/>
        </p:nvSpPr>
        <p:spPr>
          <a:xfrm>
            <a:off x="6511347" y="2194860"/>
            <a:ext cx="4380498" cy="1200329"/>
          </a:xfrm>
          <a:prstGeom prst="rect">
            <a:avLst/>
          </a:prstGeom>
          <a:solidFill>
            <a:schemeClr val="tx1">
              <a:lumMod val="85000"/>
              <a:lumOff val="15000"/>
            </a:schemeClr>
          </a:solidFill>
        </p:spPr>
        <p:txBody>
          <a:bodyPr wrap="square">
            <a:spAutoFit/>
          </a:bodyPr>
          <a:lstStyle/>
          <a:p>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 b;</a:t>
            </a:r>
          </a:p>
          <a:p>
            <a:r>
              <a:rPr lang="en-US" altLang="zh-CN" dirty="0">
                <a:solidFill>
                  <a:srgbClr val="D4D4D4"/>
                </a:solidFill>
                <a:latin typeface="Consolas" panose="020B0609020204030204" pitchFamily="49" charset="0"/>
              </a:rPr>
              <a:t>// 5 10</a:t>
            </a:r>
          </a:p>
          <a:p>
            <a:r>
              <a:rPr lang="en-US" altLang="zh-CN" dirty="0" err="1">
                <a:solidFill>
                  <a:srgbClr val="DCDCAA"/>
                </a:solidFill>
                <a:latin typeface="Consolas" panose="020B0609020204030204" pitchFamily="49" charset="0"/>
              </a:rPr>
              <a:t>scanf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a:t>
            </a:r>
            <a:r>
              <a:rPr lang="en-US" altLang="zh-CN" dirty="0" err="1">
                <a:solidFill>
                  <a:srgbClr val="CE9178"/>
                </a:solidFill>
                <a:latin typeface="Consolas" panose="020B0609020204030204" pitchFamily="49" charset="0"/>
              </a:rPr>
              <a:t>d%d</a:t>
            </a:r>
            <a:r>
              <a:rPr lang="en-US" altLang="zh-CN" dirty="0">
                <a:solidFill>
                  <a:srgbClr val="CE9178"/>
                </a:solidFill>
                <a:latin typeface="Consolas" panose="020B0609020204030204" pitchFamily="49" charset="0"/>
              </a:rPr>
              <a:t>"</a:t>
            </a:r>
            <a:r>
              <a:rPr lang="en-US" altLang="zh-CN" dirty="0">
                <a:solidFill>
                  <a:srgbClr val="D4D4D4"/>
                </a:solidFill>
                <a:latin typeface="Consolas" panose="020B0609020204030204" pitchFamily="49" charset="0"/>
              </a:rPr>
              <a:t>, &amp;a, &amp;b);</a:t>
            </a:r>
          </a:p>
          <a:p>
            <a:r>
              <a:rPr lang="en-US" altLang="zh-CN" dirty="0" err="1">
                <a:solidFill>
                  <a:srgbClr val="DCDCAA"/>
                </a:solidFill>
                <a:latin typeface="Consolas" panose="020B0609020204030204" pitchFamily="49" charset="0"/>
              </a:rPr>
              <a:t>scanf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"%d %d"</a:t>
            </a:r>
            <a:r>
              <a:rPr lang="en-US" altLang="zh-CN" dirty="0">
                <a:solidFill>
                  <a:srgbClr val="D4D4D4"/>
                </a:solidFill>
                <a:latin typeface="Consolas" panose="020B0609020204030204" pitchFamily="49" charset="0"/>
              </a:rPr>
              <a:t>, &amp;a, &amp;b);</a:t>
            </a:r>
          </a:p>
        </p:txBody>
      </p:sp>
    </p:spTree>
    <p:extLst>
      <p:ext uri="{BB962C8B-B14F-4D97-AF65-F5344CB8AC3E}">
        <p14:creationId xmlns:p14="http://schemas.microsoft.com/office/powerpoint/2010/main" val="298016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F5FB2A-2A85-44EF-AB4E-29CD987DD9C8}"/>
              </a:ext>
            </a:extLst>
          </p:cNvPr>
          <p:cNvSpPr>
            <a:spLocks noGrp="1"/>
          </p:cNvSpPr>
          <p:nvPr>
            <p:ph idx="1"/>
          </p:nvPr>
        </p:nvSpPr>
        <p:spPr>
          <a:xfrm>
            <a:off x="1300154" y="499227"/>
            <a:ext cx="9591691" cy="822187"/>
          </a:xfrm>
        </p:spPr>
        <p:txBody>
          <a:bodyPr>
            <a:normAutofit/>
          </a:bodyPr>
          <a:lstStyle/>
          <a:p>
            <a:pPr marL="0" indent="0">
              <a:buNone/>
            </a:pPr>
            <a:r>
              <a:rPr lang="en-US" altLang="zh-CN" sz="3200" dirty="0" err="1"/>
              <a:t>printf</a:t>
            </a:r>
            <a:endParaRPr lang="zh-CN" altLang="en-US" sz="3200" dirty="0"/>
          </a:p>
        </p:txBody>
      </p:sp>
      <p:sp>
        <p:nvSpPr>
          <p:cNvPr id="5" name="矩形 4">
            <a:extLst>
              <a:ext uri="{FF2B5EF4-FFF2-40B4-BE49-F238E27FC236}">
                <a16:creationId xmlns:a16="http://schemas.microsoft.com/office/drawing/2014/main" id="{CEB1AEE6-1CAF-4AD2-BB93-FC6BD1230149}"/>
              </a:ext>
            </a:extLst>
          </p:cNvPr>
          <p:cNvSpPr/>
          <p:nvPr/>
        </p:nvSpPr>
        <p:spPr>
          <a:xfrm>
            <a:off x="1300154" y="1395871"/>
            <a:ext cx="3440522" cy="5078313"/>
          </a:xfrm>
          <a:prstGeom prst="rect">
            <a:avLst/>
          </a:prstGeom>
          <a:solidFill>
            <a:schemeClr val="tx1">
              <a:lumMod val="85000"/>
              <a:lumOff val="15000"/>
            </a:schemeClr>
          </a:solidFill>
        </p:spPr>
        <p:txBody>
          <a:bodyPr wrap="square">
            <a:spAutoFit/>
          </a:bodyPr>
          <a:lstStyle/>
          <a:p>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a:t>
            </a:r>
          </a:p>
          <a:p>
            <a:r>
              <a:rPr lang="en-US" altLang="zh-CN" dirty="0" err="1">
                <a:solidFill>
                  <a:srgbClr val="DCDCAA"/>
                </a:solidFill>
                <a:latin typeface="Consolas" panose="020B0609020204030204" pitchFamily="49" charset="0"/>
              </a:rPr>
              <a:t>scanf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"%d"</a:t>
            </a:r>
            <a:r>
              <a:rPr lang="en-US" altLang="zh-CN" dirty="0">
                <a:solidFill>
                  <a:srgbClr val="D4D4D4"/>
                </a:solidFill>
                <a:latin typeface="Consolas" panose="020B0609020204030204" pitchFamily="49" charset="0"/>
              </a:rPr>
              <a:t>, &amp;a);</a:t>
            </a:r>
          </a:p>
          <a:p>
            <a:br>
              <a:rPr lang="en-US" altLang="zh-CN" dirty="0">
                <a:solidFill>
                  <a:srgbClr val="D4D4D4"/>
                </a:solidFill>
                <a:latin typeface="Consolas" panose="020B0609020204030204" pitchFamily="49" charset="0"/>
              </a:rPr>
            </a:b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10</a:t>
            </a:r>
            <a:r>
              <a:rPr lang="en-US" altLang="zh-CN" dirty="0">
                <a:solidFill>
                  <a:srgbClr val="D4D4D4"/>
                </a:solidFill>
                <a:latin typeface="Consolas" panose="020B0609020204030204" pitchFamily="49" charset="0"/>
              </a:rPr>
              <a:t>];</a:t>
            </a:r>
          </a:p>
          <a:p>
            <a:r>
              <a:rPr lang="en-US" altLang="zh-CN" dirty="0" err="1">
                <a:solidFill>
                  <a:srgbClr val="DCDCAA"/>
                </a:solidFill>
                <a:latin typeface="Consolas" panose="020B0609020204030204" pitchFamily="49" charset="0"/>
              </a:rPr>
              <a:t>scanf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"%d"</a:t>
            </a:r>
            <a:r>
              <a:rPr lang="en-US" altLang="zh-CN" dirty="0">
                <a:solidFill>
                  <a:srgbClr val="D4D4D4"/>
                </a:solidFill>
                <a:latin typeface="Consolas" panose="020B0609020204030204" pitchFamily="49" charset="0"/>
              </a:rPr>
              <a:t>, &amp;</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p>
          <a:p>
            <a:r>
              <a:rPr lang="en-US" altLang="zh-CN" dirty="0" err="1">
                <a:solidFill>
                  <a:srgbClr val="DCDCAA"/>
                </a:solidFill>
                <a:latin typeface="Consolas" panose="020B0609020204030204" pitchFamily="49" charset="0"/>
              </a:rPr>
              <a:t>scanf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"%d"</a:t>
            </a:r>
            <a:r>
              <a:rPr lang="en-US" altLang="zh-CN" dirty="0">
                <a:solidFill>
                  <a:srgbClr val="D4D4D4"/>
                </a:solidFill>
                <a:latin typeface="Consolas" panose="020B0609020204030204" pitchFamily="49" charset="0"/>
              </a:rPr>
              <a:t>, a+</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p>
          <a:p>
            <a:br>
              <a:rPr lang="en-US" altLang="zh-CN" dirty="0">
                <a:solidFill>
                  <a:srgbClr val="D4D4D4"/>
                </a:solidFill>
                <a:latin typeface="Consolas" panose="020B0609020204030204" pitchFamily="49" charset="0"/>
              </a:rPr>
            </a:br>
            <a:r>
              <a:rPr lang="en-US" altLang="zh-CN" dirty="0">
                <a:solidFill>
                  <a:srgbClr val="569CD6"/>
                </a:solidFill>
                <a:latin typeface="Consolas" panose="020B0609020204030204" pitchFamily="49" charset="0"/>
              </a:rPr>
              <a:t>double</a:t>
            </a:r>
            <a:r>
              <a:rPr lang="en-US" altLang="zh-CN" dirty="0">
                <a:solidFill>
                  <a:srgbClr val="D4D4D4"/>
                </a:solidFill>
                <a:latin typeface="Consolas" panose="020B0609020204030204" pitchFamily="49" charset="0"/>
              </a:rPr>
              <a:t> a;</a:t>
            </a:r>
          </a:p>
          <a:p>
            <a:r>
              <a:rPr lang="en-US" altLang="zh-CN" dirty="0" err="1">
                <a:solidFill>
                  <a:srgbClr val="DCDCAA"/>
                </a:solidFill>
                <a:latin typeface="Consolas" panose="020B0609020204030204" pitchFamily="49" charset="0"/>
              </a:rPr>
              <a:t>scanf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a:t>
            </a:r>
            <a:r>
              <a:rPr lang="en-US" altLang="zh-CN" dirty="0" err="1">
                <a:solidFill>
                  <a:srgbClr val="CE9178"/>
                </a:solidFill>
                <a:latin typeface="Consolas" panose="020B0609020204030204" pitchFamily="49" charset="0"/>
              </a:rPr>
              <a:t>lf</a:t>
            </a:r>
            <a:r>
              <a:rPr lang="en-US" altLang="zh-CN" dirty="0">
                <a:solidFill>
                  <a:srgbClr val="CE9178"/>
                </a:solidFill>
                <a:latin typeface="Consolas" panose="020B0609020204030204" pitchFamily="49" charset="0"/>
              </a:rPr>
              <a:t>"</a:t>
            </a:r>
            <a:r>
              <a:rPr lang="en-US" altLang="zh-CN" dirty="0">
                <a:solidFill>
                  <a:srgbClr val="D4D4D4"/>
                </a:solidFill>
                <a:latin typeface="Consolas" panose="020B0609020204030204" pitchFamily="49" charset="0"/>
              </a:rPr>
              <a:t>, &amp;a);</a:t>
            </a:r>
          </a:p>
          <a:p>
            <a:br>
              <a:rPr lang="en-US" altLang="zh-CN" dirty="0">
                <a:solidFill>
                  <a:srgbClr val="D4D4D4"/>
                </a:solidFill>
                <a:latin typeface="Consolas" panose="020B0609020204030204" pitchFamily="49" charset="0"/>
              </a:rPr>
            </a:br>
            <a:r>
              <a:rPr lang="en-US" altLang="zh-CN" dirty="0">
                <a:solidFill>
                  <a:srgbClr val="569CD6"/>
                </a:solidFill>
                <a:latin typeface="Consolas" panose="020B0609020204030204" pitchFamily="49" charset="0"/>
              </a:rPr>
              <a:t>long</a:t>
            </a:r>
            <a:r>
              <a:rPr lang="en-US" altLang="zh-CN" dirty="0">
                <a:solidFill>
                  <a:srgbClr val="D4D4D4"/>
                </a:solidFill>
                <a:latin typeface="Consolas" panose="020B0609020204030204" pitchFamily="49" charset="0"/>
              </a:rPr>
              <a:t> </a:t>
            </a:r>
            <a:r>
              <a:rPr lang="en-US" altLang="zh-CN" dirty="0" err="1">
                <a:solidFill>
                  <a:srgbClr val="569CD6"/>
                </a:solidFill>
                <a:latin typeface="Consolas" panose="020B0609020204030204" pitchFamily="49" charset="0"/>
              </a:rPr>
              <a:t>long</a:t>
            </a:r>
            <a:r>
              <a:rPr lang="en-US" altLang="zh-CN" dirty="0">
                <a:solidFill>
                  <a:srgbClr val="D4D4D4"/>
                </a:solidFill>
                <a:latin typeface="Consolas" panose="020B0609020204030204" pitchFamily="49" charset="0"/>
              </a:rPr>
              <a:t> a;</a:t>
            </a:r>
          </a:p>
          <a:p>
            <a:r>
              <a:rPr lang="en-US" altLang="zh-CN" dirty="0" err="1">
                <a:solidFill>
                  <a:srgbClr val="DCDCAA"/>
                </a:solidFill>
                <a:latin typeface="Consolas" panose="020B0609020204030204" pitchFamily="49" charset="0"/>
              </a:rPr>
              <a:t>scanf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a:t>
            </a:r>
            <a:r>
              <a:rPr lang="en-US" altLang="zh-CN" dirty="0" err="1">
                <a:solidFill>
                  <a:srgbClr val="CE9178"/>
                </a:solidFill>
                <a:latin typeface="Consolas" panose="020B0609020204030204" pitchFamily="49" charset="0"/>
              </a:rPr>
              <a:t>lld</a:t>
            </a:r>
            <a:r>
              <a:rPr lang="en-US" altLang="zh-CN" dirty="0">
                <a:solidFill>
                  <a:srgbClr val="CE9178"/>
                </a:solidFill>
                <a:latin typeface="Consolas" panose="020B0609020204030204" pitchFamily="49" charset="0"/>
              </a:rPr>
              <a:t>"</a:t>
            </a:r>
            <a:r>
              <a:rPr lang="en-US" altLang="zh-CN" dirty="0">
                <a:solidFill>
                  <a:srgbClr val="D4D4D4"/>
                </a:solidFill>
                <a:latin typeface="Consolas" panose="020B0609020204030204" pitchFamily="49" charset="0"/>
              </a:rPr>
              <a:t>, &amp;a);</a:t>
            </a:r>
          </a:p>
          <a:p>
            <a:br>
              <a:rPr lang="en-US" altLang="zh-CN" dirty="0">
                <a:solidFill>
                  <a:srgbClr val="D4D4D4"/>
                </a:solidFill>
                <a:latin typeface="Consolas" panose="020B0609020204030204" pitchFamily="49" charset="0"/>
              </a:rPr>
            </a:br>
            <a:r>
              <a:rPr lang="en-US" altLang="zh-CN" dirty="0">
                <a:solidFill>
                  <a:srgbClr val="569CD6"/>
                </a:solidFill>
                <a:latin typeface="Consolas" panose="020B0609020204030204" pitchFamily="49" charset="0"/>
              </a:rPr>
              <a:t>char</a:t>
            </a:r>
            <a:r>
              <a:rPr lang="en-US" altLang="zh-CN" dirty="0">
                <a:solidFill>
                  <a:srgbClr val="D4D4D4"/>
                </a:solidFill>
                <a:latin typeface="Consolas" panose="020B0609020204030204" pitchFamily="49" charset="0"/>
              </a:rPr>
              <a:t> a;</a:t>
            </a:r>
          </a:p>
          <a:p>
            <a:r>
              <a:rPr lang="en-US" altLang="zh-CN" dirty="0" err="1">
                <a:solidFill>
                  <a:srgbClr val="DCDCAA"/>
                </a:solidFill>
                <a:latin typeface="Consolas" panose="020B0609020204030204" pitchFamily="49" charset="0"/>
              </a:rPr>
              <a:t>scanf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"%c"</a:t>
            </a:r>
            <a:r>
              <a:rPr lang="en-US" altLang="zh-CN" dirty="0">
                <a:solidFill>
                  <a:srgbClr val="D4D4D4"/>
                </a:solidFill>
                <a:latin typeface="Consolas" panose="020B0609020204030204" pitchFamily="49" charset="0"/>
              </a:rPr>
              <a:t>, &amp;a);</a:t>
            </a:r>
          </a:p>
          <a:p>
            <a:br>
              <a:rPr lang="en-US" altLang="zh-CN" dirty="0">
                <a:solidFill>
                  <a:srgbClr val="D4D4D4"/>
                </a:solidFill>
                <a:latin typeface="Consolas" panose="020B0609020204030204" pitchFamily="49" charset="0"/>
              </a:rPr>
            </a:br>
            <a:r>
              <a:rPr lang="en-US" altLang="zh-CN" dirty="0">
                <a:solidFill>
                  <a:srgbClr val="569CD6"/>
                </a:solidFill>
                <a:latin typeface="Consolas" panose="020B0609020204030204" pitchFamily="49" charset="0"/>
              </a:rPr>
              <a:t>char</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10</a:t>
            </a:r>
            <a:r>
              <a:rPr lang="en-US" altLang="zh-CN" dirty="0">
                <a:solidFill>
                  <a:srgbClr val="D4D4D4"/>
                </a:solidFill>
                <a:latin typeface="Consolas" panose="020B0609020204030204" pitchFamily="49" charset="0"/>
              </a:rPr>
              <a:t>];</a:t>
            </a:r>
          </a:p>
          <a:p>
            <a:r>
              <a:rPr lang="en-US" altLang="zh-CN" dirty="0" err="1">
                <a:solidFill>
                  <a:srgbClr val="DCDCAA"/>
                </a:solidFill>
                <a:latin typeface="Consolas" panose="020B0609020204030204" pitchFamily="49" charset="0"/>
              </a:rPr>
              <a:t>scanf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"%s"</a:t>
            </a:r>
            <a:r>
              <a:rPr lang="en-US" altLang="zh-CN" dirty="0">
                <a:solidFill>
                  <a:srgbClr val="D4D4D4"/>
                </a:solidFill>
                <a:latin typeface="Consolas" panose="020B0609020204030204" pitchFamily="49" charset="0"/>
              </a:rPr>
              <a:t>, a);</a:t>
            </a:r>
            <a:endParaRPr lang="en-US" altLang="zh-CN" b="0" dirty="0">
              <a:solidFill>
                <a:srgbClr val="D4D4D4"/>
              </a:solidFill>
              <a:effectLst/>
              <a:latin typeface="Consolas" panose="020B0609020204030204" pitchFamily="49" charset="0"/>
            </a:endParaRPr>
          </a:p>
        </p:txBody>
      </p:sp>
      <p:sp>
        <p:nvSpPr>
          <p:cNvPr id="2" name="矩形 1">
            <a:extLst>
              <a:ext uri="{FF2B5EF4-FFF2-40B4-BE49-F238E27FC236}">
                <a16:creationId xmlns:a16="http://schemas.microsoft.com/office/drawing/2014/main" id="{B411F311-7929-4C9C-ACAE-A49EBA5E6EEC}"/>
              </a:ext>
            </a:extLst>
          </p:cNvPr>
          <p:cNvSpPr/>
          <p:nvPr/>
        </p:nvSpPr>
        <p:spPr>
          <a:xfrm>
            <a:off x="5613647" y="1395871"/>
            <a:ext cx="3645763" cy="5078313"/>
          </a:xfrm>
          <a:prstGeom prst="rect">
            <a:avLst/>
          </a:prstGeom>
          <a:solidFill>
            <a:schemeClr val="tx1">
              <a:lumMod val="85000"/>
              <a:lumOff val="15000"/>
            </a:schemeClr>
          </a:solidFill>
        </p:spPr>
        <p:txBody>
          <a:bodyPr wrap="square">
            <a:spAutoFit/>
          </a:bodyPr>
          <a:lstStyle/>
          <a:p>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a:t>
            </a:r>
          </a:p>
          <a:p>
            <a:r>
              <a:rPr lang="en-US" altLang="zh-CN" dirty="0" err="1">
                <a:solidFill>
                  <a:srgbClr val="DCDCAA"/>
                </a:solidFill>
                <a:latin typeface="Consolas" panose="020B0609020204030204" pitchFamily="49" charset="0"/>
              </a:rPr>
              <a:t>printf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"%d"</a:t>
            </a:r>
            <a:r>
              <a:rPr lang="en-US" altLang="zh-CN" dirty="0">
                <a:solidFill>
                  <a:srgbClr val="D4D4D4"/>
                </a:solidFill>
                <a:latin typeface="Consolas" panose="020B0609020204030204" pitchFamily="49" charset="0"/>
              </a:rPr>
              <a:t>, a);</a:t>
            </a:r>
          </a:p>
          <a:p>
            <a:br>
              <a:rPr lang="en-US" altLang="zh-CN" dirty="0">
                <a:solidFill>
                  <a:srgbClr val="D4D4D4"/>
                </a:solidFill>
                <a:latin typeface="Consolas" panose="020B0609020204030204" pitchFamily="49" charset="0"/>
              </a:rPr>
            </a:b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10</a:t>
            </a:r>
            <a:r>
              <a:rPr lang="en-US" altLang="zh-CN" dirty="0">
                <a:solidFill>
                  <a:srgbClr val="D4D4D4"/>
                </a:solidFill>
                <a:latin typeface="Consolas" panose="020B0609020204030204" pitchFamily="49" charset="0"/>
              </a:rPr>
              <a:t>];</a:t>
            </a:r>
          </a:p>
          <a:p>
            <a:r>
              <a:rPr lang="en-US" altLang="zh-CN" dirty="0" err="1">
                <a:solidFill>
                  <a:srgbClr val="DCDCAA"/>
                </a:solidFill>
                <a:latin typeface="Consolas" panose="020B0609020204030204" pitchFamily="49" charset="0"/>
              </a:rPr>
              <a:t>printf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"%d</a:t>
            </a:r>
            <a:r>
              <a:rPr lang="en-US" altLang="zh-CN" dirty="0">
                <a:solidFill>
                  <a:srgbClr val="D7BA7D"/>
                </a:solidFill>
                <a:latin typeface="Consolas" panose="020B0609020204030204" pitchFamily="49" charset="0"/>
              </a:rPr>
              <a:t>\n</a:t>
            </a:r>
            <a:r>
              <a:rPr lang="en-US" altLang="zh-CN" dirty="0">
                <a:solidFill>
                  <a:srgbClr val="CE9178"/>
                </a:solidFill>
                <a:latin typeface="Consolas" panose="020B0609020204030204" pitchFamily="49" charset="0"/>
              </a:rPr>
              <a:t>"</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a:t>
            </a:r>
          </a:p>
          <a:p>
            <a:r>
              <a:rPr lang="en-US" altLang="zh-CN" dirty="0" err="1">
                <a:solidFill>
                  <a:srgbClr val="DCDCAA"/>
                </a:solidFill>
                <a:latin typeface="Consolas" panose="020B0609020204030204" pitchFamily="49" charset="0"/>
              </a:rPr>
              <a:t>printf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"a[5]=%d</a:t>
            </a:r>
            <a:r>
              <a:rPr lang="en-US" altLang="zh-CN" dirty="0">
                <a:solidFill>
                  <a:srgbClr val="D7BA7D"/>
                </a:solidFill>
                <a:latin typeface="Consolas" panose="020B0609020204030204" pitchFamily="49" charset="0"/>
              </a:rPr>
              <a:t>\n</a:t>
            </a:r>
            <a:r>
              <a:rPr lang="en-US" altLang="zh-CN" dirty="0">
                <a:solidFill>
                  <a:srgbClr val="CE9178"/>
                </a:solidFill>
                <a:latin typeface="Consolas" panose="020B0609020204030204" pitchFamily="49" charset="0"/>
              </a:rPr>
              <a:t>"</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5</a:t>
            </a:r>
            <a:r>
              <a:rPr lang="en-US" altLang="zh-CN" dirty="0">
                <a:solidFill>
                  <a:srgbClr val="D4D4D4"/>
                </a:solidFill>
                <a:latin typeface="Consolas" panose="020B0609020204030204" pitchFamily="49" charset="0"/>
              </a:rPr>
              <a:t>]);</a:t>
            </a:r>
          </a:p>
          <a:p>
            <a:br>
              <a:rPr lang="en-US" altLang="zh-CN" dirty="0">
                <a:solidFill>
                  <a:srgbClr val="D4D4D4"/>
                </a:solidFill>
                <a:latin typeface="Consolas" panose="020B0609020204030204" pitchFamily="49" charset="0"/>
              </a:rPr>
            </a:br>
            <a:r>
              <a:rPr lang="en-US" altLang="zh-CN" dirty="0">
                <a:solidFill>
                  <a:srgbClr val="569CD6"/>
                </a:solidFill>
                <a:latin typeface="Consolas" panose="020B0609020204030204" pitchFamily="49" charset="0"/>
              </a:rPr>
              <a:t>double</a:t>
            </a:r>
            <a:r>
              <a:rPr lang="en-US" altLang="zh-CN" dirty="0">
                <a:solidFill>
                  <a:srgbClr val="D4D4D4"/>
                </a:solidFill>
                <a:latin typeface="Consolas" panose="020B0609020204030204" pitchFamily="49" charset="0"/>
              </a:rPr>
              <a:t> a;</a:t>
            </a:r>
          </a:p>
          <a:p>
            <a:r>
              <a:rPr lang="en-US" altLang="zh-CN" dirty="0" err="1">
                <a:solidFill>
                  <a:srgbClr val="DCDCAA"/>
                </a:solidFill>
                <a:latin typeface="Consolas" panose="020B0609020204030204" pitchFamily="49" charset="0"/>
              </a:rPr>
              <a:t>printf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a:t>
            </a:r>
            <a:r>
              <a:rPr lang="en-US" altLang="zh-CN" dirty="0" err="1">
                <a:solidFill>
                  <a:srgbClr val="CE9178"/>
                </a:solidFill>
                <a:latin typeface="Consolas" panose="020B0609020204030204" pitchFamily="49" charset="0"/>
              </a:rPr>
              <a:t>lf</a:t>
            </a:r>
            <a:r>
              <a:rPr lang="en-US" altLang="zh-CN" dirty="0">
                <a:solidFill>
                  <a:srgbClr val="CE9178"/>
                </a:solidFill>
                <a:latin typeface="Consolas" panose="020B0609020204030204" pitchFamily="49" charset="0"/>
              </a:rPr>
              <a:t>"</a:t>
            </a:r>
            <a:r>
              <a:rPr lang="en-US" altLang="zh-CN" dirty="0">
                <a:solidFill>
                  <a:srgbClr val="D4D4D4"/>
                </a:solidFill>
                <a:latin typeface="Consolas" panose="020B0609020204030204" pitchFamily="49" charset="0"/>
              </a:rPr>
              <a:t>, a);</a:t>
            </a:r>
          </a:p>
          <a:p>
            <a:br>
              <a:rPr lang="en-US" altLang="zh-CN" dirty="0">
                <a:solidFill>
                  <a:srgbClr val="D4D4D4"/>
                </a:solidFill>
                <a:latin typeface="Consolas" panose="020B0609020204030204" pitchFamily="49" charset="0"/>
              </a:rPr>
            </a:br>
            <a:r>
              <a:rPr lang="en-US" altLang="zh-CN" dirty="0">
                <a:solidFill>
                  <a:srgbClr val="569CD6"/>
                </a:solidFill>
                <a:latin typeface="Consolas" panose="020B0609020204030204" pitchFamily="49" charset="0"/>
              </a:rPr>
              <a:t>long</a:t>
            </a:r>
            <a:r>
              <a:rPr lang="en-US" altLang="zh-CN" dirty="0">
                <a:solidFill>
                  <a:srgbClr val="D4D4D4"/>
                </a:solidFill>
                <a:latin typeface="Consolas" panose="020B0609020204030204" pitchFamily="49" charset="0"/>
              </a:rPr>
              <a:t> </a:t>
            </a:r>
            <a:r>
              <a:rPr lang="en-US" altLang="zh-CN" dirty="0" err="1">
                <a:solidFill>
                  <a:srgbClr val="569CD6"/>
                </a:solidFill>
                <a:latin typeface="Consolas" panose="020B0609020204030204" pitchFamily="49" charset="0"/>
              </a:rPr>
              <a:t>long</a:t>
            </a:r>
            <a:r>
              <a:rPr lang="en-US" altLang="zh-CN" dirty="0">
                <a:solidFill>
                  <a:srgbClr val="D4D4D4"/>
                </a:solidFill>
                <a:latin typeface="Consolas" panose="020B0609020204030204" pitchFamily="49" charset="0"/>
              </a:rPr>
              <a:t> a;</a:t>
            </a:r>
          </a:p>
          <a:p>
            <a:r>
              <a:rPr lang="en-US" altLang="zh-CN" dirty="0" err="1">
                <a:solidFill>
                  <a:srgbClr val="DCDCAA"/>
                </a:solidFill>
                <a:latin typeface="Consolas" panose="020B0609020204030204" pitchFamily="49" charset="0"/>
              </a:rPr>
              <a:t>printf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a:t>
            </a:r>
            <a:r>
              <a:rPr lang="en-US" altLang="zh-CN" dirty="0" err="1">
                <a:solidFill>
                  <a:srgbClr val="CE9178"/>
                </a:solidFill>
                <a:latin typeface="Consolas" panose="020B0609020204030204" pitchFamily="49" charset="0"/>
              </a:rPr>
              <a:t>lld</a:t>
            </a:r>
            <a:r>
              <a:rPr lang="en-US" altLang="zh-CN" dirty="0">
                <a:solidFill>
                  <a:srgbClr val="CE9178"/>
                </a:solidFill>
                <a:latin typeface="Consolas" panose="020B0609020204030204" pitchFamily="49" charset="0"/>
              </a:rPr>
              <a:t>"</a:t>
            </a:r>
            <a:r>
              <a:rPr lang="en-US" altLang="zh-CN" dirty="0">
                <a:solidFill>
                  <a:srgbClr val="D4D4D4"/>
                </a:solidFill>
                <a:latin typeface="Consolas" panose="020B0609020204030204" pitchFamily="49" charset="0"/>
              </a:rPr>
              <a:t>, a);</a:t>
            </a:r>
          </a:p>
          <a:p>
            <a:br>
              <a:rPr lang="en-US" altLang="zh-CN" dirty="0">
                <a:solidFill>
                  <a:srgbClr val="D4D4D4"/>
                </a:solidFill>
                <a:latin typeface="Consolas" panose="020B0609020204030204" pitchFamily="49" charset="0"/>
              </a:rPr>
            </a:br>
            <a:r>
              <a:rPr lang="en-US" altLang="zh-CN" dirty="0">
                <a:solidFill>
                  <a:srgbClr val="569CD6"/>
                </a:solidFill>
                <a:latin typeface="Consolas" panose="020B0609020204030204" pitchFamily="49" charset="0"/>
              </a:rPr>
              <a:t>char</a:t>
            </a:r>
            <a:r>
              <a:rPr lang="en-US" altLang="zh-CN" dirty="0">
                <a:solidFill>
                  <a:srgbClr val="D4D4D4"/>
                </a:solidFill>
                <a:latin typeface="Consolas" panose="020B0609020204030204" pitchFamily="49" charset="0"/>
              </a:rPr>
              <a:t> a;</a:t>
            </a:r>
          </a:p>
          <a:p>
            <a:r>
              <a:rPr lang="en-US" altLang="zh-CN" dirty="0" err="1">
                <a:solidFill>
                  <a:srgbClr val="DCDCAA"/>
                </a:solidFill>
                <a:latin typeface="Consolas" panose="020B0609020204030204" pitchFamily="49" charset="0"/>
              </a:rPr>
              <a:t>printf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"%c"</a:t>
            </a:r>
            <a:r>
              <a:rPr lang="en-US" altLang="zh-CN" dirty="0">
                <a:solidFill>
                  <a:srgbClr val="D4D4D4"/>
                </a:solidFill>
                <a:latin typeface="Consolas" panose="020B0609020204030204" pitchFamily="49" charset="0"/>
              </a:rPr>
              <a:t>, a);</a:t>
            </a:r>
          </a:p>
          <a:p>
            <a:br>
              <a:rPr lang="en-US" altLang="zh-CN" dirty="0">
                <a:solidFill>
                  <a:srgbClr val="D4D4D4"/>
                </a:solidFill>
                <a:latin typeface="Consolas" panose="020B0609020204030204" pitchFamily="49" charset="0"/>
              </a:rPr>
            </a:br>
            <a:r>
              <a:rPr lang="en-US" altLang="zh-CN" dirty="0">
                <a:solidFill>
                  <a:srgbClr val="569CD6"/>
                </a:solidFill>
                <a:latin typeface="Consolas" panose="020B0609020204030204" pitchFamily="49" charset="0"/>
              </a:rPr>
              <a:t>char</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a</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10</a:t>
            </a:r>
            <a:r>
              <a:rPr lang="en-US" altLang="zh-CN" dirty="0">
                <a:solidFill>
                  <a:srgbClr val="D4D4D4"/>
                </a:solidFill>
                <a:latin typeface="Consolas" panose="020B0609020204030204" pitchFamily="49" charset="0"/>
              </a:rPr>
              <a:t>];</a:t>
            </a:r>
          </a:p>
          <a:p>
            <a:r>
              <a:rPr lang="en-US" altLang="zh-CN" dirty="0" err="1">
                <a:solidFill>
                  <a:srgbClr val="DCDCAA"/>
                </a:solidFill>
                <a:latin typeface="Consolas" panose="020B0609020204030204" pitchFamily="49" charset="0"/>
              </a:rPr>
              <a:t>printf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"%s"</a:t>
            </a:r>
            <a:r>
              <a:rPr lang="en-US" altLang="zh-CN" dirty="0">
                <a:solidFill>
                  <a:srgbClr val="D4D4D4"/>
                </a:solidFill>
                <a:latin typeface="Consolas" panose="020B0609020204030204" pitchFamily="49" charset="0"/>
              </a:rPr>
              <a:t>, a);</a:t>
            </a:r>
            <a:endParaRPr lang="en-US" altLang="zh-C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74899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F5FB2A-2A85-44EF-AB4E-29CD987DD9C8}"/>
              </a:ext>
            </a:extLst>
          </p:cNvPr>
          <p:cNvSpPr>
            <a:spLocks noGrp="1"/>
          </p:cNvSpPr>
          <p:nvPr>
            <p:ph idx="1"/>
          </p:nvPr>
        </p:nvSpPr>
        <p:spPr>
          <a:xfrm>
            <a:off x="1150290" y="793549"/>
            <a:ext cx="9591691" cy="822187"/>
          </a:xfrm>
        </p:spPr>
        <p:txBody>
          <a:bodyPr/>
          <a:lstStyle/>
          <a:p>
            <a:pPr marL="0" indent="0">
              <a:buNone/>
            </a:pPr>
            <a:r>
              <a:rPr lang="en-US" altLang="zh-CN" dirty="0" err="1"/>
              <a:t>getchar</a:t>
            </a:r>
            <a:r>
              <a:rPr lang="en-US" altLang="zh-CN" dirty="0"/>
              <a:t> / </a:t>
            </a:r>
            <a:r>
              <a:rPr lang="en-US" altLang="zh-CN" dirty="0" err="1"/>
              <a:t>putchar</a:t>
            </a:r>
            <a:endParaRPr lang="zh-CN" altLang="en-US" dirty="0"/>
          </a:p>
        </p:txBody>
      </p:sp>
      <p:sp>
        <p:nvSpPr>
          <p:cNvPr id="6" name="内容占位符 2">
            <a:extLst>
              <a:ext uri="{FF2B5EF4-FFF2-40B4-BE49-F238E27FC236}">
                <a16:creationId xmlns:a16="http://schemas.microsoft.com/office/drawing/2014/main" id="{4E9ECEFE-B5CD-4813-B57D-CFB89C9AD164}"/>
              </a:ext>
            </a:extLst>
          </p:cNvPr>
          <p:cNvSpPr txBox="1">
            <a:spLocks/>
          </p:cNvSpPr>
          <p:nvPr/>
        </p:nvSpPr>
        <p:spPr>
          <a:xfrm>
            <a:off x="1150288" y="3185683"/>
            <a:ext cx="7967080" cy="11795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单字符读入，会读入空格</a:t>
            </a:r>
            <a:r>
              <a:rPr lang="en-US" altLang="zh-CN" dirty="0"/>
              <a:t>’ ’</a:t>
            </a:r>
            <a:r>
              <a:rPr lang="zh-CN" altLang="en-US" dirty="0"/>
              <a:t>和换行符</a:t>
            </a:r>
            <a:r>
              <a:rPr lang="en-US" altLang="zh-CN" dirty="0"/>
              <a:t>’\n’</a:t>
            </a:r>
            <a:endParaRPr lang="zh-CN" altLang="en-US" dirty="0"/>
          </a:p>
        </p:txBody>
      </p:sp>
      <p:sp>
        <p:nvSpPr>
          <p:cNvPr id="5" name="内容占位符 2">
            <a:extLst>
              <a:ext uri="{FF2B5EF4-FFF2-40B4-BE49-F238E27FC236}">
                <a16:creationId xmlns:a16="http://schemas.microsoft.com/office/drawing/2014/main" id="{2DE61B0C-936B-4182-B189-F182A66EE94A}"/>
              </a:ext>
            </a:extLst>
          </p:cNvPr>
          <p:cNvSpPr txBox="1">
            <a:spLocks/>
          </p:cNvSpPr>
          <p:nvPr/>
        </p:nvSpPr>
        <p:spPr>
          <a:xfrm>
            <a:off x="1150288" y="2871622"/>
            <a:ext cx="9591691" cy="11795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altLang="zh-CN" dirty="0"/>
          </a:p>
        </p:txBody>
      </p:sp>
      <p:sp>
        <p:nvSpPr>
          <p:cNvPr id="4" name="矩形 3">
            <a:extLst>
              <a:ext uri="{FF2B5EF4-FFF2-40B4-BE49-F238E27FC236}">
                <a16:creationId xmlns:a16="http://schemas.microsoft.com/office/drawing/2014/main" id="{27FDC319-53D0-48D7-8D4D-1753AEFA9184}"/>
              </a:ext>
            </a:extLst>
          </p:cNvPr>
          <p:cNvSpPr/>
          <p:nvPr/>
        </p:nvSpPr>
        <p:spPr>
          <a:xfrm>
            <a:off x="1150288" y="2406756"/>
            <a:ext cx="2159566" cy="400110"/>
          </a:xfrm>
          <a:prstGeom prst="rect">
            <a:avLst/>
          </a:prstGeom>
          <a:solidFill>
            <a:schemeClr val="tx1">
              <a:lumMod val="85000"/>
              <a:lumOff val="15000"/>
            </a:schemeClr>
          </a:solidFill>
        </p:spPr>
        <p:txBody>
          <a:bodyPr wrap="none">
            <a:spAutoFit/>
          </a:bodyPr>
          <a:lstStyle/>
          <a:p>
            <a:r>
              <a:rPr lang="en-US" altLang="zh-CN" sz="2000" dirty="0">
                <a:solidFill>
                  <a:srgbClr val="569CD6"/>
                </a:solidFill>
                <a:latin typeface="Consolas" panose="020B0609020204030204" pitchFamily="49" charset="0"/>
              </a:rPr>
              <a:t>int</a:t>
            </a:r>
            <a:r>
              <a:rPr lang="en-US" altLang="zh-CN" sz="2000" dirty="0">
                <a:solidFill>
                  <a:srgbClr val="D4D4D4"/>
                </a:solidFill>
                <a:latin typeface="Consolas" panose="020B0609020204030204" pitchFamily="49" charset="0"/>
              </a:rPr>
              <a:t> </a:t>
            </a:r>
            <a:r>
              <a:rPr lang="en-US" altLang="zh-CN" sz="2000" dirty="0" err="1">
                <a:solidFill>
                  <a:srgbClr val="DCDCAA"/>
                </a:solidFill>
                <a:latin typeface="Consolas" panose="020B0609020204030204" pitchFamily="49" charset="0"/>
              </a:rPr>
              <a:t>getchar</a:t>
            </a:r>
            <a:r>
              <a:rPr lang="en-US" altLang="zh-CN" sz="2000" dirty="0">
                <a:solidFill>
                  <a:srgbClr val="D4D4D4"/>
                </a:solidFill>
                <a:latin typeface="Consolas" panose="020B0609020204030204" pitchFamily="49" charset="0"/>
              </a:rPr>
              <a:t>();</a:t>
            </a:r>
            <a:endParaRPr lang="en-US" altLang="zh-C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964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2C0A0D-FC43-4F31-90DB-96C5B7987ADD}"/>
              </a:ext>
            </a:extLst>
          </p:cNvPr>
          <p:cNvSpPr>
            <a:spLocks noGrp="1"/>
          </p:cNvSpPr>
          <p:nvPr>
            <p:ph type="title"/>
          </p:nvPr>
        </p:nvSpPr>
        <p:spPr/>
        <p:txBody>
          <a:bodyPr/>
          <a:lstStyle/>
          <a:p>
            <a:r>
              <a:rPr lang="zh-CN" altLang="en-US" dirty="0"/>
              <a:t>输出时保留几位小数</a:t>
            </a:r>
          </a:p>
        </p:txBody>
      </p:sp>
      <p:sp>
        <p:nvSpPr>
          <p:cNvPr id="3" name="矩形 2">
            <a:extLst>
              <a:ext uri="{FF2B5EF4-FFF2-40B4-BE49-F238E27FC236}">
                <a16:creationId xmlns:a16="http://schemas.microsoft.com/office/drawing/2014/main" id="{E5EEF3C2-D741-43F1-903D-D9A05E7989AD}"/>
              </a:ext>
            </a:extLst>
          </p:cNvPr>
          <p:cNvSpPr/>
          <p:nvPr/>
        </p:nvSpPr>
        <p:spPr>
          <a:xfrm>
            <a:off x="1141413" y="2480816"/>
            <a:ext cx="9227705" cy="646331"/>
          </a:xfrm>
          <a:prstGeom prst="rect">
            <a:avLst/>
          </a:prstGeom>
          <a:solidFill>
            <a:schemeClr val="tx1">
              <a:lumMod val="85000"/>
              <a:lumOff val="15000"/>
            </a:schemeClr>
          </a:solidFill>
        </p:spPr>
        <p:txBody>
          <a:bodyPr wrap="square">
            <a:spAutoFit/>
          </a:bodyPr>
          <a:lstStyle/>
          <a:p>
            <a:r>
              <a:rPr lang="en-US" altLang="zh-CN" dirty="0">
                <a:solidFill>
                  <a:srgbClr val="569CD6"/>
                </a:solidFill>
                <a:latin typeface="Consolas" panose="020B0609020204030204" pitchFamily="49" charset="0"/>
              </a:rPr>
              <a:t>double</a:t>
            </a:r>
            <a:r>
              <a:rPr lang="en-US" altLang="zh-CN" dirty="0">
                <a:solidFill>
                  <a:srgbClr val="D4D4D4"/>
                </a:solidFill>
                <a:latin typeface="Consolas" panose="020B0609020204030204" pitchFamily="49" charset="0"/>
              </a:rPr>
              <a:t> a;</a:t>
            </a:r>
          </a:p>
          <a:p>
            <a:r>
              <a:rPr lang="en-US" altLang="zh-CN" dirty="0">
                <a:solidFill>
                  <a:srgbClr val="4EC9B0"/>
                </a:solidFill>
                <a:latin typeface="Consolas" panose="020B0609020204030204" pitchFamily="49" charset="0"/>
              </a:rPr>
              <a:t>std</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cout</a:t>
            </a:r>
            <a:r>
              <a:rPr lang="en-US" altLang="zh-CN" dirty="0">
                <a:solidFill>
                  <a:srgbClr val="D4D4D4"/>
                </a:solidFill>
                <a:latin typeface="Consolas" panose="020B0609020204030204" pitchFamily="49" charset="0"/>
              </a:rPr>
              <a:t> &lt;&lt; </a:t>
            </a:r>
            <a:r>
              <a:rPr lang="en-US" altLang="zh-CN" dirty="0">
                <a:solidFill>
                  <a:srgbClr val="4EC9B0"/>
                </a:solidFill>
                <a:latin typeface="Consolas" panose="020B0609020204030204" pitchFamily="49" charset="0"/>
              </a:rPr>
              <a:t>std</a:t>
            </a:r>
            <a:r>
              <a:rPr lang="en-US" altLang="zh-CN" dirty="0">
                <a:solidFill>
                  <a:srgbClr val="D4D4D4"/>
                </a:solidFill>
                <a:latin typeface="Consolas" panose="020B0609020204030204" pitchFamily="49" charset="0"/>
              </a:rPr>
              <a:t>::fixed &lt;&lt; </a:t>
            </a:r>
            <a:r>
              <a:rPr lang="en-US" altLang="zh-CN" dirty="0">
                <a:solidFill>
                  <a:srgbClr val="4EC9B0"/>
                </a:solidFill>
                <a:latin typeface="Consolas" panose="020B0609020204030204" pitchFamily="49" charset="0"/>
              </a:rPr>
              <a:t>std</a:t>
            </a:r>
            <a:r>
              <a:rPr lang="en-US" altLang="zh-CN" dirty="0">
                <a:solidFill>
                  <a:srgbClr val="D4D4D4"/>
                </a:solidFill>
                <a:latin typeface="Consolas" panose="020B0609020204030204" pitchFamily="49" charset="0"/>
              </a:rPr>
              <a:t>::</a:t>
            </a:r>
            <a:r>
              <a:rPr lang="en-US" altLang="zh-CN" dirty="0" err="1">
                <a:solidFill>
                  <a:srgbClr val="DCDCAA"/>
                </a:solidFill>
                <a:latin typeface="Consolas" panose="020B0609020204030204" pitchFamily="49" charset="0"/>
              </a:rPr>
              <a:t>setprecision</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6</a:t>
            </a:r>
            <a:r>
              <a:rPr lang="en-US" altLang="zh-CN" dirty="0">
                <a:solidFill>
                  <a:srgbClr val="D4D4D4"/>
                </a:solidFill>
                <a:latin typeface="Consolas" panose="020B0609020204030204" pitchFamily="49" charset="0"/>
              </a:rPr>
              <a:t>) &lt;&lt; a &lt;&lt; </a:t>
            </a:r>
            <a:r>
              <a:rPr lang="en-US" altLang="zh-CN" dirty="0">
                <a:solidFill>
                  <a:srgbClr val="4EC9B0"/>
                </a:solidFill>
                <a:latin typeface="Consolas" panose="020B0609020204030204" pitchFamily="49" charset="0"/>
              </a:rPr>
              <a:t>std</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endl</a:t>
            </a:r>
            <a:r>
              <a:rPr lang="en-US" altLang="zh-CN" dirty="0">
                <a:solidFill>
                  <a:srgbClr val="D4D4D4"/>
                </a:solidFill>
                <a:latin typeface="Consolas" panose="020B0609020204030204" pitchFamily="49" charset="0"/>
              </a:rPr>
              <a:t>;</a:t>
            </a:r>
          </a:p>
        </p:txBody>
      </p:sp>
      <p:sp>
        <p:nvSpPr>
          <p:cNvPr id="6" name="矩形 5">
            <a:extLst>
              <a:ext uri="{FF2B5EF4-FFF2-40B4-BE49-F238E27FC236}">
                <a16:creationId xmlns:a16="http://schemas.microsoft.com/office/drawing/2014/main" id="{E93C5981-89B5-49CE-9F1E-E9C3BD761CFE}"/>
              </a:ext>
            </a:extLst>
          </p:cNvPr>
          <p:cNvSpPr/>
          <p:nvPr/>
        </p:nvSpPr>
        <p:spPr>
          <a:xfrm>
            <a:off x="1141413" y="4488650"/>
            <a:ext cx="9227705" cy="646331"/>
          </a:xfrm>
          <a:prstGeom prst="rect">
            <a:avLst/>
          </a:prstGeom>
          <a:solidFill>
            <a:schemeClr val="tx1">
              <a:lumMod val="85000"/>
              <a:lumOff val="15000"/>
            </a:schemeClr>
          </a:solidFill>
        </p:spPr>
        <p:txBody>
          <a:bodyPr wrap="square">
            <a:spAutoFit/>
          </a:bodyPr>
          <a:lstStyle/>
          <a:p>
            <a:r>
              <a:rPr lang="en-US" altLang="zh-CN" dirty="0">
                <a:solidFill>
                  <a:srgbClr val="569CD6"/>
                </a:solidFill>
                <a:latin typeface="Consolas" panose="020B0609020204030204" pitchFamily="49" charset="0"/>
              </a:rPr>
              <a:t>double</a:t>
            </a:r>
            <a:r>
              <a:rPr lang="en-US" altLang="zh-CN" dirty="0">
                <a:solidFill>
                  <a:srgbClr val="D4D4D4"/>
                </a:solidFill>
                <a:latin typeface="Consolas" panose="020B0609020204030204" pitchFamily="49" charset="0"/>
              </a:rPr>
              <a:t> a;</a:t>
            </a:r>
          </a:p>
          <a:p>
            <a:r>
              <a:rPr lang="en-US" altLang="zh-CN" dirty="0" err="1">
                <a:solidFill>
                  <a:srgbClr val="DCDCAA"/>
                </a:solidFill>
                <a:latin typeface="Consolas" panose="020B0609020204030204" pitchFamily="49" charset="0"/>
              </a:rPr>
              <a:t>printf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"%.6lf"</a:t>
            </a:r>
            <a:r>
              <a:rPr lang="en-US" altLang="zh-CN" dirty="0">
                <a:solidFill>
                  <a:srgbClr val="D4D4D4"/>
                </a:solidFill>
                <a:latin typeface="Consolas" panose="020B0609020204030204" pitchFamily="49" charset="0"/>
              </a:rPr>
              <a:t>, a);</a:t>
            </a:r>
            <a:endParaRPr lang="en-US" altLang="zh-C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4974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E4D05-8E93-42BB-8BA3-B808391F22D5}"/>
              </a:ext>
            </a:extLst>
          </p:cNvPr>
          <p:cNvSpPr>
            <a:spLocks noGrp="1"/>
          </p:cNvSpPr>
          <p:nvPr>
            <p:ph type="title"/>
          </p:nvPr>
        </p:nvSpPr>
        <p:spPr/>
        <p:txBody>
          <a:bodyPr/>
          <a:lstStyle/>
          <a:p>
            <a:r>
              <a:rPr lang="zh-CN" altLang="en-US" dirty="0"/>
              <a:t>读入一行</a:t>
            </a:r>
          </a:p>
        </p:txBody>
      </p:sp>
      <p:sp>
        <p:nvSpPr>
          <p:cNvPr id="3" name="内容占位符 2">
            <a:extLst>
              <a:ext uri="{FF2B5EF4-FFF2-40B4-BE49-F238E27FC236}">
                <a16:creationId xmlns:a16="http://schemas.microsoft.com/office/drawing/2014/main" id="{4F4F585D-47BD-4AFE-9E8A-115776F34B2D}"/>
              </a:ext>
            </a:extLst>
          </p:cNvPr>
          <p:cNvSpPr>
            <a:spLocks noGrp="1"/>
          </p:cNvSpPr>
          <p:nvPr>
            <p:ph idx="1"/>
          </p:nvPr>
        </p:nvSpPr>
        <p:spPr/>
        <p:txBody>
          <a:bodyPr/>
          <a:lstStyle/>
          <a:p>
            <a:r>
              <a:rPr lang="zh-CN" altLang="en-US" dirty="0"/>
              <a:t>一行有多个单词（数量未知），以空格分割</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79850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9661EC-5708-4A9E-8368-452CFB2A4261}"/>
              </a:ext>
            </a:extLst>
          </p:cNvPr>
          <p:cNvSpPr>
            <a:spLocks noGrp="1"/>
          </p:cNvSpPr>
          <p:nvPr>
            <p:ph type="title"/>
          </p:nvPr>
        </p:nvSpPr>
        <p:spPr/>
        <p:txBody>
          <a:bodyPr/>
          <a:lstStyle/>
          <a:p>
            <a:r>
              <a:rPr lang="zh-CN" altLang="en-US" dirty="0"/>
              <a:t>阶之间的关系</a:t>
            </a:r>
          </a:p>
        </p:txBody>
      </p:sp>
      <p:sp>
        <p:nvSpPr>
          <p:cNvPr id="3" name="内容占位符 2">
            <a:extLst>
              <a:ext uri="{FF2B5EF4-FFF2-40B4-BE49-F238E27FC236}">
                <a16:creationId xmlns:a16="http://schemas.microsoft.com/office/drawing/2014/main" id="{9CB74147-9056-46CD-8B2F-5DAE6EED265B}"/>
              </a:ext>
            </a:extLst>
          </p:cNvPr>
          <p:cNvSpPr>
            <a:spLocks noGrp="1"/>
          </p:cNvSpPr>
          <p:nvPr>
            <p:ph idx="1"/>
          </p:nvPr>
        </p:nvSpPr>
        <p:spPr/>
        <p:txBody>
          <a:bodyPr/>
          <a:lstStyle/>
          <a:p>
            <a:r>
              <a:rPr lang="zh-CN" altLang="en-US" dirty="0"/>
              <a:t>知道了算法的阶，我们如何比较这些阶之间谁增长得更快呢？</a:t>
            </a:r>
            <a:endParaRPr lang="en-US" altLang="zh-CN" dirty="0"/>
          </a:p>
          <a:p>
            <a:r>
              <a:rPr lang="zh-CN" altLang="en-US" dirty="0"/>
              <a:t>我们可以用极限的思想来定义阶的大小：</a:t>
            </a:r>
          </a:p>
        </p:txBody>
      </p:sp>
      <mc:AlternateContent xmlns:mc="http://schemas.openxmlformats.org/markup-compatibility/2006" xmlns:a14="http://schemas.microsoft.com/office/drawing/2010/main">
        <mc:Choice Requires="a14">
          <p:sp>
            <p:nvSpPr>
              <p:cNvPr id="5" name="Object 4">
                <a:extLst>
                  <a:ext uri="{FF2B5EF4-FFF2-40B4-BE49-F238E27FC236}">
                    <a16:creationId xmlns:a16="http://schemas.microsoft.com/office/drawing/2014/main" id="{CFB579C2-1298-41FC-B0AC-F6DBBB40EC7A}"/>
                  </a:ext>
                </a:extLst>
              </p:cNvPr>
              <p:cNvSpPr txBox="1"/>
              <p:nvPr/>
            </p:nvSpPr>
            <p:spPr bwMode="auto">
              <a:xfrm>
                <a:off x="3997325" y="3054350"/>
                <a:ext cx="4727575" cy="117633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3200" i="1">
                          <a:solidFill>
                            <a:srgbClr val="000000"/>
                          </a:solidFill>
                          <a:latin typeface="Cambria Math" panose="02040503050406030204" pitchFamily="18" charset="0"/>
                        </a:rPr>
                        <m:t>𝑓</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𝑔</m:t>
                      </m:r>
                      <m:r>
                        <a:rPr lang="zh-CN" altLang="en-US" sz="3200" i="1">
                          <a:solidFill>
                            <a:srgbClr val="000000"/>
                          </a:solidFill>
                          <a:latin typeface="Cambria Math" panose="02040503050406030204" pitchFamily="18" charset="0"/>
                        </a:rPr>
                        <m:t>⇔</m:t>
                      </m:r>
                      <m:func>
                        <m:funcPr>
                          <m:ctrlPr>
                            <a:rPr lang="zh-CN" altLang="en-US" sz="3200" i="1">
                              <a:solidFill>
                                <a:srgbClr val="000000"/>
                              </a:solidFill>
                              <a:latin typeface="Cambria Math" panose="02040503050406030204" pitchFamily="18" charset="0"/>
                            </a:rPr>
                          </m:ctrlPr>
                        </m:funcPr>
                        <m:fName>
                          <m:limLow>
                            <m:limLowPr>
                              <m:ctrlPr>
                                <a:rPr lang="zh-CN" altLang="en-US" sz="3200" i="1">
                                  <a:solidFill>
                                    <a:srgbClr val="000000"/>
                                  </a:solidFill>
                                  <a:latin typeface="Cambria Math" panose="02040503050406030204" pitchFamily="18" charset="0"/>
                                </a:rPr>
                              </m:ctrlPr>
                            </m:limLowPr>
                            <m:e>
                              <m:r>
                                <m:rPr>
                                  <m:sty m:val="p"/>
                                </m:rPr>
                                <a:rPr lang="zh-CN" altLang="en-US" sz="3200" i="0">
                                  <a:solidFill>
                                    <a:srgbClr val="000000"/>
                                  </a:solidFill>
                                  <a:latin typeface="Cambria Math" panose="02040503050406030204" pitchFamily="18" charset="0"/>
                                </a:rPr>
                                <m:t>lim</m:t>
                              </m:r>
                            </m:e>
                            <m:lim>
                              <m:r>
                                <a:rPr lang="zh-CN" altLang="en-US" sz="3200" i="1">
                                  <a:solidFill>
                                    <a:srgbClr val="000000"/>
                                  </a:solidFill>
                                  <a:latin typeface="Cambria Math" panose="02040503050406030204" pitchFamily="18" charset="0"/>
                                </a:rPr>
                                <m:t>𝑥</m:t>
                              </m:r>
                              <m:r>
                                <a:rPr lang="zh-CN" altLang="en-US" sz="3200" i="1">
                                  <a:solidFill>
                                    <a:srgbClr val="000000"/>
                                  </a:solidFill>
                                  <a:latin typeface="Cambria Math" panose="02040503050406030204" pitchFamily="18" charset="0"/>
                                </a:rPr>
                                <m:t>→∞</m:t>
                              </m:r>
                            </m:lim>
                          </m:limLow>
                        </m:fName>
                        <m:e>
                          <m:f>
                            <m:fPr>
                              <m:ctrlPr>
                                <a:rPr lang="zh-CN" altLang="en-US" sz="3200" i="1">
                                  <a:solidFill>
                                    <a:srgbClr val="000000"/>
                                  </a:solidFill>
                                  <a:latin typeface="Cambria Math" panose="02040503050406030204" pitchFamily="18" charset="0"/>
                                </a:rPr>
                              </m:ctrlPr>
                            </m:fPr>
                            <m:num>
                              <m:r>
                                <a:rPr lang="zh-CN" altLang="en-US" sz="3200" i="1">
                                  <a:solidFill>
                                    <a:srgbClr val="000000"/>
                                  </a:solidFill>
                                  <a:latin typeface="Cambria Math" panose="02040503050406030204" pitchFamily="18" charset="0"/>
                                </a:rPr>
                                <m:t>𝑓</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𝑥</m:t>
                              </m:r>
                              <m:r>
                                <a:rPr lang="zh-CN" altLang="en-US" sz="3200" i="1">
                                  <a:solidFill>
                                    <a:srgbClr val="000000"/>
                                  </a:solidFill>
                                  <a:latin typeface="Cambria Math" panose="02040503050406030204" pitchFamily="18" charset="0"/>
                                </a:rPr>
                                <m:t>)</m:t>
                              </m:r>
                            </m:num>
                            <m:den>
                              <m:r>
                                <a:rPr lang="zh-CN" altLang="en-US" sz="3200" i="1">
                                  <a:solidFill>
                                    <a:srgbClr val="000000"/>
                                  </a:solidFill>
                                  <a:latin typeface="Cambria Math" panose="02040503050406030204" pitchFamily="18" charset="0"/>
                                </a:rPr>
                                <m:t>𝑔</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𝑥</m:t>
                              </m:r>
                              <m:r>
                                <a:rPr lang="zh-CN" altLang="en-US" sz="3200" i="1">
                                  <a:solidFill>
                                    <a:srgbClr val="000000"/>
                                  </a:solidFill>
                                  <a:latin typeface="Cambria Math" panose="02040503050406030204" pitchFamily="18" charset="0"/>
                                </a:rPr>
                                <m:t>)</m:t>
                              </m:r>
                            </m:den>
                          </m:f>
                        </m:e>
                      </m:func>
                      <m:r>
                        <a:rPr lang="zh-CN" altLang="en-US" sz="3200" i="1">
                          <a:solidFill>
                            <a:srgbClr val="000000"/>
                          </a:solidFill>
                          <a:latin typeface="Cambria Math" panose="02040503050406030204" pitchFamily="18" charset="0"/>
                        </a:rPr>
                        <m:t>=0</m:t>
                      </m:r>
                    </m:oMath>
                  </m:oMathPara>
                </a14:m>
                <a:endParaRPr lang="zh-CN" altLang="en-US" sz="3200" dirty="0"/>
              </a:p>
            </p:txBody>
          </p:sp>
        </mc:Choice>
        <mc:Fallback xmlns="">
          <p:sp>
            <p:nvSpPr>
              <p:cNvPr id="5" name="Object 4">
                <a:extLst>
                  <a:ext uri="{FF2B5EF4-FFF2-40B4-BE49-F238E27FC236}">
                    <a16:creationId xmlns:a16="http://schemas.microsoft.com/office/drawing/2014/main" id="{CFB579C2-1298-41FC-B0AC-F6DBBB40EC7A}"/>
                  </a:ext>
                </a:extLst>
              </p:cNvPr>
              <p:cNvSpPr txBox="1">
                <a:spLocks noRot="1" noChangeAspect="1" noMove="1" noResize="1" noEditPoints="1" noAdjustHandles="1" noChangeArrowheads="1" noChangeShapeType="1" noTextEdit="1"/>
              </p:cNvSpPr>
              <p:nvPr/>
            </p:nvSpPr>
            <p:spPr bwMode="auto">
              <a:xfrm>
                <a:off x="3997325" y="3054350"/>
                <a:ext cx="4727575" cy="1176338"/>
              </a:xfrm>
              <a:prstGeom prst="rect">
                <a:avLst/>
              </a:prstGeom>
              <a:blipFill>
                <a:blip r:embed="rId2"/>
                <a:stretch>
                  <a:fillRect/>
                </a:stretch>
              </a:blipFill>
              <a:ln>
                <a:noFill/>
              </a:ln>
              <a:effectLst/>
              <a:extLst/>
            </p:spPr>
            <p:txBody>
              <a:bodyPr/>
              <a:lstStyle/>
              <a:p>
                <a:r>
                  <a:rPr lang="zh-CN" altLang="en-US">
                    <a:noFill/>
                  </a:rPr>
                  <a:t> </a:t>
                </a:r>
              </a:p>
            </p:txBody>
          </p:sp>
        </mc:Fallback>
      </mc:AlternateContent>
    </p:spTree>
    <p:extLst>
      <p:ext uri="{BB962C8B-B14F-4D97-AF65-F5344CB8AC3E}">
        <p14:creationId xmlns:p14="http://schemas.microsoft.com/office/powerpoint/2010/main" val="180781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E4D05-8E93-42BB-8BA3-B808391F22D5}"/>
              </a:ext>
            </a:extLst>
          </p:cNvPr>
          <p:cNvSpPr>
            <a:spLocks noGrp="1"/>
          </p:cNvSpPr>
          <p:nvPr>
            <p:ph type="title"/>
          </p:nvPr>
        </p:nvSpPr>
        <p:spPr>
          <a:xfrm>
            <a:off x="1141413" y="103613"/>
            <a:ext cx="9905998" cy="1478570"/>
          </a:xfrm>
        </p:spPr>
        <p:txBody>
          <a:bodyPr/>
          <a:lstStyle/>
          <a:p>
            <a:r>
              <a:rPr lang="zh-CN" altLang="en-US" dirty="0"/>
              <a:t>读入一行</a:t>
            </a:r>
          </a:p>
        </p:txBody>
      </p:sp>
      <p:sp>
        <p:nvSpPr>
          <p:cNvPr id="3" name="内容占位符 2">
            <a:extLst>
              <a:ext uri="{FF2B5EF4-FFF2-40B4-BE49-F238E27FC236}">
                <a16:creationId xmlns:a16="http://schemas.microsoft.com/office/drawing/2014/main" id="{4F4F585D-47BD-4AFE-9E8A-115776F34B2D}"/>
              </a:ext>
            </a:extLst>
          </p:cNvPr>
          <p:cNvSpPr>
            <a:spLocks noGrp="1"/>
          </p:cNvSpPr>
          <p:nvPr>
            <p:ph idx="1"/>
          </p:nvPr>
        </p:nvSpPr>
        <p:spPr>
          <a:xfrm>
            <a:off x="1141412" y="1582183"/>
            <a:ext cx="9905999" cy="3541714"/>
          </a:xfrm>
        </p:spPr>
        <p:txBody>
          <a:bodyPr/>
          <a:lstStyle/>
          <a:p>
            <a:r>
              <a:rPr lang="en-US" altLang="zh-CN" dirty="0" err="1"/>
              <a:t>istream</a:t>
            </a:r>
            <a:r>
              <a:rPr lang="en-US" altLang="zh-CN" dirty="0"/>
              <a:t>&amp; </a:t>
            </a:r>
            <a:r>
              <a:rPr lang="en-US" altLang="zh-CN" dirty="0" err="1"/>
              <a:t>getline</a:t>
            </a:r>
            <a:r>
              <a:rPr lang="en-US" altLang="zh-CN" dirty="0"/>
              <a:t>(char* s, </a:t>
            </a:r>
            <a:r>
              <a:rPr lang="en-US" altLang="zh-CN" dirty="0" err="1"/>
              <a:t>streamsize</a:t>
            </a:r>
            <a:r>
              <a:rPr lang="en-US" altLang="zh-CN" dirty="0"/>
              <a:t> count); </a:t>
            </a:r>
            <a:r>
              <a:rPr lang="en-US" altLang="zh-CN" i="1" dirty="0"/>
              <a:t>//</a:t>
            </a:r>
            <a:r>
              <a:rPr lang="zh-CN" altLang="en-US" i="1" dirty="0"/>
              <a:t>默认以换行符结束</a:t>
            </a:r>
            <a:endParaRPr lang="en-US" altLang="zh-CN" i="1" dirty="0"/>
          </a:p>
          <a:p>
            <a:r>
              <a:rPr lang="en-US" altLang="zh-CN" dirty="0" err="1"/>
              <a:t>istream</a:t>
            </a:r>
            <a:r>
              <a:rPr lang="en-US" altLang="zh-CN" dirty="0"/>
              <a:t>&amp; </a:t>
            </a:r>
            <a:r>
              <a:rPr lang="en-US" altLang="zh-CN" dirty="0" err="1"/>
              <a:t>getline</a:t>
            </a:r>
            <a:r>
              <a:rPr lang="en-US" altLang="zh-CN" dirty="0"/>
              <a:t>(char* s, </a:t>
            </a:r>
            <a:r>
              <a:rPr lang="en-US" altLang="zh-CN" dirty="0" err="1"/>
              <a:t>streamsize</a:t>
            </a:r>
            <a:r>
              <a:rPr lang="en-US" altLang="zh-CN" dirty="0"/>
              <a:t> count, char </a:t>
            </a:r>
            <a:r>
              <a:rPr lang="en-US" altLang="zh-CN" dirty="0" err="1"/>
              <a:t>delim</a:t>
            </a:r>
            <a:r>
              <a:rPr lang="en-US" altLang="zh-CN" dirty="0"/>
              <a:t>);</a:t>
            </a:r>
          </a:p>
          <a:p>
            <a:r>
              <a:rPr lang="zh-CN" altLang="en-US" dirty="0"/>
              <a:t>读取 </a:t>
            </a:r>
            <a:r>
              <a:rPr lang="en-US" altLang="zh-CN" dirty="0"/>
              <a:t>count-1 </a:t>
            </a:r>
            <a:r>
              <a:rPr lang="zh-CN" altLang="en-US" dirty="0"/>
              <a:t>个字符，以 </a:t>
            </a:r>
            <a:r>
              <a:rPr lang="en-US" altLang="zh-CN" dirty="0"/>
              <a:t>’\0’ </a:t>
            </a:r>
            <a:r>
              <a:rPr lang="zh-CN" altLang="en-US" dirty="0"/>
              <a:t>为结束</a:t>
            </a:r>
            <a:endParaRPr lang="en-US" altLang="zh-CN" dirty="0"/>
          </a:p>
          <a:p>
            <a:endParaRPr lang="en-US" altLang="zh-CN" dirty="0"/>
          </a:p>
          <a:p>
            <a:pPr marL="0" indent="0">
              <a:buNone/>
            </a:pPr>
            <a:endParaRPr lang="en-US" altLang="zh-CN" dirty="0"/>
          </a:p>
          <a:p>
            <a:endParaRPr lang="en-US" altLang="zh-CN" dirty="0"/>
          </a:p>
          <a:p>
            <a:endParaRPr lang="zh-CN" altLang="en-US" dirty="0"/>
          </a:p>
        </p:txBody>
      </p:sp>
      <p:sp>
        <p:nvSpPr>
          <p:cNvPr id="4" name="矩形 3">
            <a:extLst>
              <a:ext uri="{FF2B5EF4-FFF2-40B4-BE49-F238E27FC236}">
                <a16:creationId xmlns:a16="http://schemas.microsoft.com/office/drawing/2014/main" id="{A9805B46-17B9-4475-BEB2-09FA40D02A8C}"/>
              </a:ext>
            </a:extLst>
          </p:cNvPr>
          <p:cNvSpPr/>
          <p:nvPr/>
        </p:nvSpPr>
        <p:spPr>
          <a:xfrm>
            <a:off x="1450759" y="3798489"/>
            <a:ext cx="5228578" cy="1477328"/>
          </a:xfrm>
          <a:prstGeom prst="rect">
            <a:avLst/>
          </a:prstGeom>
          <a:solidFill>
            <a:schemeClr val="tx1">
              <a:lumMod val="85000"/>
              <a:lumOff val="15000"/>
            </a:schemeClr>
          </a:solidFill>
        </p:spPr>
        <p:txBody>
          <a:bodyPr wrap="square">
            <a:spAutoFit/>
          </a:bodyPr>
          <a:lstStyle/>
          <a:p>
            <a:r>
              <a:rPr lang="en-US" altLang="zh-CN" dirty="0">
                <a:solidFill>
                  <a:srgbClr val="569CD6"/>
                </a:solidFill>
                <a:latin typeface="Consolas" panose="020B0609020204030204" pitchFamily="49" charset="0"/>
              </a:rPr>
              <a:t>char</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s</a:t>
            </a:r>
            <a:r>
              <a:rPr lang="en-US" altLang="zh-CN" dirty="0">
                <a:solidFill>
                  <a:srgbClr val="D4D4D4"/>
                </a:solidFill>
                <a:latin typeface="Consolas" panose="020B0609020204030204" pitchFamily="49" charset="0"/>
              </a:rPr>
              <a:t>[</a:t>
            </a:r>
            <a:r>
              <a:rPr lang="en-US" altLang="zh-CN" dirty="0">
                <a:solidFill>
                  <a:srgbClr val="B5CEA8"/>
                </a:solidFill>
                <a:latin typeface="Consolas" panose="020B0609020204030204" pitchFamily="49" charset="0"/>
              </a:rPr>
              <a:t>30</a:t>
            </a:r>
            <a:r>
              <a:rPr lang="en-US" altLang="zh-CN" dirty="0">
                <a:solidFill>
                  <a:srgbClr val="D4D4D4"/>
                </a:solidFill>
                <a:latin typeface="Consolas" panose="020B0609020204030204" pitchFamily="49" charset="0"/>
              </a:rPr>
              <a:t>];</a:t>
            </a:r>
          </a:p>
          <a:p>
            <a:r>
              <a:rPr lang="en-US" altLang="zh-CN" dirty="0">
                <a:solidFill>
                  <a:srgbClr val="4EC9B0"/>
                </a:solidFill>
                <a:latin typeface="Consolas" panose="020B0609020204030204" pitchFamily="49" charset="0"/>
              </a:rPr>
              <a:t>std</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cin</a:t>
            </a:r>
            <a:r>
              <a:rPr lang="en-US" altLang="zh-CN" dirty="0" err="1">
                <a:solidFill>
                  <a:srgbClr val="D4D4D4"/>
                </a:solidFill>
                <a:latin typeface="Consolas" panose="020B0609020204030204" pitchFamily="49" charset="0"/>
              </a:rPr>
              <a:t>.</a:t>
            </a:r>
            <a:r>
              <a:rPr lang="en-US" altLang="zh-CN" dirty="0" err="1">
                <a:solidFill>
                  <a:srgbClr val="DCDCAA"/>
                </a:solidFill>
                <a:latin typeface="Consolas" panose="020B0609020204030204" pitchFamily="49" charset="0"/>
              </a:rPr>
              <a:t>getline</a:t>
            </a:r>
            <a:r>
              <a:rPr lang="en-US" altLang="zh-CN" dirty="0">
                <a:solidFill>
                  <a:srgbClr val="D4D4D4"/>
                </a:solidFill>
                <a:latin typeface="Consolas" panose="020B0609020204030204" pitchFamily="49" charset="0"/>
              </a:rPr>
              <a:t>(s, </a:t>
            </a:r>
            <a:r>
              <a:rPr lang="en-US" altLang="zh-CN" dirty="0">
                <a:solidFill>
                  <a:srgbClr val="B5CEA8"/>
                </a:solidFill>
                <a:latin typeface="Consolas" panose="020B0609020204030204" pitchFamily="49" charset="0"/>
              </a:rPr>
              <a:t>10</a:t>
            </a:r>
            <a:r>
              <a:rPr lang="en-US" altLang="zh-CN" dirty="0">
                <a:solidFill>
                  <a:srgbClr val="D4D4D4"/>
                </a:solidFill>
                <a:latin typeface="Consolas" panose="020B0609020204030204" pitchFamily="49" charset="0"/>
              </a:rPr>
              <a:t>);</a:t>
            </a:r>
          </a:p>
          <a:p>
            <a:endParaRPr lang="en-US" altLang="zh-CN" dirty="0">
              <a:solidFill>
                <a:srgbClr val="D4D4D4"/>
              </a:solidFill>
              <a:latin typeface="Consolas" panose="020B0609020204030204" pitchFamily="49" charset="0"/>
            </a:endParaRPr>
          </a:p>
          <a:p>
            <a:r>
              <a:rPr lang="en-US" altLang="zh-CN" dirty="0">
                <a:solidFill>
                  <a:srgbClr val="6A9955"/>
                </a:solidFill>
                <a:latin typeface="Consolas" panose="020B0609020204030204" pitchFamily="49" charset="0"/>
              </a:rPr>
              <a:t>// </a:t>
            </a:r>
            <a:r>
              <a:rPr lang="zh-CN" altLang="en-US" dirty="0">
                <a:solidFill>
                  <a:srgbClr val="6A9955"/>
                </a:solidFill>
                <a:latin typeface="Consolas" panose="020B0609020204030204" pitchFamily="49" charset="0"/>
              </a:rPr>
              <a:t>等价于上面</a:t>
            </a:r>
            <a:endParaRPr lang="en-US" altLang="zh-CN" dirty="0">
              <a:solidFill>
                <a:srgbClr val="D4D4D4"/>
              </a:solidFill>
              <a:latin typeface="Consolas" panose="020B0609020204030204" pitchFamily="49" charset="0"/>
            </a:endParaRPr>
          </a:p>
          <a:p>
            <a:r>
              <a:rPr lang="en-US" altLang="zh-CN" dirty="0">
                <a:solidFill>
                  <a:srgbClr val="4EC9B0"/>
                </a:solidFill>
                <a:latin typeface="Consolas" panose="020B0609020204030204" pitchFamily="49" charset="0"/>
              </a:rPr>
              <a:t>std</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cin</a:t>
            </a:r>
            <a:r>
              <a:rPr lang="en-US" altLang="zh-CN" dirty="0" err="1">
                <a:solidFill>
                  <a:srgbClr val="D4D4D4"/>
                </a:solidFill>
                <a:latin typeface="Consolas" panose="020B0609020204030204" pitchFamily="49" charset="0"/>
              </a:rPr>
              <a:t>.</a:t>
            </a:r>
            <a:r>
              <a:rPr lang="en-US" altLang="zh-CN" dirty="0" err="1">
                <a:solidFill>
                  <a:srgbClr val="DCDCAA"/>
                </a:solidFill>
                <a:latin typeface="Consolas" panose="020B0609020204030204" pitchFamily="49" charset="0"/>
              </a:rPr>
              <a:t>getline</a:t>
            </a:r>
            <a:r>
              <a:rPr lang="en-US" altLang="zh-CN" dirty="0">
                <a:solidFill>
                  <a:srgbClr val="D4D4D4"/>
                </a:solidFill>
                <a:latin typeface="Consolas" panose="020B0609020204030204" pitchFamily="49" charset="0"/>
              </a:rPr>
              <a:t>(s, </a:t>
            </a:r>
            <a:r>
              <a:rPr lang="en-US" altLang="zh-CN" dirty="0">
                <a:solidFill>
                  <a:srgbClr val="B5CEA8"/>
                </a:solidFill>
                <a:latin typeface="Consolas" panose="020B0609020204030204" pitchFamily="49" charset="0"/>
              </a:rPr>
              <a:t>10</a:t>
            </a:r>
            <a:r>
              <a:rPr lang="en-US" altLang="zh-CN" dirty="0">
                <a:solidFill>
                  <a:srgbClr val="D4D4D4"/>
                </a:solidFill>
                <a:latin typeface="Consolas" panose="020B0609020204030204" pitchFamily="49" charset="0"/>
              </a:rPr>
              <a:t>, </a:t>
            </a:r>
            <a:r>
              <a:rPr lang="en-US" altLang="zh-CN" dirty="0">
                <a:solidFill>
                  <a:srgbClr val="CE9178"/>
                </a:solidFill>
                <a:latin typeface="Consolas" panose="020B0609020204030204" pitchFamily="49" charset="0"/>
              </a:rPr>
              <a:t>'</a:t>
            </a:r>
            <a:r>
              <a:rPr lang="en-US" altLang="zh-CN" dirty="0">
                <a:solidFill>
                  <a:srgbClr val="D7BA7D"/>
                </a:solidFill>
                <a:latin typeface="Consolas" panose="020B0609020204030204" pitchFamily="49" charset="0"/>
              </a:rPr>
              <a:t>\n</a:t>
            </a:r>
            <a:r>
              <a:rPr lang="en-US" altLang="zh-CN" dirty="0">
                <a:solidFill>
                  <a:srgbClr val="CE9178"/>
                </a:solidFill>
                <a:latin typeface="Consolas" panose="020B0609020204030204" pitchFamily="49" charset="0"/>
              </a:rPr>
              <a:t>'</a:t>
            </a:r>
            <a:r>
              <a:rPr lang="en-US" altLang="zh-CN"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44413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E4D05-8E93-42BB-8BA3-B808391F22D5}"/>
              </a:ext>
            </a:extLst>
          </p:cNvPr>
          <p:cNvSpPr>
            <a:spLocks noGrp="1"/>
          </p:cNvSpPr>
          <p:nvPr>
            <p:ph type="title"/>
          </p:nvPr>
        </p:nvSpPr>
        <p:spPr>
          <a:xfrm>
            <a:off x="1141413" y="103613"/>
            <a:ext cx="9905998" cy="1478570"/>
          </a:xfrm>
        </p:spPr>
        <p:txBody>
          <a:bodyPr/>
          <a:lstStyle/>
          <a:p>
            <a:r>
              <a:rPr lang="zh-CN" altLang="en-US" dirty="0"/>
              <a:t>读入一行</a:t>
            </a:r>
          </a:p>
        </p:txBody>
      </p:sp>
      <p:sp>
        <p:nvSpPr>
          <p:cNvPr id="3" name="内容占位符 2">
            <a:extLst>
              <a:ext uri="{FF2B5EF4-FFF2-40B4-BE49-F238E27FC236}">
                <a16:creationId xmlns:a16="http://schemas.microsoft.com/office/drawing/2014/main" id="{4F4F585D-47BD-4AFE-9E8A-115776F34B2D}"/>
              </a:ext>
            </a:extLst>
          </p:cNvPr>
          <p:cNvSpPr>
            <a:spLocks noGrp="1"/>
          </p:cNvSpPr>
          <p:nvPr>
            <p:ph idx="1"/>
          </p:nvPr>
        </p:nvSpPr>
        <p:spPr>
          <a:xfrm>
            <a:off x="1141412" y="1582183"/>
            <a:ext cx="9905999" cy="3541714"/>
          </a:xfrm>
        </p:spPr>
        <p:txBody>
          <a:bodyPr/>
          <a:lstStyle/>
          <a:p>
            <a:r>
              <a:rPr lang="en-US" altLang="zh-CN" dirty="0" err="1"/>
              <a:t>istream</a:t>
            </a:r>
            <a:r>
              <a:rPr lang="en-US" altLang="zh-CN" dirty="0"/>
              <a:t>&amp; </a:t>
            </a:r>
            <a:r>
              <a:rPr lang="en-US" altLang="zh-CN" dirty="0" err="1"/>
              <a:t>getline</a:t>
            </a:r>
            <a:r>
              <a:rPr lang="en-US" altLang="zh-CN" dirty="0"/>
              <a:t> ( </a:t>
            </a:r>
            <a:r>
              <a:rPr lang="en-US" altLang="zh-CN" dirty="0" err="1"/>
              <a:t>istream</a:t>
            </a:r>
            <a:r>
              <a:rPr lang="en-US" altLang="zh-CN" dirty="0"/>
              <a:t>&amp; is, string&amp; str); </a:t>
            </a:r>
            <a:r>
              <a:rPr lang="en-US" altLang="zh-CN" i="1" dirty="0"/>
              <a:t>//</a:t>
            </a:r>
            <a:r>
              <a:rPr lang="zh-CN" altLang="en-US" i="1" dirty="0"/>
              <a:t>默认以换行符结束</a:t>
            </a:r>
            <a:r>
              <a:rPr lang="zh-CN" altLang="en-US" dirty="0"/>
              <a:t> </a:t>
            </a:r>
            <a:endParaRPr lang="en-US" altLang="zh-CN" dirty="0"/>
          </a:p>
          <a:p>
            <a:r>
              <a:rPr lang="en-US" altLang="zh-CN" dirty="0" err="1"/>
              <a:t>istream</a:t>
            </a:r>
            <a:r>
              <a:rPr lang="en-US" altLang="zh-CN" dirty="0"/>
              <a:t>&amp; </a:t>
            </a:r>
            <a:r>
              <a:rPr lang="en-US" altLang="zh-CN" dirty="0" err="1"/>
              <a:t>getline</a:t>
            </a:r>
            <a:r>
              <a:rPr lang="en-US" altLang="zh-CN" dirty="0"/>
              <a:t> ( </a:t>
            </a:r>
            <a:r>
              <a:rPr lang="en-US" altLang="zh-CN" dirty="0" err="1"/>
              <a:t>istream</a:t>
            </a:r>
            <a:r>
              <a:rPr lang="en-US" altLang="zh-CN" dirty="0"/>
              <a:t>&amp; is, string&amp; str, char </a:t>
            </a:r>
            <a:r>
              <a:rPr lang="en-US" altLang="zh-CN" dirty="0" err="1"/>
              <a:t>delim</a:t>
            </a:r>
            <a:r>
              <a:rPr lang="en-US" altLang="zh-CN" dirty="0"/>
              <a:t>);</a:t>
            </a:r>
          </a:p>
          <a:p>
            <a:r>
              <a:rPr lang="zh-CN" altLang="en-US" dirty="0"/>
              <a:t>读取 </a:t>
            </a:r>
            <a:r>
              <a:rPr lang="en-US" altLang="zh-CN" dirty="0"/>
              <a:t>count-1 </a:t>
            </a:r>
            <a:r>
              <a:rPr lang="zh-CN" altLang="en-US" dirty="0"/>
              <a:t>个字符，以 </a:t>
            </a:r>
            <a:r>
              <a:rPr lang="en-US" altLang="zh-CN" dirty="0"/>
              <a:t>’\0’ </a:t>
            </a:r>
            <a:r>
              <a:rPr lang="zh-CN" altLang="en-US" dirty="0"/>
              <a:t>为结束</a:t>
            </a:r>
            <a:endParaRPr lang="en-US" altLang="zh-CN" dirty="0"/>
          </a:p>
          <a:p>
            <a:endParaRPr lang="en-US" altLang="zh-CN" dirty="0"/>
          </a:p>
          <a:p>
            <a:pPr marL="0" indent="0">
              <a:buNone/>
            </a:pPr>
            <a:endParaRPr lang="en-US" altLang="zh-CN" dirty="0"/>
          </a:p>
          <a:p>
            <a:endParaRPr lang="en-US" altLang="zh-CN" dirty="0"/>
          </a:p>
          <a:p>
            <a:endParaRPr lang="zh-CN" altLang="en-US" dirty="0"/>
          </a:p>
        </p:txBody>
      </p:sp>
      <p:sp>
        <p:nvSpPr>
          <p:cNvPr id="4" name="矩形 3">
            <a:extLst>
              <a:ext uri="{FF2B5EF4-FFF2-40B4-BE49-F238E27FC236}">
                <a16:creationId xmlns:a16="http://schemas.microsoft.com/office/drawing/2014/main" id="{A9805B46-17B9-4475-BEB2-09FA40D02A8C}"/>
              </a:ext>
            </a:extLst>
          </p:cNvPr>
          <p:cNvSpPr/>
          <p:nvPr/>
        </p:nvSpPr>
        <p:spPr>
          <a:xfrm>
            <a:off x="1344226" y="4038185"/>
            <a:ext cx="5228578" cy="1477328"/>
          </a:xfrm>
          <a:prstGeom prst="rect">
            <a:avLst/>
          </a:prstGeom>
          <a:solidFill>
            <a:schemeClr val="tx1">
              <a:lumMod val="85000"/>
              <a:lumOff val="15000"/>
            </a:schemeClr>
          </a:solidFill>
        </p:spPr>
        <p:txBody>
          <a:bodyPr wrap="square">
            <a:spAutoFit/>
          </a:bodyPr>
          <a:lstStyle/>
          <a:p>
            <a:r>
              <a:rPr lang="en-US" altLang="zh-CN" dirty="0">
                <a:solidFill>
                  <a:srgbClr val="4EC9B0"/>
                </a:solidFill>
                <a:latin typeface="Consolas" panose="020B0609020204030204" pitchFamily="49" charset="0"/>
              </a:rPr>
              <a:t>std</a:t>
            </a:r>
            <a:r>
              <a:rPr lang="en-US" altLang="zh-CN" dirty="0">
                <a:solidFill>
                  <a:srgbClr val="D4D4D4"/>
                </a:solidFill>
                <a:latin typeface="Consolas" panose="020B0609020204030204" pitchFamily="49" charset="0"/>
              </a:rPr>
              <a:t>::</a:t>
            </a:r>
            <a:r>
              <a:rPr lang="en-US" altLang="zh-CN" dirty="0">
                <a:solidFill>
                  <a:srgbClr val="4EC9B0"/>
                </a:solidFill>
                <a:latin typeface="Consolas" panose="020B0609020204030204" pitchFamily="49" charset="0"/>
              </a:rPr>
              <a:t>string</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str</a:t>
            </a:r>
            <a:r>
              <a:rPr lang="en-US" altLang="zh-CN" dirty="0">
                <a:solidFill>
                  <a:srgbClr val="D4D4D4"/>
                </a:solidFill>
                <a:latin typeface="Consolas" panose="020B0609020204030204" pitchFamily="49" charset="0"/>
              </a:rPr>
              <a:t>;</a:t>
            </a:r>
          </a:p>
          <a:p>
            <a:r>
              <a:rPr lang="en-US" altLang="zh-CN" dirty="0">
                <a:solidFill>
                  <a:srgbClr val="4EC9B0"/>
                </a:solidFill>
                <a:latin typeface="Consolas" panose="020B0609020204030204" pitchFamily="49" charset="0"/>
              </a:rPr>
              <a:t>std</a:t>
            </a:r>
            <a:r>
              <a:rPr lang="en-US" altLang="zh-CN" dirty="0">
                <a:solidFill>
                  <a:srgbClr val="D4D4D4"/>
                </a:solidFill>
                <a:latin typeface="Consolas" panose="020B0609020204030204" pitchFamily="49" charset="0"/>
              </a:rPr>
              <a:t>::</a:t>
            </a:r>
            <a:r>
              <a:rPr lang="en-US" altLang="zh-CN" dirty="0" err="1">
                <a:solidFill>
                  <a:srgbClr val="DCDCAA"/>
                </a:solidFill>
                <a:latin typeface="Consolas" panose="020B0609020204030204" pitchFamily="49" charset="0"/>
              </a:rPr>
              <a:t>getline</a:t>
            </a:r>
            <a:r>
              <a:rPr lang="en-US" altLang="zh-CN" dirty="0">
                <a:solidFill>
                  <a:srgbClr val="D4D4D4"/>
                </a:solidFill>
                <a:latin typeface="Consolas" panose="020B0609020204030204" pitchFamily="49" charset="0"/>
              </a:rPr>
              <a:t>(</a:t>
            </a:r>
            <a:r>
              <a:rPr lang="en-US" altLang="zh-CN" dirty="0">
                <a:solidFill>
                  <a:srgbClr val="4EC9B0"/>
                </a:solidFill>
                <a:latin typeface="Consolas" panose="020B0609020204030204" pitchFamily="49" charset="0"/>
              </a:rPr>
              <a:t>std</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cin</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str</a:t>
            </a:r>
            <a:r>
              <a:rPr lang="en-US" altLang="zh-CN" dirty="0">
                <a:latin typeface="Consolas" panose="020B0609020204030204" pitchFamily="49" charset="0"/>
              </a:rPr>
              <a:t>)</a:t>
            </a:r>
            <a:r>
              <a:rPr lang="en-US" altLang="zh-CN" dirty="0">
                <a:solidFill>
                  <a:srgbClr val="D4D4D4"/>
                </a:solidFill>
                <a:latin typeface="Consolas" panose="020B0609020204030204" pitchFamily="49" charset="0"/>
              </a:rPr>
              <a:t>;</a:t>
            </a:r>
          </a:p>
          <a:p>
            <a:endParaRPr lang="en-US" altLang="zh-CN" dirty="0">
              <a:solidFill>
                <a:srgbClr val="D4D4D4"/>
              </a:solidFill>
              <a:latin typeface="Consolas" panose="020B0609020204030204" pitchFamily="49" charset="0"/>
            </a:endParaRPr>
          </a:p>
          <a:p>
            <a:r>
              <a:rPr lang="en-US" altLang="zh-CN" dirty="0">
                <a:solidFill>
                  <a:srgbClr val="6A9955"/>
                </a:solidFill>
                <a:latin typeface="Consolas" panose="020B0609020204030204" pitchFamily="49" charset="0"/>
              </a:rPr>
              <a:t>// </a:t>
            </a:r>
            <a:r>
              <a:rPr lang="zh-CN" altLang="en-US" dirty="0">
                <a:solidFill>
                  <a:srgbClr val="6A9955"/>
                </a:solidFill>
                <a:latin typeface="Consolas" panose="020B0609020204030204" pitchFamily="49" charset="0"/>
              </a:rPr>
              <a:t>等价于上面</a:t>
            </a:r>
            <a:endParaRPr lang="en-US" altLang="zh-CN" dirty="0">
              <a:solidFill>
                <a:srgbClr val="D4D4D4"/>
              </a:solidFill>
              <a:latin typeface="Consolas" panose="020B0609020204030204" pitchFamily="49" charset="0"/>
            </a:endParaRPr>
          </a:p>
          <a:p>
            <a:r>
              <a:rPr lang="en-US" altLang="zh-CN" dirty="0">
                <a:solidFill>
                  <a:srgbClr val="4EC9B0"/>
                </a:solidFill>
                <a:latin typeface="Consolas" panose="020B0609020204030204" pitchFamily="49" charset="0"/>
              </a:rPr>
              <a:t>std</a:t>
            </a:r>
            <a:r>
              <a:rPr lang="en-US" altLang="zh-CN" dirty="0">
                <a:solidFill>
                  <a:srgbClr val="D4D4D4"/>
                </a:solidFill>
                <a:latin typeface="Consolas" panose="020B0609020204030204" pitchFamily="49" charset="0"/>
              </a:rPr>
              <a:t>::</a:t>
            </a:r>
            <a:r>
              <a:rPr lang="en-US" altLang="zh-CN" dirty="0" err="1">
                <a:solidFill>
                  <a:srgbClr val="DCDCAA"/>
                </a:solidFill>
                <a:latin typeface="Consolas" panose="020B0609020204030204" pitchFamily="49" charset="0"/>
              </a:rPr>
              <a:t>getline</a:t>
            </a:r>
            <a:r>
              <a:rPr lang="en-US" altLang="zh-CN" dirty="0">
                <a:solidFill>
                  <a:srgbClr val="D4D4D4"/>
                </a:solidFill>
                <a:latin typeface="Consolas" panose="020B0609020204030204" pitchFamily="49" charset="0"/>
              </a:rPr>
              <a:t>(</a:t>
            </a:r>
            <a:r>
              <a:rPr lang="en-US" altLang="zh-CN" dirty="0">
                <a:solidFill>
                  <a:srgbClr val="4EC9B0"/>
                </a:solidFill>
                <a:latin typeface="Consolas" panose="020B0609020204030204" pitchFamily="49" charset="0"/>
              </a:rPr>
              <a:t>std</a:t>
            </a:r>
            <a:r>
              <a:rPr lang="en-US" altLang="zh-CN" dirty="0">
                <a:solidFill>
                  <a:srgbClr val="D4D4D4"/>
                </a:solidFill>
                <a:latin typeface="Consolas" panose="020B0609020204030204" pitchFamily="49" charset="0"/>
              </a:rPr>
              <a:t>::</a:t>
            </a:r>
            <a:r>
              <a:rPr lang="en-US" altLang="zh-CN" dirty="0" err="1">
                <a:solidFill>
                  <a:srgbClr val="9CDCFE"/>
                </a:solidFill>
                <a:latin typeface="Consolas" panose="020B0609020204030204" pitchFamily="49" charset="0"/>
              </a:rPr>
              <a:t>cin</a:t>
            </a:r>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str</a:t>
            </a:r>
            <a:r>
              <a:rPr lang="en-US" altLang="zh-CN" dirty="0">
                <a:solidFill>
                  <a:srgbClr val="D4D4D4"/>
                </a:solidFill>
                <a:latin typeface="Consolas" panose="020B0609020204030204" pitchFamily="49" charset="0"/>
              </a:rPr>
              <a:t>, </a:t>
            </a:r>
            <a:r>
              <a:rPr lang="en-US" altLang="zh-CN" dirty="0">
                <a:solidFill>
                  <a:srgbClr val="CE9178"/>
                </a:solidFill>
                <a:latin typeface="Consolas" panose="020B0609020204030204" pitchFamily="49" charset="0"/>
              </a:rPr>
              <a:t>'</a:t>
            </a:r>
            <a:r>
              <a:rPr lang="en-US" altLang="zh-CN" dirty="0">
                <a:solidFill>
                  <a:srgbClr val="D7BA7D"/>
                </a:solidFill>
                <a:latin typeface="Consolas" panose="020B0609020204030204" pitchFamily="49" charset="0"/>
              </a:rPr>
              <a:t>\n</a:t>
            </a:r>
            <a:r>
              <a:rPr lang="en-US" altLang="zh-CN" dirty="0">
                <a:solidFill>
                  <a:srgbClr val="CE9178"/>
                </a:solidFill>
                <a:latin typeface="Consolas" panose="020B0609020204030204" pitchFamily="49" charset="0"/>
              </a:rPr>
              <a:t>'</a:t>
            </a:r>
            <a:r>
              <a:rPr lang="en-US" altLang="zh-CN"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61710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E4D05-8E93-42BB-8BA3-B808391F22D5}"/>
              </a:ext>
            </a:extLst>
          </p:cNvPr>
          <p:cNvSpPr>
            <a:spLocks noGrp="1"/>
          </p:cNvSpPr>
          <p:nvPr>
            <p:ph type="title"/>
          </p:nvPr>
        </p:nvSpPr>
        <p:spPr>
          <a:xfrm>
            <a:off x="1141413" y="103613"/>
            <a:ext cx="9905998" cy="1478570"/>
          </a:xfrm>
        </p:spPr>
        <p:txBody>
          <a:bodyPr/>
          <a:lstStyle/>
          <a:p>
            <a:r>
              <a:rPr lang="zh-CN" altLang="en-US" dirty="0"/>
              <a:t>处理到文件末尾</a:t>
            </a:r>
          </a:p>
        </p:txBody>
      </p:sp>
      <p:sp>
        <p:nvSpPr>
          <p:cNvPr id="3" name="内容占位符 2">
            <a:extLst>
              <a:ext uri="{FF2B5EF4-FFF2-40B4-BE49-F238E27FC236}">
                <a16:creationId xmlns:a16="http://schemas.microsoft.com/office/drawing/2014/main" id="{4F4F585D-47BD-4AFE-9E8A-115776F34B2D}"/>
              </a:ext>
            </a:extLst>
          </p:cNvPr>
          <p:cNvSpPr>
            <a:spLocks noGrp="1"/>
          </p:cNvSpPr>
          <p:nvPr>
            <p:ph idx="1"/>
          </p:nvPr>
        </p:nvSpPr>
        <p:spPr>
          <a:xfrm>
            <a:off x="1141412" y="1582183"/>
            <a:ext cx="9905999" cy="3541714"/>
          </a:xfrm>
        </p:spPr>
        <p:txBody>
          <a:bodyPr/>
          <a:lstStyle/>
          <a:p>
            <a:endParaRPr lang="en-US" altLang="zh-CN" dirty="0"/>
          </a:p>
          <a:p>
            <a:pPr marL="0" indent="0">
              <a:buNone/>
            </a:pPr>
            <a:endParaRPr lang="en-US" altLang="zh-CN" dirty="0"/>
          </a:p>
          <a:p>
            <a:endParaRPr lang="en-US" altLang="zh-CN" dirty="0"/>
          </a:p>
          <a:p>
            <a:endParaRPr lang="zh-CN" altLang="en-US" dirty="0"/>
          </a:p>
        </p:txBody>
      </p:sp>
      <p:sp>
        <p:nvSpPr>
          <p:cNvPr id="4" name="矩形 3">
            <a:extLst>
              <a:ext uri="{FF2B5EF4-FFF2-40B4-BE49-F238E27FC236}">
                <a16:creationId xmlns:a16="http://schemas.microsoft.com/office/drawing/2014/main" id="{A9805B46-17B9-4475-BEB2-09FA40D02A8C}"/>
              </a:ext>
            </a:extLst>
          </p:cNvPr>
          <p:cNvSpPr/>
          <p:nvPr/>
        </p:nvSpPr>
        <p:spPr>
          <a:xfrm>
            <a:off x="1450758" y="2322089"/>
            <a:ext cx="5228578" cy="923330"/>
          </a:xfrm>
          <a:prstGeom prst="rect">
            <a:avLst/>
          </a:prstGeom>
          <a:solidFill>
            <a:schemeClr val="tx1">
              <a:lumMod val="85000"/>
              <a:lumOff val="15000"/>
            </a:schemeClr>
          </a:solidFill>
        </p:spPr>
        <p:txBody>
          <a:bodyPr wrap="square">
            <a:spAutoFit/>
          </a:bodyPr>
          <a:lstStyle/>
          <a:p>
            <a:r>
              <a:rPr lang="en-US" altLang="zh-CN" dirty="0">
                <a:solidFill>
                  <a:srgbClr val="C586C0"/>
                </a:solidFill>
                <a:latin typeface="Consolas" panose="020B0609020204030204" pitchFamily="49" charset="0"/>
              </a:rPr>
              <a:t>while</a:t>
            </a:r>
            <a:r>
              <a:rPr lang="en-US" altLang="zh-CN" dirty="0">
                <a:solidFill>
                  <a:srgbClr val="D4D4D4"/>
                </a:solidFill>
                <a:latin typeface="Consolas" panose="020B0609020204030204" pitchFamily="49" charset="0"/>
              </a:rPr>
              <a:t>(</a:t>
            </a:r>
            <a:r>
              <a:rPr lang="en-US" altLang="zh-CN" dirty="0" err="1">
                <a:solidFill>
                  <a:srgbClr val="D4D4D4"/>
                </a:solidFill>
                <a:latin typeface="Consolas" panose="020B0609020204030204" pitchFamily="49" charset="0"/>
              </a:rPr>
              <a:t>cin</a:t>
            </a:r>
            <a:r>
              <a:rPr lang="en-US" altLang="zh-CN" dirty="0">
                <a:solidFill>
                  <a:srgbClr val="D4D4D4"/>
                </a:solidFill>
                <a:latin typeface="Consolas" panose="020B0609020204030204" pitchFamily="49" charset="0"/>
              </a:rPr>
              <a:t>&gt;&gt;a)</a:t>
            </a:r>
          </a:p>
          <a:p>
            <a:br>
              <a:rPr lang="en-US" altLang="zh-CN" dirty="0">
                <a:solidFill>
                  <a:srgbClr val="D4D4D4"/>
                </a:solidFill>
                <a:latin typeface="Consolas" panose="020B0609020204030204" pitchFamily="49" charset="0"/>
              </a:rPr>
            </a:br>
            <a:r>
              <a:rPr lang="en-US" altLang="zh-CN" dirty="0">
                <a:solidFill>
                  <a:srgbClr val="C586C0"/>
                </a:solidFill>
                <a:latin typeface="Consolas" panose="020B0609020204030204" pitchFamily="49" charset="0"/>
              </a:rPr>
              <a:t>while</a:t>
            </a:r>
            <a:r>
              <a:rPr lang="en-US" altLang="zh-CN" dirty="0">
                <a:solidFill>
                  <a:srgbClr val="D4D4D4"/>
                </a:solidFill>
                <a:latin typeface="Consolas" panose="020B0609020204030204" pitchFamily="49" charset="0"/>
              </a:rPr>
              <a:t>(</a:t>
            </a:r>
            <a:r>
              <a:rPr lang="en-US" altLang="zh-CN" dirty="0" err="1">
                <a:solidFill>
                  <a:srgbClr val="DCDCAA"/>
                </a:solidFill>
                <a:latin typeface="Consolas" panose="020B0609020204030204" pitchFamily="49" charset="0"/>
              </a:rPr>
              <a:t>scanf</a:t>
            </a:r>
            <a:r>
              <a:rPr lang="en-US" altLang="zh-CN" dirty="0">
                <a:solidFill>
                  <a:srgbClr val="D4D4D4"/>
                </a:solidFill>
                <a:latin typeface="Consolas" panose="020B0609020204030204" pitchFamily="49" charset="0"/>
              </a:rPr>
              <a:t>(</a:t>
            </a:r>
            <a:r>
              <a:rPr lang="en-US" altLang="zh-CN" dirty="0">
                <a:solidFill>
                  <a:srgbClr val="CE9178"/>
                </a:solidFill>
                <a:latin typeface="Consolas" panose="020B0609020204030204" pitchFamily="49" charset="0"/>
              </a:rPr>
              <a:t>"%d"</a:t>
            </a:r>
            <a:r>
              <a:rPr lang="en-US" altLang="zh-CN" dirty="0">
                <a:solidFill>
                  <a:srgbClr val="D4D4D4"/>
                </a:solidFill>
                <a:latin typeface="Consolas" panose="020B0609020204030204" pitchFamily="49" charset="0"/>
              </a:rPr>
              <a:t>, &amp;a) != EOF)</a:t>
            </a:r>
          </a:p>
        </p:txBody>
      </p:sp>
    </p:spTree>
    <p:extLst>
      <p:ext uri="{BB962C8B-B14F-4D97-AF65-F5344CB8AC3E}">
        <p14:creationId xmlns:p14="http://schemas.microsoft.com/office/powerpoint/2010/main" val="341091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074DB-4BC6-4FD0-8AEC-4C3C9309CE3E}"/>
              </a:ext>
            </a:extLst>
          </p:cNvPr>
          <p:cNvSpPr>
            <a:spLocks noGrp="1"/>
          </p:cNvSpPr>
          <p:nvPr>
            <p:ph type="title"/>
          </p:nvPr>
        </p:nvSpPr>
        <p:spPr/>
        <p:txBody>
          <a:bodyPr/>
          <a:lstStyle/>
          <a:p>
            <a:r>
              <a:rPr lang="zh-CN" altLang="en-US" dirty="0"/>
              <a:t>习题链接</a:t>
            </a:r>
          </a:p>
        </p:txBody>
      </p:sp>
      <p:sp>
        <p:nvSpPr>
          <p:cNvPr id="3" name="内容占位符 2">
            <a:extLst>
              <a:ext uri="{FF2B5EF4-FFF2-40B4-BE49-F238E27FC236}">
                <a16:creationId xmlns:a16="http://schemas.microsoft.com/office/drawing/2014/main" id="{0CAFBB9E-3396-472D-8D69-98CC558AF9F8}"/>
              </a:ext>
            </a:extLst>
          </p:cNvPr>
          <p:cNvSpPr>
            <a:spLocks noGrp="1"/>
          </p:cNvSpPr>
          <p:nvPr>
            <p:ph idx="1"/>
          </p:nvPr>
        </p:nvSpPr>
        <p:spPr/>
        <p:txBody>
          <a:bodyPr/>
          <a:lstStyle/>
          <a:p>
            <a:r>
              <a:rPr lang="en-US" altLang="zh-CN" dirty="0">
                <a:hlinkClick r:id="rId2"/>
              </a:rPr>
              <a:t>https://vjudge.net/contest/350971</a:t>
            </a:r>
            <a:r>
              <a:rPr lang="en-US" altLang="zh-CN" dirty="0"/>
              <a:t> SCUT SE 2020 day1 </a:t>
            </a:r>
            <a:r>
              <a:rPr lang="zh-CN" altLang="en-US" dirty="0"/>
              <a:t>入门知识</a:t>
            </a:r>
          </a:p>
          <a:p>
            <a:endParaRPr lang="en-US" altLang="zh-CN" dirty="0"/>
          </a:p>
          <a:p>
            <a:endParaRPr lang="zh-CN" altLang="en-US" dirty="0"/>
          </a:p>
        </p:txBody>
      </p:sp>
    </p:spTree>
    <p:extLst>
      <p:ext uri="{BB962C8B-B14F-4D97-AF65-F5344CB8AC3E}">
        <p14:creationId xmlns:p14="http://schemas.microsoft.com/office/powerpoint/2010/main" val="21100378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6637</Words>
  <Application>Microsoft Office PowerPoint</Application>
  <PresentationFormat>宽屏</PresentationFormat>
  <Paragraphs>629</Paragraphs>
  <Slides>93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93</vt:i4>
      </vt:variant>
    </vt:vector>
  </HeadingPairs>
  <TitlesOfParts>
    <vt:vector size="106" baseType="lpstr">
      <vt:lpstr>Lucida Grande</vt:lpstr>
      <vt:lpstr>Microsoft YaHei UI</vt:lpstr>
      <vt:lpstr>Ubuntu Mono</vt:lpstr>
      <vt:lpstr>等线</vt:lpstr>
      <vt:lpstr>等线 Light</vt:lpstr>
      <vt:lpstr>楷体</vt:lpstr>
      <vt:lpstr>微软雅黑</vt:lpstr>
      <vt:lpstr>Arial</vt:lpstr>
      <vt:lpstr>Calibri</vt:lpstr>
      <vt:lpstr>Cambria Math</vt:lpstr>
      <vt:lpstr>Consolas</vt:lpstr>
      <vt:lpstr>Verdana</vt:lpstr>
      <vt:lpstr>Office 主题​​</vt:lpstr>
      <vt:lpstr>ACM寒假集训Day1</vt:lpstr>
      <vt:lpstr> 内容概览</vt:lpstr>
      <vt:lpstr>时空复杂度</vt:lpstr>
      <vt:lpstr>哪个程序更快？</vt:lpstr>
      <vt:lpstr>时间复杂度</vt:lpstr>
      <vt:lpstr>增长的阶</vt:lpstr>
      <vt:lpstr>大O记号法</vt:lpstr>
      <vt:lpstr>回到题目……</vt:lpstr>
      <vt:lpstr>阶之间的关系</vt:lpstr>
      <vt:lpstr>常见的增长的阶和他们之间的大小</vt:lpstr>
      <vt:lpstr>T_1 "比" T_2 "增长慢！"</vt:lpstr>
      <vt:lpstr>估计技巧</vt:lpstr>
      <vt:lpstr>空间复杂度</vt:lpstr>
      <vt:lpstr>贪心法</vt:lpstr>
      <vt:lpstr>贪心法</vt:lpstr>
      <vt:lpstr>从简单的问题入手……</vt:lpstr>
      <vt:lpstr>PowerPoint 演示文稿</vt:lpstr>
      <vt:lpstr>贪心的陷阱</vt:lpstr>
      <vt:lpstr>贪心的陷阱</vt:lpstr>
      <vt:lpstr>区间调度问题</vt:lpstr>
      <vt:lpstr>贪心规则？</vt:lpstr>
      <vt:lpstr>区间调度问题</vt:lpstr>
      <vt:lpstr>总结</vt:lpstr>
      <vt:lpstr>二分搜索</vt:lpstr>
      <vt:lpstr>二分搜索</vt:lpstr>
      <vt:lpstr>经典二分问题</vt:lpstr>
      <vt:lpstr>一个正确的二分实现</vt:lpstr>
      <vt:lpstr>搜索可视化</vt:lpstr>
      <vt:lpstr>另一个等价的写法</vt:lpstr>
      <vt:lpstr>二分搜索可不仅仅是序列……</vt:lpstr>
      <vt:lpstr>题目分析</vt:lpstr>
      <vt:lpstr>Check函数</vt:lpstr>
      <vt:lpstr>STL：lower_bound&amp;upper_bound</vt:lpstr>
      <vt:lpstr>如何使用lower_bound（upper_bound）?</vt:lpstr>
      <vt:lpstr>总结</vt:lpstr>
      <vt:lpstr>WHERE IS BUG？</vt:lpstr>
      <vt:lpstr>三分搜索</vt:lpstr>
      <vt:lpstr>三分搜索</vt:lpstr>
      <vt:lpstr>三分搜索的具体算法</vt:lpstr>
      <vt:lpstr>PowerPoint 演示文稿</vt:lpstr>
      <vt:lpstr>PowerPoint 演示文稿</vt:lpstr>
      <vt:lpstr>PowerPoint 演示文稿</vt:lpstr>
      <vt:lpstr>一个正确的三分实现</vt:lpstr>
      <vt:lpstr>且慢，我有个骚想法……</vt:lpstr>
      <vt:lpstr>三分的另一个版本</vt:lpstr>
      <vt:lpstr>总结</vt:lpstr>
      <vt:lpstr>排序</vt:lpstr>
      <vt:lpstr>排序</vt:lpstr>
      <vt:lpstr>PowerPoint 演示文稿</vt:lpstr>
      <vt:lpstr>PowerPoint 演示文稿</vt:lpstr>
      <vt:lpstr>归并排序</vt:lpstr>
      <vt:lpstr>归并排序</vt:lpstr>
      <vt:lpstr>PowerPoint 演示文稿</vt:lpstr>
      <vt:lpstr>PowerPoint 演示文稿</vt:lpstr>
      <vt:lpstr>逆序对</vt:lpstr>
      <vt:lpstr>逆序对个数</vt:lpstr>
      <vt:lpstr>PowerPoint 演示文稿</vt:lpstr>
      <vt:lpstr>PowerPoint 演示文稿</vt:lpstr>
      <vt:lpstr>快速排序</vt:lpstr>
      <vt:lpstr>PowerPoint 演示文稿</vt:lpstr>
      <vt:lpstr>PowerPoint 演示文稿</vt:lpstr>
      <vt:lpstr>基数排序</vt:lpstr>
      <vt:lpstr>基数排序</vt:lpstr>
      <vt:lpstr>搜索</vt:lpstr>
      <vt:lpstr>搜索</vt:lpstr>
      <vt:lpstr>DFS</vt:lpstr>
      <vt:lpstr>DFS</vt:lpstr>
      <vt:lpstr>一般步骤</vt:lpstr>
      <vt:lpstr>例题</vt:lpstr>
      <vt:lpstr>PowerPoint 演示文稿</vt:lpstr>
      <vt:lpstr>BFS</vt:lpstr>
      <vt:lpstr>BFS</vt:lpstr>
      <vt:lpstr>一般步骤</vt:lpstr>
      <vt:lpstr>stl::queue</vt:lpstr>
      <vt:lpstr>PowerPoint 演示文稿</vt:lpstr>
      <vt:lpstr>例题</vt:lpstr>
      <vt:lpstr>PowerPoint 演示文稿</vt:lpstr>
      <vt:lpstr>BFS和DFS</vt:lpstr>
      <vt:lpstr>优化技巧</vt:lpstr>
      <vt:lpstr>输入 / 输出</vt:lpstr>
      <vt:lpstr>输入流缓冲区</vt:lpstr>
      <vt:lpstr>输出流缓冲区</vt:lpstr>
      <vt:lpstr>PowerPoint 演示文稿</vt:lpstr>
      <vt:lpstr>PowerPoint 演示文稿</vt:lpstr>
      <vt:lpstr>PowerPoint 演示文稿</vt:lpstr>
      <vt:lpstr>PowerPoint 演示文稿</vt:lpstr>
      <vt:lpstr>PowerPoint 演示文稿</vt:lpstr>
      <vt:lpstr>输出时保留几位小数</vt:lpstr>
      <vt:lpstr>读入一行</vt:lpstr>
      <vt:lpstr>读入一行</vt:lpstr>
      <vt:lpstr>读入一行</vt:lpstr>
      <vt:lpstr>处理到文件末尾</vt:lpstr>
      <vt:lpstr>习题链接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ACM寒假集训Day1</dc:title>
  <dc:creator>ZHANG Charlie</dc:creator>
  <cp:lastModifiedBy>李 四</cp:lastModifiedBy>
  <cp:revision>2</cp:revision>
  <dcterms:created xsi:type="dcterms:W3CDTF">2020-01-08T19:22:14Z</dcterms:created>
  <dcterms:modified xsi:type="dcterms:W3CDTF">2020-01-10T02:12:00Z</dcterms:modified>
</cp:coreProperties>
</file>