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B4FD-6B89-8948-9410-0C913DC4B7C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A01-8BEC-9540-82CF-8A1253F5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4A01-8BEC-9540-82CF-8A1253F56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DE7E-E5EB-8340-B6D5-DEEDD87AD4BF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97CE-DBA5-E143-8115-20EC2295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ocode-commons.googlecode.com/svn/trunk/ontologies/biocollections/biocode.ow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94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Biocode</a:t>
            </a:r>
            <a:r>
              <a:rPr lang="en-US" dirty="0" smtClean="0"/>
              <a:t> Commons / GSC14- </a:t>
            </a:r>
            <a:br>
              <a:rPr lang="en-US" dirty="0" smtClean="0"/>
            </a:br>
            <a:r>
              <a:rPr lang="en-US" dirty="0" err="1" smtClean="0"/>
              <a:t>bioCollections</a:t>
            </a:r>
            <a:r>
              <a:rPr lang="en-US" dirty="0" smtClean="0"/>
              <a:t> Ontology </a:t>
            </a:r>
            <a:r>
              <a:rPr lang="en-US" dirty="0" err="1" smtClean="0"/>
              <a:t>Hackathon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Sep 19-20, 2012</a:t>
            </a:r>
            <a:br>
              <a:rPr lang="en-US" dirty="0" smtClean="0"/>
            </a:br>
            <a:r>
              <a:rPr lang="en-US" dirty="0" smtClean="0"/>
              <a:t>OERC, Oxford, 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John Deck, Norman Morrison, </a:t>
            </a:r>
            <a:r>
              <a:rPr lang="en-US" dirty="0" err="1" smtClean="0"/>
              <a:t>Sujeevan</a:t>
            </a:r>
            <a:r>
              <a:rPr lang="en-US" dirty="0" smtClean="0"/>
              <a:t> </a:t>
            </a:r>
            <a:r>
              <a:rPr lang="en-US" dirty="0" err="1" smtClean="0"/>
              <a:t>Ratnasingham</a:t>
            </a:r>
            <a:r>
              <a:rPr lang="en-US" dirty="0" smtClean="0"/>
              <a:t> , </a:t>
            </a:r>
            <a:r>
              <a:rPr lang="en-US" dirty="0" err="1" smtClean="0"/>
              <a:t>Phillipe</a:t>
            </a:r>
            <a:r>
              <a:rPr lang="en-US" dirty="0" smtClean="0"/>
              <a:t> </a:t>
            </a:r>
            <a:r>
              <a:rPr lang="en-US" dirty="0" err="1" smtClean="0"/>
              <a:t>Rocca</a:t>
            </a:r>
            <a:r>
              <a:rPr lang="en-US" dirty="0" smtClean="0"/>
              <a:t>-Serra, Barry Smith, Ramona Walls, Trish </a:t>
            </a:r>
            <a:r>
              <a:rPr lang="en-US" dirty="0" err="1" smtClean="0"/>
              <a:t>Whetzel</a:t>
            </a:r>
            <a:r>
              <a:rPr lang="en-US" dirty="0" smtClean="0"/>
              <a:t>, John </a:t>
            </a:r>
            <a:r>
              <a:rPr lang="en-US" dirty="0" err="1" smtClean="0"/>
              <a:t>Wieczorek</a:t>
            </a:r>
            <a:r>
              <a:rPr lang="en-US" dirty="0" smtClean="0"/>
              <a:t>, Jai </a:t>
            </a:r>
            <a:r>
              <a:rPr lang="en-US" dirty="0" err="1" smtClean="0"/>
              <a:t>Rideout</a:t>
            </a:r>
            <a:r>
              <a:rPr lang="en-US" dirty="0" smtClean="0"/>
              <a:t>, Matthew </a:t>
            </a:r>
            <a:r>
              <a:rPr lang="en-US" dirty="0" err="1" smtClean="0"/>
              <a:t>Bietz</a:t>
            </a:r>
            <a:r>
              <a:rPr lang="en-US" dirty="0" smtClean="0"/>
              <a:t> , Steve Stones-</a:t>
            </a:r>
            <a:r>
              <a:rPr lang="en-US" dirty="0" err="1" smtClean="0"/>
              <a:t>Havas</a:t>
            </a:r>
            <a:r>
              <a:rPr lang="en-US" dirty="0" smtClean="0"/>
              <a:t>, Gabi </a:t>
            </a:r>
            <a:r>
              <a:rPr lang="en-US" dirty="0" err="1" smtClean="0"/>
              <a:t>Droege</a:t>
            </a:r>
            <a:r>
              <a:rPr lang="en-US" dirty="0" smtClean="0"/>
              <a:t>, </a:t>
            </a:r>
            <a:r>
              <a:rPr lang="en-US" dirty="0" err="1" smtClean="0"/>
              <a:t>Éamonn</a:t>
            </a:r>
            <a:r>
              <a:rPr lang="en-US" dirty="0" smtClean="0"/>
              <a:t> </a:t>
            </a:r>
            <a:r>
              <a:rPr lang="en-US" dirty="0" err="1" smtClean="0"/>
              <a:t>O’Tuama</a:t>
            </a:r>
            <a:r>
              <a:rPr lang="en-US" dirty="0" smtClean="0"/>
              <a:t>, Peter </a:t>
            </a:r>
            <a:r>
              <a:rPr lang="en-US" dirty="0" err="1" smtClean="0"/>
              <a:t>Sterk</a:t>
            </a:r>
            <a:r>
              <a:rPr lang="en-US" dirty="0" smtClean="0"/>
              <a:t>, Robert Robbins, Pier </a:t>
            </a:r>
            <a:r>
              <a:rPr lang="en-US" dirty="0" err="1" smtClean="0"/>
              <a:t>Buttigieg</a:t>
            </a:r>
            <a:r>
              <a:rPr lang="en-US" dirty="0" smtClean="0"/>
              <a:t>, Reed </a:t>
            </a:r>
            <a:r>
              <a:rPr lang="en-US" dirty="0" err="1" smtClean="0"/>
              <a:t>Beaman</a:t>
            </a:r>
            <a:r>
              <a:rPr lang="en-US" dirty="0" smtClean="0"/>
              <a:t>, Michelle Koo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4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3483" y="160750"/>
            <a:ext cx="5174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whiteboard - Diagramming samples </a:t>
            </a:r>
          </a:p>
          <a:p>
            <a:r>
              <a:rPr lang="en-US" sz="2400" dirty="0" smtClean="0"/>
              <a:t>and sample processes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978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64" y="107397"/>
            <a:ext cx="8752981" cy="701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is a Sample</a:t>
            </a:r>
            <a:endParaRPr lang="en-US" sz="2400" b="1" dirty="0"/>
          </a:p>
          <a:p>
            <a:r>
              <a:rPr lang="en-US" sz="2400" dirty="0"/>
              <a:t>A sample is a material entity that is taken out of its normal environment and is submitted to an institution or a measurement device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Processes involving sampling or samples:</a:t>
            </a: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Collecting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Data Sampling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Identification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Material Sampling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Observing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Physical Extraction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Process that yields a material representation of a material entity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Process that yields an information artifact that is a representation of a material entity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Selecting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Statistical sampling process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Submitting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94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b="1" dirty="0" smtClean="0"/>
              <a:t>Linking Samples and Sampling Processes</a:t>
            </a:r>
          </a:p>
          <a:p>
            <a:pPr marL="0" indent="0">
              <a:buNone/>
            </a:pPr>
            <a:r>
              <a:rPr lang="en-US" sz="3100" dirty="0" smtClean="0"/>
              <a:t>The sampling process can be characterized by a chain of distinct stages involving samples and processes. For example, assume we are studying the </a:t>
            </a:r>
            <a:r>
              <a:rPr lang="en-US" sz="3100" dirty="0" err="1" smtClean="0"/>
              <a:t>metagenome</a:t>
            </a:r>
            <a:r>
              <a:rPr lang="en-US" sz="3100" dirty="0" smtClean="0"/>
              <a:t> from a fish gut.   The following steps could be identified as distinct samples and associated processes in this chain:</a:t>
            </a:r>
          </a:p>
          <a:p>
            <a:r>
              <a:rPr lang="en-US" sz="3100" dirty="0" err="1" smtClean="0"/>
              <a:t>ProcessX</a:t>
            </a:r>
            <a:r>
              <a:rPr lang="en-US" sz="3100" dirty="0" smtClean="0"/>
              <a:t> (removing Fish from a reef by </a:t>
            </a:r>
            <a:r>
              <a:rPr lang="en-US" sz="3100" i="1" dirty="0" smtClean="0"/>
              <a:t>method</a:t>
            </a:r>
            <a:r>
              <a:rPr lang="en-US" sz="3100" dirty="0" smtClean="0"/>
              <a:t> at </a:t>
            </a:r>
            <a:r>
              <a:rPr lang="en-US" sz="3100" i="1" dirty="0" smtClean="0"/>
              <a:t>location</a:t>
            </a:r>
            <a:r>
              <a:rPr lang="en-US" sz="3100" dirty="0" smtClean="0"/>
              <a:t>) to derive </a:t>
            </a:r>
            <a:r>
              <a:rPr lang="en-US" sz="3100" dirty="0" err="1" smtClean="0"/>
              <a:t>sampleX</a:t>
            </a:r>
            <a:endParaRPr lang="en-US" sz="3100" dirty="0" smtClean="0"/>
          </a:p>
          <a:p>
            <a:r>
              <a:rPr lang="en-US" sz="3100" dirty="0" err="1" smtClean="0"/>
              <a:t>ProcessY</a:t>
            </a:r>
            <a:r>
              <a:rPr lang="en-US" sz="3100" dirty="0" smtClean="0"/>
              <a:t> (remove goop from </a:t>
            </a:r>
            <a:r>
              <a:rPr lang="en-US" sz="3100" i="1" dirty="0" err="1" smtClean="0"/>
              <a:t>sampleX</a:t>
            </a:r>
            <a:r>
              <a:rPr lang="en-US" sz="3100" dirty="0" smtClean="0"/>
              <a:t> stomach by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methodA</a:t>
            </a:r>
            <a:r>
              <a:rPr lang="en-US" sz="3100" dirty="0" smtClean="0"/>
              <a:t>) to derive </a:t>
            </a:r>
            <a:r>
              <a:rPr lang="en-US" sz="3100" dirty="0" err="1" smtClean="0"/>
              <a:t>sampleY</a:t>
            </a:r>
            <a:endParaRPr lang="en-US" sz="3100" dirty="0" smtClean="0"/>
          </a:p>
          <a:p>
            <a:r>
              <a:rPr lang="en-US" sz="3100" dirty="0" err="1" smtClean="0"/>
              <a:t>ProcessZ</a:t>
            </a:r>
            <a:r>
              <a:rPr lang="en-US" sz="3100" dirty="0" smtClean="0"/>
              <a:t> (remove DNA extract from </a:t>
            </a:r>
            <a:r>
              <a:rPr lang="en-US" sz="3100" i="1" dirty="0" err="1" smtClean="0"/>
              <a:t>sampleY</a:t>
            </a:r>
            <a:r>
              <a:rPr lang="en-US" sz="3100" dirty="0" smtClean="0"/>
              <a:t>) to derive </a:t>
            </a:r>
            <a:r>
              <a:rPr lang="en-US" sz="3100" dirty="0" err="1" smtClean="0"/>
              <a:t>sampleZ</a:t>
            </a:r>
            <a:endParaRPr lang="en-US" sz="3100" dirty="0" smtClean="0"/>
          </a:p>
          <a:p>
            <a:r>
              <a:rPr lang="en-US" sz="3100" dirty="0" err="1" smtClean="0"/>
              <a:t>ProcessA</a:t>
            </a:r>
            <a:r>
              <a:rPr lang="en-US" sz="3100" dirty="0" smtClean="0"/>
              <a:t> runs sequencing on </a:t>
            </a:r>
            <a:r>
              <a:rPr lang="en-US" sz="3100" i="1" dirty="0" err="1" smtClean="0"/>
              <a:t>sampleZ</a:t>
            </a:r>
            <a:r>
              <a:rPr lang="en-US" sz="3100" dirty="0" smtClean="0"/>
              <a:t> to derive </a:t>
            </a:r>
            <a:r>
              <a:rPr lang="en-US" sz="3100" dirty="0" err="1" smtClean="0"/>
              <a:t>sequenceA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5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36"/>
            <a:ext cx="8229600" cy="59412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What we accomplished</a:t>
            </a:r>
          </a:p>
          <a:p>
            <a:r>
              <a:rPr lang="en-US" dirty="0" err="1" smtClean="0"/>
              <a:t>bioCollections</a:t>
            </a:r>
            <a:r>
              <a:rPr lang="en-US" dirty="0" smtClean="0"/>
              <a:t>/Sample OWL output: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http://biocode-commons.googlecode.com/svn/trunk/ontologies/biocollections/</a:t>
            </a:r>
            <a:r>
              <a:rPr lang="en-US" dirty="0" smtClean="0">
                <a:hlinkClick r:id="rId3"/>
              </a:rPr>
              <a:t>biocode.owl</a:t>
            </a:r>
            <a:endParaRPr lang="en-US" dirty="0" smtClean="0"/>
          </a:p>
          <a:p>
            <a:r>
              <a:rPr lang="en-US" dirty="0" smtClean="0"/>
              <a:t>Proposed </a:t>
            </a:r>
            <a:r>
              <a:rPr lang="en-US" dirty="0" smtClean="0"/>
              <a:t>Darwin Core minor clarifications: </a:t>
            </a:r>
            <a:br>
              <a:rPr lang="en-US" dirty="0" smtClean="0"/>
            </a:br>
            <a:r>
              <a:rPr lang="en-US" dirty="0" smtClean="0"/>
              <a:t>Expand Basis of Record to include </a:t>
            </a:r>
            <a:r>
              <a:rPr lang="en-US" dirty="0" err="1" smtClean="0"/>
              <a:t>DNAExtract</a:t>
            </a:r>
            <a:r>
              <a:rPr lang="en-US" dirty="0" smtClean="0"/>
              <a:t>, Subsampled Tissue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Action Items</a:t>
            </a:r>
          </a:p>
          <a:p>
            <a:r>
              <a:rPr lang="en-US" dirty="0" smtClean="0"/>
              <a:t>GOs Registry (John D/ </a:t>
            </a:r>
            <a:r>
              <a:rPr lang="en-US" dirty="0" err="1" smtClean="0"/>
              <a:t>Eamonn</a:t>
            </a:r>
            <a:r>
              <a:rPr lang="en-US" dirty="0" smtClean="0"/>
              <a:t> utilize GBIF registry? will bring up w/ </a:t>
            </a:r>
            <a:r>
              <a:rPr lang="en-US" dirty="0" err="1" smtClean="0"/>
              <a:t>Gos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Explore Integration with OBI  (</a:t>
            </a:r>
            <a:r>
              <a:rPr lang="en-US" dirty="0" err="1" smtClean="0"/>
              <a:t>Rocca</a:t>
            </a:r>
            <a:r>
              <a:rPr lang="en-US" dirty="0" smtClean="0"/>
              <a:t>-Serra/ Deck/Morrison)</a:t>
            </a:r>
          </a:p>
          <a:p>
            <a:r>
              <a:rPr lang="en-US" dirty="0" smtClean="0"/>
              <a:t>Invite feedback from community via </a:t>
            </a:r>
            <a:r>
              <a:rPr lang="en-US" dirty="0" err="1" smtClean="0"/>
              <a:t>bioPortal</a:t>
            </a:r>
            <a:r>
              <a:rPr lang="en-US" dirty="0" smtClean="0"/>
              <a:t> (</a:t>
            </a:r>
            <a:r>
              <a:rPr lang="en-US" dirty="0" err="1" smtClean="0"/>
              <a:t>Whetzel</a:t>
            </a:r>
            <a:r>
              <a:rPr lang="en-US" dirty="0" smtClean="0"/>
              <a:t>/ </a:t>
            </a:r>
            <a:r>
              <a:rPr lang="en-US" dirty="0" err="1" smtClean="0"/>
              <a:t>bioPortal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Propose </a:t>
            </a:r>
            <a:r>
              <a:rPr lang="en-US" dirty="0" err="1" smtClean="0"/>
              <a:t>DwC</a:t>
            </a:r>
            <a:r>
              <a:rPr lang="en-US" dirty="0" smtClean="0"/>
              <a:t> Minor Clarifications at TDWG12 (</a:t>
            </a:r>
            <a:r>
              <a:rPr lang="en-US" dirty="0" err="1" smtClean="0"/>
              <a:t>Wieczorek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Whitepaper: SOB, </a:t>
            </a:r>
            <a:r>
              <a:rPr lang="en-US" dirty="0" err="1" smtClean="0"/>
              <a:t>Biocode</a:t>
            </a:r>
            <a:r>
              <a:rPr lang="en-US" dirty="0" smtClean="0"/>
              <a:t> Commons </a:t>
            </a:r>
            <a:r>
              <a:rPr lang="en-US" dirty="0" err="1" smtClean="0"/>
              <a:t>Hackathon</a:t>
            </a:r>
            <a:r>
              <a:rPr lang="en-US" dirty="0" smtClean="0"/>
              <a:t>, Darwin Core DNA Extension (Deck/Bob R  leading, Gabi, Ramona)</a:t>
            </a:r>
          </a:p>
          <a:p>
            <a:r>
              <a:rPr lang="en-US" dirty="0" smtClean="0"/>
              <a:t>Darwin Core DNA Extension follow-up with GGBN (Deck, Gabi, </a:t>
            </a:r>
            <a:r>
              <a:rPr lang="en-US" dirty="0" err="1" smtClean="0"/>
              <a:t>Eamonn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Darwin Core Major clarifications: Build concept of Sample, and clarify other concepts (Deck bring up with TDWG-RDF group at TDWG12)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197</Words>
  <Application>Microsoft Macintosh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Biocode Commons / GSC14-  bioCollections Ontology Hackathon Sep 19-20, 2012 OERC, Oxford, UK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Biocode Commons -  bioCollections Ontology Hackathon</dc:title>
  <dc:creator>John Deck</dc:creator>
  <cp:lastModifiedBy>John Deck</cp:lastModifiedBy>
  <cp:revision>12</cp:revision>
  <cp:lastPrinted>2012-09-21T16:40:51Z</cp:lastPrinted>
  <dcterms:created xsi:type="dcterms:W3CDTF">2012-09-21T09:24:05Z</dcterms:created>
  <dcterms:modified xsi:type="dcterms:W3CDTF">2012-09-25T18:59:52Z</dcterms:modified>
</cp:coreProperties>
</file>