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239A5-7776-40F3-AA62-40385C5864BD}" v="1640" dt="2021-05-28T21:51:02.389"/>
    <p1510:client id="{4D91F8A2-DC06-4961-AEDE-CB5D0E16B5F8}" v="676" dt="2021-06-01T14:19:03.959"/>
    <p1510:client id="{E9750719-BAFC-4ECE-B11C-5E5060ACDB4C}" v="395" dt="2021-06-01T13:55:08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 Corkle, Sean" userId="S::mccorkle@bnl.gov::99085f4e-6592-45db-b690-fe5fb1c428d3" providerId="AD" clId="Web-{4D91F8A2-DC06-4961-AEDE-CB5D0E16B5F8}"/>
    <pc:docChg chg="modSld sldOrd">
      <pc:chgData name="Mc Corkle, Sean" userId="S::mccorkle@bnl.gov::99085f4e-6592-45db-b690-fe5fb1c428d3" providerId="AD" clId="Web-{4D91F8A2-DC06-4961-AEDE-CB5D0E16B5F8}" dt="2021-06-01T14:19:03.959" v="403" actId="20577"/>
      <pc:docMkLst>
        <pc:docMk/>
      </pc:docMkLst>
      <pc:sldChg chg="modSp ord">
        <pc:chgData name="Mc Corkle, Sean" userId="S::mccorkle@bnl.gov::99085f4e-6592-45db-b690-fe5fb1c428d3" providerId="AD" clId="Web-{4D91F8A2-DC06-4961-AEDE-CB5D0E16B5F8}" dt="2021-06-01T14:19:03.959" v="403" actId="20577"/>
        <pc:sldMkLst>
          <pc:docMk/>
          <pc:sldMk cId="109857222" sldId="256"/>
        </pc:sldMkLst>
        <pc:spChg chg="mod">
          <ac:chgData name="Mc Corkle, Sean" userId="S::mccorkle@bnl.gov::99085f4e-6592-45db-b690-fe5fb1c428d3" providerId="AD" clId="Web-{4D91F8A2-DC06-4961-AEDE-CB5D0E16B5F8}" dt="2021-06-01T14:19:03.959" v="403" actId="20577"/>
          <ac:spMkLst>
            <pc:docMk/>
            <pc:sldMk cId="109857222" sldId="256"/>
            <ac:spMk id="4" creationId="{461D3FF7-8D1D-418A-A9F8-7CFAE13EBFDE}"/>
          </ac:spMkLst>
        </pc:spChg>
      </pc:sldChg>
      <pc:sldChg chg="addSp delSp modSp">
        <pc:chgData name="Mc Corkle, Sean" userId="S::mccorkle@bnl.gov::99085f4e-6592-45db-b690-fe5fb1c428d3" providerId="AD" clId="Web-{4D91F8A2-DC06-4961-AEDE-CB5D0E16B5F8}" dt="2021-06-01T14:18:13.677" v="344" actId="14100"/>
        <pc:sldMkLst>
          <pc:docMk/>
          <pc:sldMk cId="3425756484" sldId="257"/>
        </pc:sldMkLst>
        <pc:spChg chg="add mod">
          <ac:chgData name="Mc Corkle, Sean" userId="S::mccorkle@bnl.gov::99085f4e-6592-45db-b690-fe5fb1c428d3" providerId="AD" clId="Web-{4D91F8A2-DC06-4961-AEDE-CB5D0E16B5F8}" dt="2021-06-01T14:01:29.557" v="105" actId="688"/>
          <ac:spMkLst>
            <pc:docMk/>
            <pc:sldMk cId="3425756484" sldId="257"/>
            <ac:spMk id="2" creationId="{7FB69E76-E5A1-4BAA-A6FF-BBF1CEAC7BA9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759" v="60" actId="1076"/>
          <ac:spMkLst>
            <pc:docMk/>
            <pc:sldMk cId="3425756484" sldId="257"/>
            <ac:spMk id="3" creationId="{147B451D-7C21-4911-9F36-2CC188994517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775" v="61" actId="1076"/>
          <ac:spMkLst>
            <pc:docMk/>
            <pc:sldMk cId="3425756484" sldId="257"/>
            <ac:spMk id="4" creationId="{B46FF00B-0AD3-416E-898F-421D0B4107ED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775" v="62" actId="1076"/>
          <ac:spMkLst>
            <pc:docMk/>
            <pc:sldMk cId="3425756484" sldId="257"/>
            <ac:spMk id="5" creationId="{4C80C53A-E307-4CED-A881-A597600DE2C5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775" v="63" actId="1076"/>
          <ac:spMkLst>
            <pc:docMk/>
            <pc:sldMk cId="3425756484" sldId="257"/>
            <ac:spMk id="6" creationId="{EBC78864-92B5-45D7-AF7B-71A7F06456C6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791" v="64" actId="1076"/>
          <ac:spMkLst>
            <pc:docMk/>
            <pc:sldMk cId="3425756484" sldId="257"/>
            <ac:spMk id="7" creationId="{652378BA-60C8-4F8E-AB38-936EFE184655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791" v="65" actId="1076"/>
          <ac:spMkLst>
            <pc:docMk/>
            <pc:sldMk cId="3425756484" sldId="257"/>
            <ac:spMk id="8" creationId="{078DC924-A8CD-41EF-B6D1-E9CE027E4ABE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806" v="66" actId="1076"/>
          <ac:spMkLst>
            <pc:docMk/>
            <pc:sldMk cId="3425756484" sldId="257"/>
            <ac:spMk id="9" creationId="{DCC87BF1-2348-4F67-A46E-46893E66C53F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806" v="67" actId="1076"/>
          <ac:spMkLst>
            <pc:docMk/>
            <pc:sldMk cId="3425756484" sldId="257"/>
            <ac:spMk id="10" creationId="{840A8504-170B-4FD6-BE20-8CBF49BC0F8E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822" v="68" actId="1076"/>
          <ac:spMkLst>
            <pc:docMk/>
            <pc:sldMk cId="3425756484" sldId="257"/>
            <ac:spMk id="11" creationId="{5C046186-C33C-4FD8-92B0-40010AD118C3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822" v="69" actId="1076"/>
          <ac:spMkLst>
            <pc:docMk/>
            <pc:sldMk cId="3425756484" sldId="257"/>
            <ac:spMk id="12" creationId="{C2A0A2AD-7F1B-4B59-A49F-F2259FC08F92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837" v="70" actId="1076"/>
          <ac:spMkLst>
            <pc:docMk/>
            <pc:sldMk cId="3425756484" sldId="257"/>
            <ac:spMk id="13" creationId="{7E860581-C8D4-47CB-8820-BC5D6B989660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853" v="71" actId="1076"/>
          <ac:spMkLst>
            <pc:docMk/>
            <pc:sldMk cId="3425756484" sldId="257"/>
            <ac:spMk id="14" creationId="{014644FA-B062-4893-B07F-A2CB2D86F591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853" v="72" actId="1076"/>
          <ac:spMkLst>
            <pc:docMk/>
            <pc:sldMk cId="3425756484" sldId="257"/>
            <ac:spMk id="15" creationId="{A76D4158-3635-48A4-8798-F8D687D4732E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869" v="73" actId="1076"/>
          <ac:spMkLst>
            <pc:docMk/>
            <pc:sldMk cId="3425756484" sldId="257"/>
            <ac:spMk id="16" creationId="{4134A8FF-C7F7-4DAB-B65C-AD7BDBC8A9A8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869" v="74" actId="1076"/>
          <ac:spMkLst>
            <pc:docMk/>
            <pc:sldMk cId="3425756484" sldId="257"/>
            <ac:spMk id="17" creationId="{8EF19BFF-10E4-47E3-BC69-6707E0FE1667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884" v="75" actId="1076"/>
          <ac:spMkLst>
            <pc:docMk/>
            <pc:sldMk cId="3425756484" sldId="257"/>
            <ac:spMk id="18" creationId="{42F5C281-8118-49D3-B29C-C069201E1EB8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900" v="76" actId="1076"/>
          <ac:spMkLst>
            <pc:docMk/>
            <pc:sldMk cId="3425756484" sldId="257"/>
            <ac:spMk id="19" creationId="{385FCBB2-F4FC-4735-A46A-A053DC7463ED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900" v="77" actId="1076"/>
          <ac:spMkLst>
            <pc:docMk/>
            <pc:sldMk cId="3425756484" sldId="257"/>
            <ac:spMk id="20" creationId="{43958C3B-3B56-4A66-B299-8A6D80334731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916" v="78" actId="1076"/>
          <ac:spMkLst>
            <pc:docMk/>
            <pc:sldMk cId="3425756484" sldId="257"/>
            <ac:spMk id="21" creationId="{69B06DCC-6607-4E2F-BA0D-8311A5E27F33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916" v="79" actId="1076"/>
          <ac:spMkLst>
            <pc:docMk/>
            <pc:sldMk cId="3425756484" sldId="257"/>
            <ac:spMk id="22" creationId="{4D3529A9-8676-49F1-8190-9E1457EDC6A6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931" v="80" actId="1076"/>
          <ac:spMkLst>
            <pc:docMk/>
            <pc:sldMk cId="3425756484" sldId="257"/>
            <ac:spMk id="23" creationId="{FE52BD3D-D5E5-4AD6-96A1-43257193A216}"/>
          </ac:spMkLst>
        </pc:spChg>
        <pc:spChg chg="mod">
          <ac:chgData name="Mc Corkle, Sean" userId="S::mccorkle@bnl.gov::99085f4e-6592-45db-b690-fe5fb1c428d3" providerId="AD" clId="Web-{4D91F8A2-DC06-4961-AEDE-CB5D0E16B5F8}" dt="2021-06-01T13:59:27.931" v="81" actId="1076"/>
          <ac:spMkLst>
            <pc:docMk/>
            <pc:sldMk cId="3425756484" sldId="257"/>
            <ac:spMk id="24" creationId="{9BFACEB8-044B-4906-AB9A-00451297978E}"/>
          </ac:spMkLst>
        </pc:spChg>
        <pc:spChg chg="mod">
          <ac:chgData name="Mc Corkle, Sean" userId="S::mccorkle@bnl.gov::99085f4e-6592-45db-b690-fe5fb1c428d3" providerId="AD" clId="Web-{4D91F8A2-DC06-4961-AEDE-CB5D0E16B5F8}" dt="2021-06-01T14:03:03.933" v="147" actId="1076"/>
          <ac:spMkLst>
            <pc:docMk/>
            <pc:sldMk cId="3425756484" sldId="257"/>
            <ac:spMk id="25" creationId="{31D2AFC4-3512-4B67-B725-9F6242B51FDB}"/>
          </ac:spMkLst>
        </pc:spChg>
        <pc:spChg chg="add mod">
          <ac:chgData name="Mc Corkle, Sean" userId="S::mccorkle@bnl.gov::99085f4e-6592-45db-b690-fe5fb1c428d3" providerId="AD" clId="Web-{4D91F8A2-DC06-4961-AEDE-CB5D0E16B5F8}" dt="2021-06-01T14:10:00.344" v="234" actId="14100"/>
          <ac:spMkLst>
            <pc:docMk/>
            <pc:sldMk cId="3425756484" sldId="257"/>
            <ac:spMk id="26" creationId="{AF397460-F710-4830-A663-FDC0300A516C}"/>
          </ac:spMkLst>
        </pc:spChg>
        <pc:spChg chg="add mod">
          <ac:chgData name="Mc Corkle, Sean" userId="S::mccorkle@bnl.gov::99085f4e-6592-45db-b690-fe5fb1c428d3" providerId="AD" clId="Web-{4D91F8A2-DC06-4961-AEDE-CB5D0E16B5F8}" dt="2021-06-01T14:04:39.700" v="153" actId="1076"/>
          <ac:spMkLst>
            <pc:docMk/>
            <pc:sldMk cId="3425756484" sldId="257"/>
            <ac:spMk id="27" creationId="{E537F47E-A6E0-441B-B87B-EEA6C0FEAE59}"/>
          </ac:spMkLst>
        </pc:spChg>
        <pc:spChg chg="add mod">
          <ac:chgData name="Mc Corkle, Sean" userId="S::mccorkle@bnl.gov::99085f4e-6592-45db-b690-fe5fb1c428d3" providerId="AD" clId="Web-{4D91F8A2-DC06-4961-AEDE-CB5D0E16B5F8}" dt="2021-06-01T14:04:39.716" v="154" actId="1076"/>
          <ac:spMkLst>
            <pc:docMk/>
            <pc:sldMk cId="3425756484" sldId="257"/>
            <ac:spMk id="28" creationId="{3DC05701-6BB3-4EB3-B354-2860EA396A7F}"/>
          </ac:spMkLst>
        </pc:spChg>
        <pc:spChg chg="add mod">
          <ac:chgData name="Mc Corkle, Sean" userId="S::mccorkle@bnl.gov::99085f4e-6592-45db-b690-fe5fb1c428d3" providerId="AD" clId="Web-{4D91F8A2-DC06-4961-AEDE-CB5D0E16B5F8}" dt="2021-06-01T14:04:39.731" v="155" actId="1076"/>
          <ac:spMkLst>
            <pc:docMk/>
            <pc:sldMk cId="3425756484" sldId="257"/>
            <ac:spMk id="29" creationId="{153EB729-A0BB-48AA-8C69-216C7B864711}"/>
          </ac:spMkLst>
        </pc:spChg>
        <pc:spChg chg="add mod">
          <ac:chgData name="Mc Corkle, Sean" userId="S::mccorkle@bnl.gov::99085f4e-6592-45db-b690-fe5fb1c428d3" providerId="AD" clId="Web-{4D91F8A2-DC06-4961-AEDE-CB5D0E16B5F8}" dt="2021-06-01T14:04:39.731" v="156" actId="1076"/>
          <ac:spMkLst>
            <pc:docMk/>
            <pc:sldMk cId="3425756484" sldId="257"/>
            <ac:spMk id="30" creationId="{47B440F8-6882-4EC1-9DB9-E240A851ABB5}"/>
          </ac:spMkLst>
        </pc:spChg>
        <pc:spChg chg="add mod">
          <ac:chgData name="Mc Corkle, Sean" userId="S::mccorkle@bnl.gov::99085f4e-6592-45db-b690-fe5fb1c428d3" providerId="AD" clId="Web-{4D91F8A2-DC06-4961-AEDE-CB5D0E16B5F8}" dt="2021-06-01T14:04:39.747" v="157" actId="1076"/>
          <ac:spMkLst>
            <pc:docMk/>
            <pc:sldMk cId="3425756484" sldId="257"/>
            <ac:spMk id="31" creationId="{1C190D78-18F6-4B7E-A10F-10420C9898D7}"/>
          </ac:spMkLst>
        </pc:spChg>
        <pc:spChg chg="add mod">
          <ac:chgData name="Mc Corkle, Sean" userId="S::mccorkle@bnl.gov::99085f4e-6592-45db-b690-fe5fb1c428d3" providerId="AD" clId="Web-{4D91F8A2-DC06-4961-AEDE-CB5D0E16B5F8}" dt="2021-06-01T14:05:50.951" v="184" actId="20577"/>
          <ac:spMkLst>
            <pc:docMk/>
            <pc:sldMk cId="3425756484" sldId="257"/>
            <ac:spMk id="32" creationId="{E85DDFB3-4896-488A-9E6F-341E5D906730}"/>
          </ac:spMkLst>
        </pc:spChg>
        <pc:spChg chg="add mod">
          <ac:chgData name="Mc Corkle, Sean" userId="S::mccorkle@bnl.gov::99085f4e-6592-45db-b690-fe5fb1c428d3" providerId="AD" clId="Web-{4D91F8A2-DC06-4961-AEDE-CB5D0E16B5F8}" dt="2021-06-01T14:09:08.640" v="209" actId="1076"/>
          <ac:spMkLst>
            <pc:docMk/>
            <pc:sldMk cId="3425756484" sldId="257"/>
            <ac:spMk id="33" creationId="{DD50A569-FFFF-4687-9372-236580EC870A}"/>
          </ac:spMkLst>
        </pc:spChg>
        <pc:spChg chg="add del mod">
          <ac:chgData name="Mc Corkle, Sean" userId="S::mccorkle@bnl.gov::99085f4e-6592-45db-b690-fe5fb1c428d3" providerId="AD" clId="Web-{4D91F8A2-DC06-4961-AEDE-CB5D0E16B5F8}" dt="2021-06-01T14:08:36.999" v="198"/>
          <ac:spMkLst>
            <pc:docMk/>
            <pc:sldMk cId="3425756484" sldId="257"/>
            <ac:spMk id="34" creationId="{212DBD25-4DC8-4D78-9BF7-1172DB361019}"/>
          </ac:spMkLst>
        </pc:spChg>
        <pc:spChg chg="add mod">
          <ac:chgData name="Mc Corkle, Sean" userId="S::mccorkle@bnl.gov::99085f4e-6592-45db-b690-fe5fb1c428d3" providerId="AD" clId="Web-{4D91F8A2-DC06-4961-AEDE-CB5D0E16B5F8}" dt="2021-06-01T14:17:08.083" v="266" actId="1076"/>
          <ac:spMkLst>
            <pc:docMk/>
            <pc:sldMk cId="3425756484" sldId="257"/>
            <ac:spMk id="35" creationId="{2E86E013-7319-4E94-B3FD-C004889105D7}"/>
          </ac:spMkLst>
        </pc:spChg>
        <pc:spChg chg="add mod">
          <ac:chgData name="Mc Corkle, Sean" userId="S::mccorkle@bnl.gov::99085f4e-6592-45db-b690-fe5fb1c428d3" providerId="AD" clId="Web-{4D91F8A2-DC06-4961-AEDE-CB5D0E16B5F8}" dt="2021-06-01T14:12:27.924" v="250" actId="14100"/>
          <ac:spMkLst>
            <pc:docMk/>
            <pc:sldMk cId="3425756484" sldId="257"/>
            <ac:spMk id="36" creationId="{C34E07C8-06DE-47CF-8BE6-9BC36FAF5F16}"/>
          </ac:spMkLst>
        </pc:spChg>
        <pc:spChg chg="add mod">
          <ac:chgData name="Mc Corkle, Sean" userId="S::mccorkle@bnl.gov::99085f4e-6592-45db-b690-fe5fb1c428d3" providerId="AD" clId="Web-{4D91F8A2-DC06-4961-AEDE-CB5D0E16B5F8}" dt="2021-06-01T14:17:01.692" v="265" actId="14100"/>
          <ac:spMkLst>
            <pc:docMk/>
            <pc:sldMk cId="3425756484" sldId="257"/>
            <ac:spMk id="37" creationId="{3203F527-5471-4D29-8712-D9095A1E91E1}"/>
          </ac:spMkLst>
        </pc:spChg>
        <pc:spChg chg="add del mod">
          <ac:chgData name="Mc Corkle, Sean" userId="S::mccorkle@bnl.gov::99085f4e-6592-45db-b690-fe5fb1c428d3" providerId="AD" clId="Web-{4D91F8A2-DC06-4961-AEDE-CB5D0E16B5F8}" dt="2021-06-01T14:13:02.002" v="255"/>
          <ac:spMkLst>
            <pc:docMk/>
            <pc:sldMk cId="3425756484" sldId="257"/>
            <ac:spMk id="38" creationId="{BF498A00-845A-4AD2-8B72-0CDE39756E3A}"/>
          </ac:spMkLst>
        </pc:spChg>
        <pc:spChg chg="add del mod">
          <ac:chgData name="Mc Corkle, Sean" userId="S::mccorkle@bnl.gov::99085f4e-6592-45db-b690-fe5fb1c428d3" providerId="AD" clId="Web-{4D91F8A2-DC06-4961-AEDE-CB5D0E16B5F8}" dt="2021-06-01T14:13:02.971" v="256"/>
          <ac:spMkLst>
            <pc:docMk/>
            <pc:sldMk cId="3425756484" sldId="257"/>
            <ac:spMk id="39" creationId="{AC7F85C6-635A-4B43-A235-0C5193EB40FA}"/>
          </ac:spMkLst>
        </pc:spChg>
        <pc:spChg chg="add mod">
          <ac:chgData name="Mc Corkle, Sean" userId="S::mccorkle@bnl.gov::99085f4e-6592-45db-b690-fe5fb1c428d3" providerId="AD" clId="Web-{4D91F8A2-DC06-4961-AEDE-CB5D0E16B5F8}" dt="2021-06-01T14:10:51.610" v="238" actId="14100"/>
          <ac:spMkLst>
            <pc:docMk/>
            <pc:sldMk cId="3425756484" sldId="257"/>
            <ac:spMk id="40" creationId="{2FF68560-A3A3-415B-98CA-346579646584}"/>
          </ac:spMkLst>
        </pc:spChg>
        <pc:spChg chg="add mod">
          <ac:chgData name="Mc Corkle, Sean" userId="S::mccorkle@bnl.gov::99085f4e-6592-45db-b690-fe5fb1c428d3" providerId="AD" clId="Web-{4D91F8A2-DC06-4961-AEDE-CB5D0E16B5F8}" dt="2021-06-01T14:10:57.001" v="239" actId="20577"/>
          <ac:spMkLst>
            <pc:docMk/>
            <pc:sldMk cId="3425756484" sldId="257"/>
            <ac:spMk id="41" creationId="{73A9D2C7-36D8-43C9-AA40-DD8E9A7C07DA}"/>
          </ac:spMkLst>
        </pc:spChg>
        <pc:spChg chg="add mod">
          <ac:chgData name="Mc Corkle, Sean" userId="S::mccorkle@bnl.gov::99085f4e-6592-45db-b690-fe5fb1c428d3" providerId="AD" clId="Web-{4D91F8A2-DC06-4961-AEDE-CB5D0E16B5F8}" dt="2021-06-01T14:16:22.098" v="259"/>
          <ac:spMkLst>
            <pc:docMk/>
            <pc:sldMk cId="3425756484" sldId="257"/>
            <ac:spMk id="42" creationId="{25B31F42-7184-4B10-8704-E91582F90C25}"/>
          </ac:spMkLst>
        </pc:spChg>
        <pc:spChg chg="add mod">
          <ac:chgData name="Mc Corkle, Sean" userId="S::mccorkle@bnl.gov::99085f4e-6592-45db-b690-fe5fb1c428d3" providerId="AD" clId="Web-{4D91F8A2-DC06-4961-AEDE-CB5D0E16B5F8}" dt="2021-06-01T14:17:09.724" v="267" actId="1076"/>
          <ac:spMkLst>
            <pc:docMk/>
            <pc:sldMk cId="3425756484" sldId="257"/>
            <ac:spMk id="43" creationId="{75C59B3F-D32E-47FE-984E-A6AE71523A9B}"/>
          </ac:spMkLst>
        </pc:spChg>
        <pc:spChg chg="add mod">
          <ac:chgData name="Mc Corkle, Sean" userId="S::mccorkle@bnl.gov::99085f4e-6592-45db-b690-fe5fb1c428d3" providerId="AD" clId="Web-{4D91F8A2-DC06-4961-AEDE-CB5D0E16B5F8}" dt="2021-06-01T14:18:13.677" v="344" actId="14100"/>
          <ac:spMkLst>
            <pc:docMk/>
            <pc:sldMk cId="3425756484" sldId="257"/>
            <ac:spMk id="44" creationId="{4C6A8D23-D390-4317-BE32-6C65BF4F981E}"/>
          </ac:spMkLst>
        </pc:spChg>
      </pc:sldChg>
    </pc:docChg>
  </pc:docChgLst>
  <pc:docChgLst>
    <pc:chgData name="Mc Corkle, Sean" userId="S::mccorkle@bnl.gov::99085f4e-6592-45db-b690-fe5fb1c428d3" providerId="AD" clId="Web-{338239A5-7776-40F3-AA62-40385C5864BD}"/>
    <pc:docChg chg="modSld addMainMaster delMainMaster">
      <pc:chgData name="Mc Corkle, Sean" userId="S::mccorkle@bnl.gov::99085f4e-6592-45db-b690-fe5fb1c428d3" providerId="AD" clId="Web-{338239A5-7776-40F3-AA62-40385C5864BD}" dt="2021-05-28T21:51:02.389" v="823" actId="20577"/>
      <pc:docMkLst>
        <pc:docMk/>
      </pc:docMkLst>
      <pc:sldChg chg="addSp delSp modSp mod setBg modClrScheme delDesignElem chgLayout">
        <pc:chgData name="Mc Corkle, Sean" userId="S::mccorkle@bnl.gov::99085f4e-6592-45db-b690-fe5fb1c428d3" providerId="AD" clId="Web-{338239A5-7776-40F3-AA62-40385C5864BD}" dt="2021-05-28T21:51:02.389" v="823" actId="20577"/>
        <pc:sldMkLst>
          <pc:docMk/>
          <pc:sldMk cId="109857222" sldId="256"/>
        </pc:sldMkLst>
        <pc:spChg chg="del mod ord">
          <ac:chgData name="Mc Corkle, Sean" userId="S::mccorkle@bnl.gov::99085f4e-6592-45db-b690-fe5fb1c428d3" providerId="AD" clId="Web-{338239A5-7776-40F3-AA62-40385C5864BD}" dt="2021-05-28T18:56:39.881" v="4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Mc Corkle, Sean" userId="S::mccorkle@bnl.gov::99085f4e-6592-45db-b690-fe5fb1c428d3" providerId="AD" clId="Web-{338239A5-7776-40F3-AA62-40385C5864BD}" dt="2021-05-28T18:56:42.225" v="5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c Corkle, Sean" userId="S::mccorkle@bnl.gov::99085f4e-6592-45db-b690-fe5fb1c428d3" providerId="AD" clId="Web-{338239A5-7776-40F3-AA62-40385C5864BD}" dt="2021-05-28T21:51:02.389" v="823" actId="20577"/>
          <ac:spMkLst>
            <pc:docMk/>
            <pc:sldMk cId="109857222" sldId="256"/>
            <ac:spMk id="4" creationId="{461D3FF7-8D1D-418A-A9F8-7CFAE13EBFDE}"/>
          </ac:spMkLst>
        </pc:spChg>
        <pc:spChg chg="add del">
          <ac:chgData name="Mc Corkle, Sean" userId="S::mccorkle@bnl.gov::99085f4e-6592-45db-b690-fe5fb1c428d3" providerId="AD" clId="Web-{338239A5-7776-40F3-AA62-40385C5864BD}" dt="2021-05-28T18:56:15.864" v="3"/>
          <ac:spMkLst>
            <pc:docMk/>
            <pc:sldMk cId="109857222" sldId="256"/>
            <ac:spMk id="8" creationId="{C27D7A02-907B-496F-BA7E-AA3780733CA7}"/>
          </ac:spMkLst>
        </pc:spChg>
        <pc:spChg chg="add del">
          <ac:chgData name="Mc Corkle, Sean" userId="S::mccorkle@bnl.gov::99085f4e-6592-45db-b690-fe5fb1c428d3" providerId="AD" clId="Web-{338239A5-7776-40F3-AA62-40385C5864BD}" dt="2021-05-28T18:56:15.864" v="3"/>
          <ac:spMkLst>
            <pc:docMk/>
            <pc:sldMk cId="109857222" sldId="256"/>
            <ac:spMk id="10" creationId="{0FBA5268-0AE7-4CAD-9537-D0EB09E76406}"/>
          </ac:spMkLst>
        </pc:spChg>
        <pc:spChg chg="add del">
          <ac:chgData name="Mc Corkle, Sean" userId="S::mccorkle@bnl.gov::99085f4e-6592-45db-b690-fe5fb1c428d3" providerId="AD" clId="Web-{338239A5-7776-40F3-AA62-40385C5864BD}" dt="2021-05-28T18:56:15.864" v="3"/>
          <ac:spMkLst>
            <pc:docMk/>
            <pc:sldMk cId="109857222" sldId="256"/>
            <ac:spMk id="12" creationId="{088D065B-39DA-4077-B9CF-E489CE4C0169}"/>
          </ac:spMkLst>
        </pc:spChg>
      </pc:sldChg>
      <pc:sldMasterChg chg="del delSldLayout">
        <pc:chgData name="Mc Corkle, Sean" userId="S::mccorkle@bnl.gov::99085f4e-6592-45db-b690-fe5fb1c428d3" providerId="AD" clId="Web-{338239A5-7776-40F3-AA62-40385C5864BD}" dt="2021-05-28T18:55:21.657" v="0"/>
        <pc:sldMasterMkLst>
          <pc:docMk/>
          <pc:sldMasterMk cId="2460954070" sldId="2147483660"/>
        </pc:sldMasterMkLst>
        <pc:sldLayoutChg chg="del">
          <pc:chgData name="Mc Corkle, Sean" userId="S::mccorkle@bnl.gov::99085f4e-6592-45db-b690-fe5fb1c428d3" providerId="AD" clId="Web-{338239A5-7776-40F3-AA62-40385C5864BD}" dt="2021-05-28T18:55:21.65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c Corkle, Sean" userId="S::mccorkle@bnl.gov::99085f4e-6592-45db-b690-fe5fb1c428d3" providerId="AD" clId="Web-{338239A5-7776-40F3-AA62-40385C5864BD}" dt="2021-05-28T18:55:21.65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c Corkle, Sean" userId="S::mccorkle@bnl.gov::99085f4e-6592-45db-b690-fe5fb1c428d3" providerId="AD" clId="Web-{338239A5-7776-40F3-AA62-40385C5864BD}" dt="2021-05-28T18:55:21.65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c Corkle, Sean" userId="S::mccorkle@bnl.gov::99085f4e-6592-45db-b690-fe5fb1c428d3" providerId="AD" clId="Web-{338239A5-7776-40F3-AA62-40385C5864BD}" dt="2021-05-28T18:55:21.65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c Corkle, Sean" userId="S::mccorkle@bnl.gov::99085f4e-6592-45db-b690-fe5fb1c428d3" providerId="AD" clId="Web-{338239A5-7776-40F3-AA62-40385C5864BD}" dt="2021-05-28T18:55:21.65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c Corkle, Sean" userId="S::mccorkle@bnl.gov::99085f4e-6592-45db-b690-fe5fb1c428d3" providerId="AD" clId="Web-{338239A5-7776-40F3-AA62-40385C5864BD}" dt="2021-05-28T18:55:21.65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c Corkle, Sean" userId="S::mccorkle@bnl.gov::99085f4e-6592-45db-b690-fe5fb1c428d3" providerId="AD" clId="Web-{338239A5-7776-40F3-AA62-40385C5864BD}" dt="2021-05-28T18:55:21.65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c Corkle, Sean" userId="S::mccorkle@bnl.gov::99085f4e-6592-45db-b690-fe5fb1c428d3" providerId="AD" clId="Web-{338239A5-7776-40F3-AA62-40385C5864BD}" dt="2021-05-28T18:55:21.65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c Corkle, Sean" userId="S::mccorkle@bnl.gov::99085f4e-6592-45db-b690-fe5fb1c428d3" providerId="AD" clId="Web-{338239A5-7776-40F3-AA62-40385C5864BD}" dt="2021-05-28T18:55:21.65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c Corkle, Sean" userId="S::mccorkle@bnl.gov::99085f4e-6592-45db-b690-fe5fb1c428d3" providerId="AD" clId="Web-{338239A5-7776-40F3-AA62-40385C5864BD}" dt="2021-05-28T18:55:21.65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c Corkle, Sean" userId="S::mccorkle@bnl.gov::99085f4e-6592-45db-b690-fe5fb1c428d3" providerId="AD" clId="Web-{338239A5-7776-40F3-AA62-40385C5864BD}" dt="2021-05-28T18:55:21.65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c Corkle, Sean" userId="S::mccorkle@bnl.gov::99085f4e-6592-45db-b690-fe5fb1c428d3" providerId="AD" clId="Web-{338239A5-7776-40F3-AA62-40385C5864BD}" dt="2021-05-28T18:55:23.548" v="1"/>
        <pc:sldMasterMkLst>
          <pc:docMk/>
          <pc:sldMasterMk cId="4051830769" sldId="2147483672"/>
        </pc:sldMasterMkLst>
        <pc:sldLayoutChg chg="add del mod replId">
          <pc:chgData name="Mc Corkle, Sean" userId="S::mccorkle@bnl.gov::99085f4e-6592-45db-b690-fe5fb1c428d3" providerId="AD" clId="Web-{338239A5-7776-40F3-AA62-40385C5864BD}" dt="2021-05-28T18:55:23.548" v="1"/>
          <pc:sldLayoutMkLst>
            <pc:docMk/>
            <pc:sldMasterMk cId="4051830769" sldId="2147483672"/>
            <pc:sldLayoutMk cId="3446328715" sldId="2147483673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5:23.548" v="1"/>
          <pc:sldLayoutMkLst>
            <pc:docMk/>
            <pc:sldMasterMk cId="4051830769" sldId="2147483672"/>
            <pc:sldLayoutMk cId="742271661" sldId="2147483674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5:23.548" v="1"/>
          <pc:sldLayoutMkLst>
            <pc:docMk/>
            <pc:sldMasterMk cId="4051830769" sldId="2147483672"/>
            <pc:sldLayoutMk cId="2535459653" sldId="2147483675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5:23.548" v="1"/>
          <pc:sldLayoutMkLst>
            <pc:docMk/>
            <pc:sldMasterMk cId="4051830769" sldId="2147483672"/>
            <pc:sldLayoutMk cId="3966134778" sldId="2147483676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5:23.548" v="1"/>
          <pc:sldLayoutMkLst>
            <pc:docMk/>
            <pc:sldMasterMk cId="4051830769" sldId="2147483672"/>
            <pc:sldLayoutMk cId="4178812039" sldId="2147483677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5:23.548" v="1"/>
          <pc:sldLayoutMkLst>
            <pc:docMk/>
            <pc:sldMasterMk cId="4051830769" sldId="2147483672"/>
            <pc:sldLayoutMk cId="2527403599" sldId="2147483678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5:23.548" v="1"/>
          <pc:sldLayoutMkLst>
            <pc:docMk/>
            <pc:sldMasterMk cId="4051830769" sldId="2147483672"/>
            <pc:sldLayoutMk cId="3506245082" sldId="2147483679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5:23.548" v="1"/>
          <pc:sldLayoutMkLst>
            <pc:docMk/>
            <pc:sldMasterMk cId="4051830769" sldId="2147483672"/>
            <pc:sldLayoutMk cId="1039402927" sldId="2147483680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5:23.548" v="1"/>
          <pc:sldLayoutMkLst>
            <pc:docMk/>
            <pc:sldMasterMk cId="4051830769" sldId="2147483672"/>
            <pc:sldLayoutMk cId="3295978916" sldId="2147483681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5:23.548" v="1"/>
          <pc:sldLayoutMkLst>
            <pc:docMk/>
            <pc:sldMasterMk cId="4051830769" sldId="2147483672"/>
            <pc:sldLayoutMk cId="2435711393" sldId="2147483682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5:23.548" v="1"/>
          <pc:sldLayoutMkLst>
            <pc:docMk/>
            <pc:sldMasterMk cId="4051830769" sldId="2147483672"/>
            <pc:sldLayoutMk cId="3254277233" sldId="2147483683"/>
          </pc:sldLayoutMkLst>
        </pc:sldLayoutChg>
      </pc:sldMasterChg>
      <pc:sldMasterChg chg="add del addSldLayout delSldLayout modSldLayout">
        <pc:chgData name="Mc Corkle, Sean" userId="S::mccorkle@bnl.gov::99085f4e-6592-45db-b690-fe5fb1c428d3" providerId="AD" clId="Web-{338239A5-7776-40F3-AA62-40385C5864BD}" dt="2021-05-28T18:56:15.864" v="3"/>
        <pc:sldMasterMkLst>
          <pc:docMk/>
          <pc:sldMasterMk cId="512314619" sldId="2147483684"/>
        </pc:sldMasterMkLst>
        <pc:sldLayoutChg chg="add del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512314619" sldId="2147483684"/>
            <pc:sldLayoutMk cId="1982416772" sldId="2147483685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512314619" sldId="2147483684"/>
            <pc:sldLayoutMk cId="1726846999" sldId="2147483686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512314619" sldId="2147483684"/>
            <pc:sldLayoutMk cId="2677599431" sldId="2147483687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512314619" sldId="2147483684"/>
            <pc:sldLayoutMk cId="3945547682" sldId="2147483688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512314619" sldId="2147483684"/>
            <pc:sldLayoutMk cId="254371480" sldId="2147483689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512314619" sldId="2147483684"/>
            <pc:sldLayoutMk cId="2704853670" sldId="2147483690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512314619" sldId="2147483684"/>
            <pc:sldLayoutMk cId="80016568" sldId="2147483691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512314619" sldId="2147483684"/>
            <pc:sldLayoutMk cId="847127916" sldId="2147483692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512314619" sldId="2147483684"/>
            <pc:sldLayoutMk cId="1892516099" sldId="2147483693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512314619" sldId="2147483684"/>
            <pc:sldLayoutMk cId="3672763861" sldId="2147483694"/>
          </pc:sldLayoutMkLst>
        </pc:sldLayoutChg>
        <pc:sldLayoutChg chg="add del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512314619" sldId="2147483684"/>
            <pc:sldLayoutMk cId="100469435" sldId="2147483695"/>
          </pc:sldLayoutMkLst>
        </pc:sldLayoutChg>
      </pc:sldMasterChg>
      <pc:sldMasterChg chg="add addSldLayout modSldLayout">
        <pc:chgData name="Mc Corkle, Sean" userId="S::mccorkle@bnl.gov::99085f4e-6592-45db-b690-fe5fb1c428d3" providerId="AD" clId="Web-{338239A5-7776-40F3-AA62-40385C5864BD}" dt="2021-05-28T18:56:15.864" v="3"/>
        <pc:sldMasterMkLst>
          <pc:docMk/>
          <pc:sldMasterMk cId="3979173054" sldId="2147483696"/>
        </pc:sldMasterMkLst>
        <pc:sldLayoutChg chg="add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3979173054" sldId="2147483696"/>
            <pc:sldLayoutMk cId="2014669567" sldId="2147483697"/>
          </pc:sldLayoutMkLst>
        </pc:sldLayoutChg>
        <pc:sldLayoutChg chg="add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3979173054" sldId="2147483696"/>
            <pc:sldLayoutMk cId="1469639064" sldId="2147483698"/>
          </pc:sldLayoutMkLst>
        </pc:sldLayoutChg>
        <pc:sldLayoutChg chg="add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3979173054" sldId="2147483696"/>
            <pc:sldLayoutMk cId="3758741786" sldId="2147483699"/>
          </pc:sldLayoutMkLst>
        </pc:sldLayoutChg>
        <pc:sldLayoutChg chg="add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3979173054" sldId="2147483696"/>
            <pc:sldLayoutMk cId="3323937289" sldId="2147483700"/>
          </pc:sldLayoutMkLst>
        </pc:sldLayoutChg>
        <pc:sldLayoutChg chg="add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3979173054" sldId="2147483696"/>
            <pc:sldLayoutMk cId="4160092590" sldId="2147483701"/>
          </pc:sldLayoutMkLst>
        </pc:sldLayoutChg>
        <pc:sldLayoutChg chg="add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3979173054" sldId="2147483696"/>
            <pc:sldLayoutMk cId="3551920171" sldId="2147483702"/>
          </pc:sldLayoutMkLst>
        </pc:sldLayoutChg>
        <pc:sldLayoutChg chg="add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3979173054" sldId="2147483696"/>
            <pc:sldLayoutMk cId="35925179" sldId="2147483703"/>
          </pc:sldLayoutMkLst>
        </pc:sldLayoutChg>
        <pc:sldLayoutChg chg="add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3979173054" sldId="2147483696"/>
            <pc:sldLayoutMk cId="76023161" sldId="2147483704"/>
          </pc:sldLayoutMkLst>
        </pc:sldLayoutChg>
        <pc:sldLayoutChg chg="add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3979173054" sldId="2147483696"/>
            <pc:sldLayoutMk cId="3653919043" sldId="2147483705"/>
          </pc:sldLayoutMkLst>
        </pc:sldLayoutChg>
        <pc:sldLayoutChg chg="add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3979173054" sldId="2147483696"/>
            <pc:sldLayoutMk cId="3056189403" sldId="2147483706"/>
          </pc:sldLayoutMkLst>
        </pc:sldLayoutChg>
        <pc:sldLayoutChg chg="add mod replId">
          <pc:chgData name="Mc Corkle, Sean" userId="S::mccorkle@bnl.gov::99085f4e-6592-45db-b690-fe5fb1c428d3" providerId="AD" clId="Web-{338239A5-7776-40F3-AA62-40385C5864BD}" dt="2021-05-28T18:56:15.864" v="3"/>
          <pc:sldLayoutMkLst>
            <pc:docMk/>
            <pc:sldMasterMk cId="3979173054" sldId="2147483696"/>
            <pc:sldLayoutMk cId="4197705614" sldId="2147483707"/>
          </pc:sldLayoutMkLst>
        </pc:sldLayoutChg>
      </pc:sldMasterChg>
    </pc:docChg>
  </pc:docChgLst>
  <pc:docChgLst>
    <pc:chgData name="Mc Corkle, Sean" userId="S::mccorkle@bnl.gov::99085f4e-6592-45db-b690-fe5fb1c428d3" providerId="AD" clId="Web-{E9750719-BAFC-4ECE-B11C-5E5060ACDB4C}"/>
    <pc:docChg chg="addSld modSld">
      <pc:chgData name="Mc Corkle, Sean" userId="S::mccorkle@bnl.gov::99085f4e-6592-45db-b690-fe5fb1c428d3" providerId="AD" clId="Web-{E9750719-BAFC-4ECE-B11C-5E5060ACDB4C}" dt="2021-06-01T13:55:08.269" v="246" actId="1076"/>
      <pc:docMkLst>
        <pc:docMk/>
      </pc:docMkLst>
      <pc:sldChg chg="addSp delSp modSp new">
        <pc:chgData name="Mc Corkle, Sean" userId="S::mccorkle@bnl.gov::99085f4e-6592-45db-b690-fe5fb1c428d3" providerId="AD" clId="Web-{E9750719-BAFC-4ECE-B11C-5E5060ACDB4C}" dt="2021-06-01T13:55:08.269" v="246" actId="1076"/>
        <pc:sldMkLst>
          <pc:docMk/>
          <pc:sldMk cId="3425756484" sldId="257"/>
        </pc:sldMkLst>
        <pc:spChg chg="add del mod">
          <ac:chgData name="Mc Corkle, Sean" userId="S::mccorkle@bnl.gov::99085f4e-6592-45db-b690-fe5fb1c428d3" providerId="AD" clId="Web-{E9750719-BAFC-4ECE-B11C-5E5060ACDB4C}" dt="2021-06-01T13:39:42.548" v="31"/>
          <ac:spMkLst>
            <pc:docMk/>
            <pc:sldMk cId="3425756484" sldId="257"/>
            <ac:spMk id="2" creationId="{C8590EDD-8F5A-46D0-97FF-549F68175BF5}"/>
          </ac:spMkLst>
        </pc:spChg>
        <pc:spChg chg="add mod">
          <ac:chgData name="Mc Corkle, Sean" userId="S::mccorkle@bnl.gov::99085f4e-6592-45db-b690-fe5fb1c428d3" providerId="AD" clId="Web-{E9750719-BAFC-4ECE-B11C-5E5060ACDB4C}" dt="2021-06-01T13:42:49.239" v="45" actId="20577"/>
          <ac:spMkLst>
            <pc:docMk/>
            <pc:sldMk cId="3425756484" sldId="257"/>
            <ac:spMk id="3" creationId="{147B451D-7C21-4911-9F36-2CC188994517}"/>
          </ac:spMkLst>
        </pc:spChg>
        <pc:spChg chg="add mod">
          <ac:chgData name="Mc Corkle, Sean" userId="S::mccorkle@bnl.gov::99085f4e-6592-45db-b690-fe5fb1c428d3" providerId="AD" clId="Web-{E9750719-BAFC-4ECE-B11C-5E5060ACDB4C}" dt="2021-06-01T13:28:22.739" v="25" actId="20577"/>
          <ac:spMkLst>
            <pc:docMk/>
            <pc:sldMk cId="3425756484" sldId="257"/>
            <ac:spMk id="4" creationId="{B46FF00B-0AD3-416E-898F-421D0B4107ED}"/>
          </ac:spMkLst>
        </pc:spChg>
        <pc:spChg chg="add mod">
          <ac:chgData name="Mc Corkle, Sean" userId="S::mccorkle@bnl.gov::99085f4e-6592-45db-b690-fe5fb1c428d3" providerId="AD" clId="Web-{E9750719-BAFC-4ECE-B11C-5E5060ACDB4C}" dt="2021-06-01T13:46:34.478" v="73" actId="1076"/>
          <ac:spMkLst>
            <pc:docMk/>
            <pc:sldMk cId="3425756484" sldId="257"/>
            <ac:spMk id="5" creationId="{4C80C53A-E307-4CED-A881-A597600DE2C5}"/>
          </ac:spMkLst>
        </pc:spChg>
        <pc:spChg chg="add mod">
          <ac:chgData name="Mc Corkle, Sean" userId="S::mccorkle@bnl.gov::99085f4e-6592-45db-b690-fe5fb1c428d3" providerId="AD" clId="Web-{E9750719-BAFC-4ECE-B11C-5E5060ACDB4C}" dt="2021-06-01T13:45:25.805" v="64" actId="1076"/>
          <ac:spMkLst>
            <pc:docMk/>
            <pc:sldMk cId="3425756484" sldId="257"/>
            <ac:spMk id="6" creationId="{EBC78864-92B5-45D7-AF7B-71A7F06456C6}"/>
          </ac:spMkLst>
        </pc:spChg>
        <pc:spChg chg="add mod">
          <ac:chgData name="Mc Corkle, Sean" userId="S::mccorkle@bnl.gov::99085f4e-6592-45db-b690-fe5fb1c428d3" providerId="AD" clId="Web-{E9750719-BAFC-4ECE-B11C-5E5060ACDB4C}" dt="2021-06-01T13:45:15.539" v="63" actId="1076"/>
          <ac:spMkLst>
            <pc:docMk/>
            <pc:sldMk cId="3425756484" sldId="257"/>
            <ac:spMk id="7" creationId="{652378BA-60C8-4F8E-AB38-936EFE184655}"/>
          </ac:spMkLst>
        </pc:spChg>
        <pc:spChg chg="add mod">
          <ac:chgData name="Mc Corkle, Sean" userId="S::mccorkle@bnl.gov::99085f4e-6592-45db-b690-fe5fb1c428d3" providerId="AD" clId="Web-{E9750719-BAFC-4ECE-B11C-5E5060ACDB4C}" dt="2021-06-01T13:44:09.929" v="55" actId="14100"/>
          <ac:spMkLst>
            <pc:docMk/>
            <pc:sldMk cId="3425756484" sldId="257"/>
            <ac:spMk id="8" creationId="{078DC924-A8CD-41EF-B6D1-E9CE027E4ABE}"/>
          </ac:spMkLst>
        </pc:spChg>
        <pc:spChg chg="add mod">
          <ac:chgData name="Mc Corkle, Sean" userId="S::mccorkle@bnl.gov::99085f4e-6592-45db-b690-fe5fb1c428d3" providerId="AD" clId="Web-{E9750719-BAFC-4ECE-B11C-5E5060ACDB4C}" dt="2021-06-01T13:44:36.866" v="58" actId="14100"/>
          <ac:spMkLst>
            <pc:docMk/>
            <pc:sldMk cId="3425756484" sldId="257"/>
            <ac:spMk id="9" creationId="{DCC87BF1-2348-4F67-A46E-46893E66C53F}"/>
          </ac:spMkLst>
        </pc:spChg>
        <pc:spChg chg="add mod">
          <ac:chgData name="Mc Corkle, Sean" userId="S::mccorkle@bnl.gov::99085f4e-6592-45db-b690-fe5fb1c428d3" providerId="AD" clId="Web-{E9750719-BAFC-4ECE-B11C-5E5060ACDB4C}" dt="2021-06-01T13:46:23.353" v="72" actId="1076"/>
          <ac:spMkLst>
            <pc:docMk/>
            <pc:sldMk cId="3425756484" sldId="257"/>
            <ac:spMk id="10" creationId="{840A8504-170B-4FD6-BE20-8CBF49BC0F8E}"/>
          </ac:spMkLst>
        </pc:spChg>
        <pc:spChg chg="add mod">
          <ac:chgData name="Mc Corkle, Sean" userId="S::mccorkle@bnl.gov::99085f4e-6592-45db-b690-fe5fb1c428d3" providerId="AD" clId="Web-{E9750719-BAFC-4ECE-B11C-5E5060ACDB4C}" dt="2021-06-01T13:45:57.805" v="70" actId="1076"/>
          <ac:spMkLst>
            <pc:docMk/>
            <pc:sldMk cId="3425756484" sldId="257"/>
            <ac:spMk id="11" creationId="{5C046186-C33C-4FD8-92B0-40010AD118C3}"/>
          </ac:spMkLst>
        </pc:spChg>
        <pc:spChg chg="add mod">
          <ac:chgData name="Mc Corkle, Sean" userId="S::mccorkle@bnl.gov::99085f4e-6592-45db-b690-fe5fb1c428d3" providerId="AD" clId="Web-{E9750719-BAFC-4ECE-B11C-5E5060ACDB4C}" dt="2021-06-01T13:46:13.540" v="71" actId="14100"/>
          <ac:spMkLst>
            <pc:docMk/>
            <pc:sldMk cId="3425756484" sldId="257"/>
            <ac:spMk id="12" creationId="{C2A0A2AD-7F1B-4B59-A49F-F2259FC08F92}"/>
          </ac:spMkLst>
        </pc:spChg>
        <pc:spChg chg="add mod">
          <ac:chgData name="Mc Corkle, Sean" userId="S::mccorkle@bnl.gov::99085f4e-6592-45db-b690-fe5fb1c428d3" providerId="AD" clId="Web-{E9750719-BAFC-4ECE-B11C-5E5060ACDB4C}" dt="2021-06-01T13:47:20.745" v="104" actId="1076"/>
          <ac:spMkLst>
            <pc:docMk/>
            <pc:sldMk cId="3425756484" sldId="257"/>
            <ac:spMk id="13" creationId="{7E860581-C8D4-47CB-8820-BC5D6B989660}"/>
          </ac:spMkLst>
        </pc:spChg>
        <pc:spChg chg="add mod">
          <ac:chgData name="Mc Corkle, Sean" userId="S::mccorkle@bnl.gov::99085f4e-6592-45db-b690-fe5fb1c428d3" providerId="AD" clId="Web-{E9750719-BAFC-4ECE-B11C-5E5060ACDB4C}" dt="2021-06-01T13:49:54.122" v="114" actId="1076"/>
          <ac:spMkLst>
            <pc:docMk/>
            <pc:sldMk cId="3425756484" sldId="257"/>
            <ac:spMk id="14" creationId="{014644FA-B062-4893-B07F-A2CB2D86F591}"/>
          </ac:spMkLst>
        </pc:spChg>
        <pc:spChg chg="add mod">
          <ac:chgData name="Mc Corkle, Sean" userId="S::mccorkle@bnl.gov::99085f4e-6592-45db-b690-fe5fb1c428d3" providerId="AD" clId="Web-{E9750719-BAFC-4ECE-B11C-5E5060ACDB4C}" dt="2021-06-01T13:50:13.482" v="116" actId="1076"/>
          <ac:spMkLst>
            <pc:docMk/>
            <pc:sldMk cId="3425756484" sldId="257"/>
            <ac:spMk id="15" creationId="{A76D4158-3635-48A4-8798-F8D687D4732E}"/>
          </ac:spMkLst>
        </pc:spChg>
        <pc:spChg chg="add mod">
          <ac:chgData name="Mc Corkle, Sean" userId="S::mccorkle@bnl.gov::99085f4e-6592-45db-b690-fe5fb1c428d3" providerId="AD" clId="Web-{E9750719-BAFC-4ECE-B11C-5E5060ACDB4C}" dt="2021-06-01T13:50:31.092" v="119" actId="1076"/>
          <ac:spMkLst>
            <pc:docMk/>
            <pc:sldMk cId="3425756484" sldId="257"/>
            <ac:spMk id="16" creationId="{4134A8FF-C7F7-4DAB-B65C-AD7BDBC8A9A8}"/>
          </ac:spMkLst>
        </pc:spChg>
        <pc:spChg chg="add mod">
          <ac:chgData name="Mc Corkle, Sean" userId="S::mccorkle@bnl.gov::99085f4e-6592-45db-b690-fe5fb1c428d3" providerId="AD" clId="Web-{E9750719-BAFC-4ECE-B11C-5E5060ACDB4C}" dt="2021-06-01T13:50:54.499" v="121" actId="1076"/>
          <ac:spMkLst>
            <pc:docMk/>
            <pc:sldMk cId="3425756484" sldId="257"/>
            <ac:spMk id="17" creationId="{8EF19BFF-10E4-47E3-BC69-6707E0FE1667}"/>
          </ac:spMkLst>
        </pc:spChg>
        <pc:spChg chg="add mod">
          <ac:chgData name="Mc Corkle, Sean" userId="S::mccorkle@bnl.gov::99085f4e-6592-45db-b690-fe5fb1c428d3" providerId="AD" clId="Web-{E9750719-BAFC-4ECE-B11C-5E5060ACDB4C}" dt="2021-06-01T13:51:06.608" v="123" actId="1076"/>
          <ac:spMkLst>
            <pc:docMk/>
            <pc:sldMk cId="3425756484" sldId="257"/>
            <ac:spMk id="18" creationId="{42F5C281-8118-49D3-B29C-C069201E1EB8}"/>
          </ac:spMkLst>
        </pc:spChg>
        <pc:spChg chg="add mod">
          <ac:chgData name="Mc Corkle, Sean" userId="S::mccorkle@bnl.gov::99085f4e-6592-45db-b690-fe5fb1c428d3" providerId="AD" clId="Web-{E9750719-BAFC-4ECE-B11C-5E5060ACDB4C}" dt="2021-06-01T13:55:04.035" v="244" actId="1076"/>
          <ac:spMkLst>
            <pc:docMk/>
            <pc:sldMk cId="3425756484" sldId="257"/>
            <ac:spMk id="19" creationId="{385FCBB2-F4FC-4735-A46A-A053DC7463ED}"/>
          </ac:spMkLst>
        </pc:spChg>
        <pc:spChg chg="add mod">
          <ac:chgData name="Mc Corkle, Sean" userId="S::mccorkle@bnl.gov::99085f4e-6592-45db-b690-fe5fb1c428d3" providerId="AD" clId="Web-{E9750719-BAFC-4ECE-B11C-5E5060ACDB4C}" dt="2021-06-01T13:54:49.331" v="239" actId="1076"/>
          <ac:spMkLst>
            <pc:docMk/>
            <pc:sldMk cId="3425756484" sldId="257"/>
            <ac:spMk id="20" creationId="{43958C3B-3B56-4A66-B299-8A6D80334731}"/>
          </ac:spMkLst>
        </pc:spChg>
        <pc:spChg chg="add mod">
          <ac:chgData name="Mc Corkle, Sean" userId="S::mccorkle@bnl.gov::99085f4e-6592-45db-b690-fe5fb1c428d3" providerId="AD" clId="Web-{E9750719-BAFC-4ECE-B11C-5E5060ACDB4C}" dt="2021-06-01T13:54:49.347" v="240" actId="1076"/>
          <ac:spMkLst>
            <pc:docMk/>
            <pc:sldMk cId="3425756484" sldId="257"/>
            <ac:spMk id="21" creationId="{69B06DCC-6607-4E2F-BA0D-8311A5E27F33}"/>
          </ac:spMkLst>
        </pc:spChg>
        <pc:spChg chg="add mod">
          <ac:chgData name="Mc Corkle, Sean" userId="S::mccorkle@bnl.gov::99085f4e-6592-45db-b690-fe5fb1c428d3" providerId="AD" clId="Web-{E9750719-BAFC-4ECE-B11C-5E5060ACDB4C}" dt="2021-06-01T13:54:49.347" v="241" actId="1076"/>
          <ac:spMkLst>
            <pc:docMk/>
            <pc:sldMk cId="3425756484" sldId="257"/>
            <ac:spMk id="22" creationId="{4D3529A9-8676-49F1-8190-9E1457EDC6A6}"/>
          </ac:spMkLst>
        </pc:spChg>
        <pc:spChg chg="add mod">
          <ac:chgData name="Mc Corkle, Sean" userId="S::mccorkle@bnl.gov::99085f4e-6592-45db-b690-fe5fb1c428d3" providerId="AD" clId="Web-{E9750719-BAFC-4ECE-B11C-5E5060ACDB4C}" dt="2021-06-01T13:54:49.347" v="242" actId="1076"/>
          <ac:spMkLst>
            <pc:docMk/>
            <pc:sldMk cId="3425756484" sldId="257"/>
            <ac:spMk id="23" creationId="{FE52BD3D-D5E5-4AD6-96A1-43257193A216}"/>
          </ac:spMkLst>
        </pc:spChg>
        <pc:spChg chg="add mod">
          <ac:chgData name="Mc Corkle, Sean" userId="S::mccorkle@bnl.gov::99085f4e-6592-45db-b690-fe5fb1c428d3" providerId="AD" clId="Web-{E9750719-BAFC-4ECE-B11C-5E5060ACDB4C}" dt="2021-06-01T13:54:49.362" v="243" actId="1076"/>
          <ac:spMkLst>
            <pc:docMk/>
            <pc:sldMk cId="3425756484" sldId="257"/>
            <ac:spMk id="24" creationId="{9BFACEB8-044B-4906-AB9A-00451297978E}"/>
          </ac:spMkLst>
        </pc:spChg>
        <pc:spChg chg="add mod">
          <ac:chgData name="Mc Corkle, Sean" userId="S::mccorkle@bnl.gov::99085f4e-6592-45db-b690-fe5fb1c428d3" providerId="AD" clId="Web-{E9750719-BAFC-4ECE-B11C-5E5060ACDB4C}" dt="2021-06-01T13:55:08.269" v="246" actId="1076"/>
          <ac:spMkLst>
            <pc:docMk/>
            <pc:sldMk cId="3425756484" sldId="257"/>
            <ac:spMk id="25" creationId="{31D2AFC4-3512-4B67-B725-9F6242B51F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6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0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4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3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9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2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1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7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7B451D-7C21-4911-9F36-2CC188994517}"/>
              </a:ext>
            </a:extLst>
          </p:cNvPr>
          <p:cNvSpPr txBox="1"/>
          <p:nvPr/>
        </p:nvSpPr>
        <p:spPr>
          <a:xfrm>
            <a:off x="4675075" y="760601"/>
            <a:ext cx="927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BioInfer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378BA-60C8-4F8E-AB38-936EFE184655}"/>
              </a:ext>
            </a:extLst>
          </p:cNvPr>
          <p:cNvSpPr txBox="1"/>
          <p:nvPr/>
        </p:nvSpPr>
        <p:spPr>
          <a:xfrm>
            <a:off x="5633753" y="750202"/>
            <a:ext cx="950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HPRD50</a:t>
            </a:r>
            <a:endParaRPr lang="en-US" dirty="0" err="1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DC924-A8CD-41EF-B6D1-E9CE027E4ABE}"/>
              </a:ext>
            </a:extLst>
          </p:cNvPr>
          <p:cNvSpPr/>
          <p:nvPr/>
        </p:nvSpPr>
        <p:spPr>
          <a:xfrm>
            <a:off x="4673393" y="764521"/>
            <a:ext cx="918881" cy="364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87BF1-2348-4F67-A46E-46893E66C53F}"/>
              </a:ext>
            </a:extLst>
          </p:cNvPr>
          <p:cNvSpPr/>
          <p:nvPr/>
        </p:nvSpPr>
        <p:spPr>
          <a:xfrm>
            <a:off x="3720893" y="763209"/>
            <a:ext cx="818029" cy="369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AIMed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A8504-170B-4FD6-BE20-8CBF49BC0F8E}"/>
              </a:ext>
            </a:extLst>
          </p:cNvPr>
          <p:cNvSpPr/>
          <p:nvPr/>
        </p:nvSpPr>
        <p:spPr>
          <a:xfrm>
            <a:off x="7648013" y="758918"/>
            <a:ext cx="818029" cy="369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046186-C33C-4FD8-92B0-40010AD118C3}"/>
              </a:ext>
            </a:extLst>
          </p:cNvPr>
          <p:cNvSpPr/>
          <p:nvPr/>
        </p:nvSpPr>
        <p:spPr>
          <a:xfrm>
            <a:off x="6666922" y="758918"/>
            <a:ext cx="818029" cy="369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IEPA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0A2AD-7F1B-4B59-A49F-F2259FC08F92}"/>
              </a:ext>
            </a:extLst>
          </p:cNvPr>
          <p:cNvSpPr/>
          <p:nvPr/>
        </p:nvSpPr>
        <p:spPr>
          <a:xfrm>
            <a:off x="5675485" y="759726"/>
            <a:ext cx="874058" cy="369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60581-C8D4-47CB-8820-BC5D6B989660}"/>
              </a:ext>
            </a:extLst>
          </p:cNvPr>
          <p:cNvSpPr txBox="1"/>
          <p:nvPr/>
        </p:nvSpPr>
        <p:spPr>
          <a:xfrm>
            <a:off x="3550584" y="300220"/>
            <a:ext cx="50908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Addition of new pre-annotated PPI training corpora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14644FA-B062-4893-B07F-A2CB2D86F591}"/>
              </a:ext>
            </a:extLst>
          </p:cNvPr>
          <p:cNvSpPr/>
          <p:nvPr/>
        </p:nvSpPr>
        <p:spPr>
          <a:xfrm>
            <a:off x="4084546" y="1276005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76D4158-3635-48A4-8798-F8D687D4732E}"/>
              </a:ext>
            </a:extLst>
          </p:cNvPr>
          <p:cNvSpPr/>
          <p:nvPr/>
        </p:nvSpPr>
        <p:spPr>
          <a:xfrm>
            <a:off x="5003428" y="1276005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134A8FF-C7F7-4DAB-B65C-AD7BDBC8A9A8}"/>
              </a:ext>
            </a:extLst>
          </p:cNvPr>
          <p:cNvSpPr/>
          <p:nvPr/>
        </p:nvSpPr>
        <p:spPr>
          <a:xfrm>
            <a:off x="5944722" y="1253593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EF19BFF-10E4-47E3-BC69-6707E0FE1667}"/>
              </a:ext>
            </a:extLst>
          </p:cNvPr>
          <p:cNvSpPr/>
          <p:nvPr/>
        </p:nvSpPr>
        <p:spPr>
          <a:xfrm>
            <a:off x="6886015" y="1276004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2F5C281-8118-49D3-B29C-C069201E1EB8}"/>
              </a:ext>
            </a:extLst>
          </p:cNvPr>
          <p:cNvSpPr/>
          <p:nvPr/>
        </p:nvSpPr>
        <p:spPr>
          <a:xfrm>
            <a:off x="7905750" y="1264798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5FCBB2-F4FC-4735-A46A-A053DC7463ED}"/>
              </a:ext>
            </a:extLst>
          </p:cNvPr>
          <p:cNvSpPr txBox="1"/>
          <p:nvPr/>
        </p:nvSpPr>
        <p:spPr>
          <a:xfrm>
            <a:off x="3860136" y="1920409"/>
            <a:ext cx="47322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Vetting: applied unified concept of "interaction", removed confusing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dirty="0"/>
              <a:t>-PPI annotations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3958C3B-3B56-4A66-B299-8A6D80334731}"/>
              </a:ext>
            </a:extLst>
          </p:cNvPr>
          <p:cNvSpPr/>
          <p:nvPr/>
        </p:nvSpPr>
        <p:spPr>
          <a:xfrm>
            <a:off x="4084546" y="2643123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9B06DCC-6607-4E2F-BA0D-8311A5E27F33}"/>
              </a:ext>
            </a:extLst>
          </p:cNvPr>
          <p:cNvSpPr/>
          <p:nvPr/>
        </p:nvSpPr>
        <p:spPr>
          <a:xfrm>
            <a:off x="5003428" y="2643123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D3529A9-8676-49F1-8190-9E1457EDC6A6}"/>
              </a:ext>
            </a:extLst>
          </p:cNvPr>
          <p:cNvSpPr/>
          <p:nvPr/>
        </p:nvSpPr>
        <p:spPr>
          <a:xfrm>
            <a:off x="5944722" y="2620711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E52BD3D-D5E5-4AD6-96A1-43257193A216}"/>
              </a:ext>
            </a:extLst>
          </p:cNvPr>
          <p:cNvSpPr/>
          <p:nvPr/>
        </p:nvSpPr>
        <p:spPr>
          <a:xfrm>
            <a:off x="6886015" y="2643122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BFACEB8-044B-4906-AB9A-00451297978E}"/>
              </a:ext>
            </a:extLst>
          </p:cNvPr>
          <p:cNvSpPr/>
          <p:nvPr/>
        </p:nvSpPr>
        <p:spPr>
          <a:xfrm>
            <a:off x="7905750" y="2631916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D2AFC4-3512-4B67-B725-9F6242B51FDB}"/>
              </a:ext>
            </a:extLst>
          </p:cNvPr>
          <p:cNvSpPr txBox="1"/>
          <p:nvPr/>
        </p:nvSpPr>
        <p:spPr>
          <a:xfrm>
            <a:off x="4173899" y="3349158"/>
            <a:ext cx="40823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Applied protein/sentence heuristics to annotate PPI type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</a:t>
            </a:r>
            <a:r>
              <a:rPr lang="en-US" dirty="0">
                <a:cs typeface="Calibri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69E76-E5A1-4BAA-A6FF-BBF1CEAC7BA9}"/>
              </a:ext>
            </a:extLst>
          </p:cNvPr>
          <p:cNvSpPr txBox="1"/>
          <p:nvPr/>
        </p:nvSpPr>
        <p:spPr>
          <a:xfrm rot="-5340000">
            <a:off x="2126027" y="3962682"/>
            <a:ext cx="1588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heuristic script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F397460-F710-4830-A663-FDC0300A516C}"/>
              </a:ext>
            </a:extLst>
          </p:cNvPr>
          <p:cNvSpPr/>
          <p:nvPr/>
        </p:nvSpPr>
        <p:spPr>
          <a:xfrm rot="16200000">
            <a:off x="3507441" y="3209019"/>
            <a:ext cx="268942" cy="85724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37F47E-A6E0-441B-B87B-EEA6C0FEAE59}"/>
              </a:ext>
            </a:extLst>
          </p:cNvPr>
          <p:cNvSpPr/>
          <p:nvPr/>
        </p:nvSpPr>
        <p:spPr>
          <a:xfrm>
            <a:off x="4095751" y="3999034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DC05701-6BB3-4EB3-B354-2860EA396A7F}"/>
              </a:ext>
            </a:extLst>
          </p:cNvPr>
          <p:cNvSpPr/>
          <p:nvPr/>
        </p:nvSpPr>
        <p:spPr>
          <a:xfrm>
            <a:off x="5014633" y="3999034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53EB729-A0BB-48AA-8C69-216C7B864711}"/>
              </a:ext>
            </a:extLst>
          </p:cNvPr>
          <p:cNvSpPr/>
          <p:nvPr/>
        </p:nvSpPr>
        <p:spPr>
          <a:xfrm>
            <a:off x="5955927" y="3976622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7B440F8-6882-4EC1-9DB9-E240A851ABB5}"/>
              </a:ext>
            </a:extLst>
          </p:cNvPr>
          <p:cNvSpPr/>
          <p:nvPr/>
        </p:nvSpPr>
        <p:spPr>
          <a:xfrm>
            <a:off x="6897220" y="3999033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C190D78-18F6-4B7E-A10F-10420C9898D7}"/>
              </a:ext>
            </a:extLst>
          </p:cNvPr>
          <p:cNvSpPr/>
          <p:nvPr/>
        </p:nvSpPr>
        <p:spPr>
          <a:xfrm>
            <a:off x="7916955" y="3987827"/>
            <a:ext cx="280147" cy="6331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5DDFB3-4896-488A-9E6F-341E5D906730}"/>
              </a:ext>
            </a:extLst>
          </p:cNvPr>
          <p:cNvSpPr txBox="1"/>
          <p:nvPr/>
        </p:nvSpPr>
        <p:spPr>
          <a:xfrm>
            <a:off x="4319575" y="4682658"/>
            <a:ext cx="4082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Manually curated heuristic type calls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D50A569-FFFF-4687-9372-236580EC870A}"/>
              </a:ext>
            </a:extLst>
          </p:cNvPr>
          <p:cNvSpPr/>
          <p:nvPr/>
        </p:nvSpPr>
        <p:spPr>
          <a:xfrm rot="5400000">
            <a:off x="3468221" y="4391239"/>
            <a:ext cx="296955" cy="10533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E86E013-7319-4E94-B3FD-C004889105D7}"/>
              </a:ext>
            </a:extLst>
          </p:cNvPr>
          <p:cNvSpPr/>
          <p:nvPr/>
        </p:nvSpPr>
        <p:spPr>
          <a:xfrm rot="18060000">
            <a:off x="4779308" y="4833873"/>
            <a:ext cx="235325" cy="133349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C34E07C8-06DE-47CF-8BE6-9BC36FAF5F16}"/>
              </a:ext>
            </a:extLst>
          </p:cNvPr>
          <p:cNvSpPr/>
          <p:nvPr/>
        </p:nvSpPr>
        <p:spPr>
          <a:xfrm rot="19020000">
            <a:off x="5395311" y="5013955"/>
            <a:ext cx="274544" cy="92448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203F527-5471-4D29-8712-D9095A1E91E1}"/>
              </a:ext>
            </a:extLst>
          </p:cNvPr>
          <p:cNvSpPr/>
          <p:nvPr/>
        </p:nvSpPr>
        <p:spPr>
          <a:xfrm>
            <a:off x="6000750" y="5119622"/>
            <a:ext cx="268942" cy="7115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F68560-A3A3-415B-98CA-346579646584}"/>
              </a:ext>
            </a:extLst>
          </p:cNvPr>
          <p:cNvSpPr txBox="1"/>
          <p:nvPr/>
        </p:nvSpPr>
        <p:spPr>
          <a:xfrm>
            <a:off x="3212998" y="4450138"/>
            <a:ext cx="10062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update</a:t>
            </a:r>
            <a:br>
              <a:rPr lang="en-US" dirty="0"/>
            </a:br>
            <a:br>
              <a:rPr lang="en-US" dirty="0"/>
            </a:br>
            <a:r>
              <a:rPr lang="en-US" dirty="0">
                <a:cs typeface="Calibri"/>
              </a:rPr>
              <a:t>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A9D2C7-36D8-43C9-AA40-DD8E9A7C07DA}"/>
              </a:ext>
            </a:extLst>
          </p:cNvPr>
          <p:cNvSpPr txBox="1"/>
          <p:nvPr/>
        </p:nvSpPr>
        <p:spPr>
          <a:xfrm>
            <a:off x="3224205" y="3172667"/>
            <a:ext cx="9390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run</a:t>
            </a:r>
            <a:br>
              <a:rPr lang="en-US" dirty="0"/>
            </a:br>
            <a:br>
              <a:rPr lang="en-US" dirty="0"/>
            </a:br>
            <a:r>
              <a:rPr lang="en-US" dirty="0">
                <a:cs typeface="Calibri"/>
              </a:rPr>
              <a:t>script</a:t>
            </a:r>
            <a:endParaRPr lang="en-US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5B31F42-7184-4B10-8704-E91582F90C25}"/>
              </a:ext>
            </a:extLst>
          </p:cNvPr>
          <p:cNvSpPr/>
          <p:nvPr/>
        </p:nvSpPr>
        <p:spPr>
          <a:xfrm rot="2580000" flipH="1">
            <a:off x="6672781" y="4991543"/>
            <a:ext cx="274544" cy="92448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5C59B3F-D32E-47FE-984E-A6AE71523A9B}"/>
              </a:ext>
            </a:extLst>
          </p:cNvPr>
          <p:cNvSpPr/>
          <p:nvPr/>
        </p:nvSpPr>
        <p:spPr>
          <a:xfrm rot="3540000" flipH="1">
            <a:off x="7367866" y="4789049"/>
            <a:ext cx="235325" cy="133349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6A8D23-D390-4317-BE32-6C65BF4F981E}"/>
              </a:ext>
            </a:extLst>
          </p:cNvPr>
          <p:cNvSpPr txBox="1"/>
          <p:nvPr/>
        </p:nvSpPr>
        <p:spPr>
          <a:xfrm>
            <a:off x="3949786" y="5904100"/>
            <a:ext cx="50011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Combine sets to counteract biological focus area terminology and language biases</a:t>
            </a:r>
          </a:p>
        </p:txBody>
      </p:sp>
    </p:spTree>
    <p:extLst>
      <p:ext uri="{BB962C8B-B14F-4D97-AF65-F5344CB8AC3E}">
        <p14:creationId xmlns:p14="http://schemas.microsoft.com/office/powerpoint/2010/main" val="342575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1D3FF7-8D1D-418A-A9F8-7CFAE13EBFDE}"/>
              </a:ext>
            </a:extLst>
          </p:cNvPr>
          <p:cNvSpPr txBox="1"/>
          <p:nvPr/>
        </p:nvSpPr>
        <p:spPr>
          <a:xfrm>
            <a:off x="387724" y="454959"/>
            <a:ext cx="1132690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r>
              <a:rPr lang="en-US" i="1" dirty="0">
                <a:cs typeface="Calibri"/>
              </a:rPr>
              <a:t>(first pass at points – remove when not needed)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Included five new training corpora from </a:t>
            </a:r>
            <a:r>
              <a:rPr lang="en-US" dirty="0" err="1">
                <a:cs typeface="Calibri"/>
              </a:rPr>
              <a:t>BioInfer</a:t>
            </a:r>
            <a:r>
              <a:rPr lang="en-US" dirty="0">
                <a:cs typeface="Calibri"/>
              </a:rPr>
              <a:t>, which includes protein-pairwise PPI positive or negative labels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Sets did not all use the same definition of interaction.  (Example: one corpus restricted positive labels to DNA binding proteins regulating gene expression).   We expanded the meaning of interaction beyond demonstration of </a:t>
            </a:r>
            <a:r>
              <a:rPr lang="en-US" i="1" dirty="0">
                <a:cs typeface="Calibri"/>
              </a:rPr>
              <a:t>in vitro </a:t>
            </a:r>
            <a:r>
              <a:rPr lang="en-US" dirty="0">
                <a:cs typeface="Calibri"/>
              </a:rPr>
              <a:t>detection to include any claim of direct cause and effect or binding of both proteins to each other or to the same complex.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Found these sets were focused on different biological domains (</a:t>
            </a:r>
            <a:r>
              <a:rPr lang="en-US" dirty="0" err="1">
                <a:cs typeface="Calibri"/>
              </a:rPr>
              <a:t>ie</a:t>
            </a:r>
            <a:r>
              <a:rPr lang="en-US" dirty="0">
                <a:cs typeface="Calibri"/>
              </a:rPr>
              <a:t>. Human medical conditions, microbial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) which results in biases of protein ids and technical language; combined all sets together to compensate.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Restricted negative PPI annotation to those training sentences with no positive pair annotations, and then vetted these using our more expansive definition of interaction.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Added two level interaction type annotation using heuristic script and vetting each positive protein pair.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6D7DB24E4E449A35122D5B6BA8BD" ma:contentTypeVersion="8" ma:contentTypeDescription="Create a new document." ma:contentTypeScope="" ma:versionID="b426849a6fa908f924712e782dfe02a4">
  <xsd:schema xmlns:xsd="http://www.w3.org/2001/XMLSchema" xmlns:xs="http://www.w3.org/2001/XMLSchema" xmlns:p="http://schemas.microsoft.com/office/2006/metadata/properties" xmlns:ns2="779a9522-36e0-4777-a5a0-6549b262f841" xmlns:ns3="dc4564c9-335c-4a4f-b792-d765460ccfaa" targetNamespace="http://schemas.microsoft.com/office/2006/metadata/properties" ma:root="true" ma:fieldsID="8b5314c22129850c3cfe4f8f526a6341" ns2:_="" ns3:_="">
    <xsd:import namespace="779a9522-36e0-4777-a5a0-6549b262f841"/>
    <xsd:import namespace="dc4564c9-335c-4a4f-b792-d765460ccf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a9522-36e0-4777-a5a0-6549b262f8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564c9-335c-4a4f-b792-d765460ccfa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F9A09D-D055-40F6-AC0D-40CCDA5436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E1FD2B-4410-4ACE-817B-2F5967C706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a9522-36e0-4777-a5a0-6549b262f841"/>
    <ds:schemaRef ds:uri="dc4564c9-335c-4a4f-b792-d765460ccf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6C6535-C36B-47BD-919B-FB8EC976BC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233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Park, Gilchan</cp:lastModifiedBy>
  <cp:revision>278</cp:revision>
  <dcterms:created xsi:type="dcterms:W3CDTF">2021-05-28T18:54:52Z</dcterms:created>
  <dcterms:modified xsi:type="dcterms:W3CDTF">2022-11-10T22:35:42Z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0x0101000E706D7DB24E4E449A35122D5B6BA8BD</vt:lpwstr>
  </property>
</Properties>
</file>