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0" r:id="rId6"/>
    <p:sldId id="267" r:id="rId7"/>
    <p:sldId id="261" r:id="rId8"/>
    <p:sldId id="262" r:id="rId9"/>
    <p:sldId id="268" r:id="rId10"/>
    <p:sldId id="263" r:id="rId11"/>
    <p:sldId id="264" r:id="rId12"/>
    <p:sldId id="265" r:id="rId13"/>
    <p:sldId id="266" r:id="rId14"/>
  </p:sldIdLst>
  <p:sldSz cx="9144000" cy="5143500" type="screen16x9"/>
  <p:notesSz cx="6858000" cy="9144000"/>
  <p:embeddedFontLst>
    <p:embeddedFont>
      <p:font typeface="Arial Black" panose="020B0A04020102020204" pitchFamily="3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gei/BQtkdBdp8jueWuSzr6Rb6d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14787B-4377-46AF-AA87-0B5D37A510A9}" v="11" dt="2024-06-16T08:03:29.058"/>
  </p1510:revLst>
</p1510:revInfo>
</file>

<file path=ppt/tableStyles.xml><?xml version="1.0" encoding="utf-8"?>
<a:tblStyleLst xmlns:a="http://schemas.openxmlformats.org/drawingml/2006/main" def="{AC5AFB1F-BE86-4A07-8B2B-B089CE4F0724}">
  <a:tblStyle styleId="{AC5AFB1F-BE86-4A07-8B2B-B089CE4F072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96" autoAdjust="0"/>
  </p:normalViewPr>
  <p:slideViewPr>
    <p:cSldViewPr snapToGrid="0">
      <p:cViewPr varScale="1">
        <p:scale>
          <a:sx n="110" d="100"/>
          <a:sy n="110" d="100"/>
        </p:scale>
        <p:origin x="357" y="48"/>
      </p:cViewPr>
      <p:guideLst>
        <p:guide orient="horz" pos="1620"/>
        <p:guide pos="2880"/>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UC BACH" userId="89359a51b99fedf4" providerId="LiveId" clId="{6214787B-4377-46AF-AA87-0B5D37A510A9}"/>
    <pc:docChg chg="undo custSel addSld modSld">
      <pc:chgData name="TRUC BACH" userId="89359a51b99fedf4" providerId="LiveId" clId="{6214787B-4377-46AF-AA87-0B5D37A510A9}" dt="2024-06-16T08:44:28.406" v="5963" actId="120"/>
      <pc:docMkLst>
        <pc:docMk/>
      </pc:docMkLst>
      <pc:sldChg chg="modSp mod">
        <pc:chgData name="TRUC BACH" userId="89359a51b99fedf4" providerId="LiveId" clId="{6214787B-4377-46AF-AA87-0B5D37A510A9}" dt="2024-06-16T08:10:47.728" v="5328" actId="179"/>
        <pc:sldMkLst>
          <pc:docMk/>
          <pc:sldMk cId="0" sldId="256"/>
        </pc:sldMkLst>
        <pc:spChg chg="mod">
          <ac:chgData name="TRUC BACH" userId="89359a51b99fedf4" providerId="LiveId" clId="{6214787B-4377-46AF-AA87-0B5D37A510A9}" dt="2024-06-16T08:10:47.728" v="5328" actId="179"/>
          <ac:spMkLst>
            <pc:docMk/>
            <pc:sldMk cId="0" sldId="256"/>
            <ac:spMk id="90" creationId="{00000000-0000-0000-0000-000000000000}"/>
          </ac:spMkLst>
        </pc:spChg>
      </pc:sldChg>
      <pc:sldChg chg="modSp mod">
        <pc:chgData name="TRUC BACH" userId="89359a51b99fedf4" providerId="LiveId" clId="{6214787B-4377-46AF-AA87-0B5D37A510A9}" dt="2024-06-16T08:03:31.559" v="5315" actId="20577"/>
        <pc:sldMkLst>
          <pc:docMk/>
          <pc:sldMk cId="0" sldId="258"/>
        </pc:sldMkLst>
        <pc:graphicFrameChg chg="mod modGraphic">
          <ac:chgData name="TRUC BACH" userId="89359a51b99fedf4" providerId="LiveId" clId="{6214787B-4377-46AF-AA87-0B5D37A510A9}" dt="2024-06-16T08:03:31.559" v="5315" actId="20577"/>
          <ac:graphicFrameMkLst>
            <pc:docMk/>
            <pc:sldMk cId="0" sldId="258"/>
            <ac:graphicFrameMk id="105" creationId="{00000000-0000-0000-0000-000000000000}"/>
          </ac:graphicFrameMkLst>
        </pc:graphicFrameChg>
      </pc:sldChg>
      <pc:sldChg chg="addSp delSp modSp mod modNotesTx">
        <pc:chgData name="TRUC BACH" userId="89359a51b99fedf4" providerId="LiveId" clId="{6214787B-4377-46AF-AA87-0B5D37A510A9}" dt="2024-06-16T07:52:59.924" v="5253" actId="1076"/>
        <pc:sldMkLst>
          <pc:docMk/>
          <pc:sldMk cId="0" sldId="260"/>
        </pc:sldMkLst>
        <pc:spChg chg="add del mod">
          <ac:chgData name="TRUC BACH" userId="89359a51b99fedf4" providerId="LiveId" clId="{6214787B-4377-46AF-AA87-0B5D37A510A9}" dt="2024-06-16T07:48:35.727" v="5078"/>
          <ac:spMkLst>
            <pc:docMk/>
            <pc:sldMk cId="0" sldId="260"/>
            <ac:spMk id="4" creationId="{46F754DE-047F-F397-0831-2CA5414CB015}"/>
          </ac:spMkLst>
        </pc:spChg>
        <pc:spChg chg="add mod">
          <ac:chgData name="TRUC BACH" userId="89359a51b99fedf4" providerId="LiveId" clId="{6214787B-4377-46AF-AA87-0B5D37A510A9}" dt="2024-06-16T07:52:59.924" v="5253" actId="1076"/>
          <ac:spMkLst>
            <pc:docMk/>
            <pc:sldMk cId="0" sldId="260"/>
            <ac:spMk id="5" creationId="{98D4BB40-3C5C-50C6-1D2F-40884D596051}"/>
          </ac:spMkLst>
        </pc:spChg>
        <pc:spChg chg="mod">
          <ac:chgData name="TRUC BACH" userId="89359a51b99fedf4" providerId="LiveId" clId="{6214787B-4377-46AF-AA87-0B5D37A510A9}" dt="2024-06-15T14:22:00.395" v="705" actId="20577"/>
          <ac:spMkLst>
            <pc:docMk/>
            <pc:sldMk cId="0" sldId="260"/>
            <ac:spMk id="118" creationId="{00000000-0000-0000-0000-000000000000}"/>
          </ac:spMkLst>
        </pc:spChg>
        <pc:spChg chg="mod">
          <ac:chgData name="TRUC BACH" userId="89359a51b99fedf4" providerId="LiveId" clId="{6214787B-4377-46AF-AA87-0B5D37A510A9}" dt="2024-06-15T14:03:27.385" v="104" actId="20577"/>
          <ac:spMkLst>
            <pc:docMk/>
            <pc:sldMk cId="0" sldId="260"/>
            <ac:spMk id="121" creationId="{00000000-0000-0000-0000-000000000000}"/>
          </ac:spMkLst>
        </pc:spChg>
        <pc:picChg chg="add del mod">
          <ac:chgData name="TRUC BACH" userId="89359a51b99fedf4" providerId="LiveId" clId="{6214787B-4377-46AF-AA87-0B5D37A510A9}" dt="2024-06-16T07:48:35.725" v="5076" actId="478"/>
          <ac:picMkLst>
            <pc:docMk/>
            <pc:sldMk cId="0" sldId="260"/>
            <ac:picMk id="2" creationId="{05F92B6B-043B-DFF6-0987-7C2B09C7FF19}"/>
          </ac:picMkLst>
        </pc:picChg>
        <pc:picChg chg="add mod modCrop">
          <ac:chgData name="TRUC BACH" userId="89359a51b99fedf4" providerId="LiveId" clId="{6214787B-4377-46AF-AA87-0B5D37A510A9}" dt="2024-06-16T07:51:24.416" v="5249" actId="1076"/>
          <ac:picMkLst>
            <pc:docMk/>
            <pc:sldMk cId="0" sldId="260"/>
            <ac:picMk id="3" creationId="{CCF01596-83EC-20E2-A510-C5C659E4DC50}"/>
          </ac:picMkLst>
        </pc:picChg>
      </pc:sldChg>
      <pc:sldChg chg="addSp modSp mod">
        <pc:chgData name="TRUC BACH" userId="89359a51b99fedf4" providerId="LiveId" clId="{6214787B-4377-46AF-AA87-0B5D37A510A9}" dt="2024-06-16T08:04:30.257" v="5321" actId="1076"/>
        <pc:sldMkLst>
          <pc:docMk/>
          <pc:sldMk cId="0" sldId="262"/>
        </pc:sldMkLst>
        <pc:spChg chg="mod">
          <ac:chgData name="TRUC BACH" userId="89359a51b99fedf4" providerId="LiveId" clId="{6214787B-4377-46AF-AA87-0B5D37A510A9}" dt="2024-06-16T08:04:24.384" v="5320" actId="1076"/>
          <ac:spMkLst>
            <pc:docMk/>
            <pc:sldMk cId="0" sldId="262"/>
            <ac:spMk id="134" creationId="{00000000-0000-0000-0000-000000000000}"/>
          </ac:spMkLst>
        </pc:spChg>
        <pc:spChg chg="mod">
          <ac:chgData name="TRUC BACH" userId="89359a51b99fedf4" providerId="LiveId" clId="{6214787B-4377-46AF-AA87-0B5D37A510A9}" dt="2024-06-15T16:31:52.897" v="2738"/>
          <ac:spMkLst>
            <pc:docMk/>
            <pc:sldMk cId="0" sldId="262"/>
            <ac:spMk id="138" creationId="{00000000-0000-0000-0000-000000000000}"/>
          </ac:spMkLst>
        </pc:spChg>
        <pc:picChg chg="add mod ord">
          <ac:chgData name="TRUC BACH" userId="89359a51b99fedf4" providerId="LiveId" clId="{6214787B-4377-46AF-AA87-0B5D37A510A9}" dt="2024-06-16T08:04:01.189" v="5316" actId="12788"/>
          <ac:picMkLst>
            <pc:docMk/>
            <pc:sldMk cId="0" sldId="262"/>
            <ac:picMk id="3" creationId="{9410313A-1524-130C-E729-7D89B81637D9}"/>
          </ac:picMkLst>
        </pc:picChg>
        <pc:picChg chg="add mod modCrop">
          <ac:chgData name="TRUC BACH" userId="89359a51b99fedf4" providerId="LiveId" clId="{6214787B-4377-46AF-AA87-0B5D37A510A9}" dt="2024-06-16T08:04:30.257" v="5321" actId="1076"/>
          <ac:picMkLst>
            <pc:docMk/>
            <pc:sldMk cId="0" sldId="262"/>
            <ac:picMk id="5" creationId="{F77258A7-54E8-179F-B239-6D36371F5BEE}"/>
          </ac:picMkLst>
        </pc:picChg>
      </pc:sldChg>
      <pc:sldChg chg="modSp mod">
        <pc:chgData name="TRUC BACH" userId="89359a51b99fedf4" providerId="LiveId" clId="{6214787B-4377-46AF-AA87-0B5D37A510A9}" dt="2024-06-16T08:44:28.406" v="5963" actId="120"/>
        <pc:sldMkLst>
          <pc:docMk/>
          <pc:sldMk cId="0" sldId="263"/>
        </pc:sldMkLst>
        <pc:spChg chg="mod">
          <ac:chgData name="TRUC BACH" userId="89359a51b99fedf4" providerId="LiveId" clId="{6214787B-4377-46AF-AA87-0B5D37A510A9}" dt="2024-06-16T08:44:16.222" v="5959" actId="1076"/>
          <ac:spMkLst>
            <pc:docMk/>
            <pc:sldMk cId="0" sldId="263"/>
            <ac:spMk id="144" creationId="{00000000-0000-0000-0000-000000000000}"/>
          </ac:spMkLst>
        </pc:spChg>
        <pc:spChg chg="mod">
          <ac:chgData name="TRUC BACH" userId="89359a51b99fedf4" providerId="LiveId" clId="{6214787B-4377-46AF-AA87-0B5D37A510A9}" dt="2024-06-15T17:56:05.220" v="3189" actId="1076"/>
          <ac:spMkLst>
            <pc:docMk/>
            <pc:sldMk cId="0" sldId="263"/>
            <ac:spMk id="147" creationId="{00000000-0000-0000-0000-000000000000}"/>
          </ac:spMkLst>
        </pc:spChg>
        <pc:spChg chg="mod">
          <ac:chgData name="TRUC BACH" userId="89359a51b99fedf4" providerId="LiveId" clId="{6214787B-4377-46AF-AA87-0B5D37A510A9}" dt="2024-06-16T08:44:28.406" v="5963" actId="120"/>
          <ac:spMkLst>
            <pc:docMk/>
            <pc:sldMk cId="0" sldId="263"/>
            <ac:spMk id="148" creationId="{00000000-0000-0000-0000-000000000000}"/>
          </ac:spMkLst>
        </pc:spChg>
      </pc:sldChg>
      <pc:sldChg chg="modSp mod">
        <pc:chgData name="TRUC BACH" userId="89359a51b99fedf4" providerId="LiveId" clId="{6214787B-4377-46AF-AA87-0B5D37A510A9}" dt="2024-06-16T08:44:05.746" v="5958" actId="1076"/>
        <pc:sldMkLst>
          <pc:docMk/>
          <pc:sldMk cId="0" sldId="264"/>
        </pc:sldMkLst>
        <pc:spChg chg="mod">
          <ac:chgData name="TRUC BACH" userId="89359a51b99fedf4" providerId="LiveId" clId="{6214787B-4377-46AF-AA87-0B5D37A510A9}" dt="2024-06-16T08:44:05.746" v="5958" actId="1076"/>
          <ac:spMkLst>
            <pc:docMk/>
            <pc:sldMk cId="0" sldId="264"/>
            <ac:spMk id="154" creationId="{00000000-0000-0000-0000-000000000000}"/>
          </ac:spMkLst>
        </pc:spChg>
        <pc:spChg chg="mod">
          <ac:chgData name="TRUC BACH" userId="89359a51b99fedf4" providerId="LiveId" clId="{6214787B-4377-46AF-AA87-0B5D37A510A9}" dt="2024-06-16T08:44:05.746" v="5958" actId="1076"/>
          <ac:spMkLst>
            <pc:docMk/>
            <pc:sldMk cId="0" sldId="264"/>
            <ac:spMk id="158" creationId="{00000000-0000-0000-0000-000000000000}"/>
          </ac:spMkLst>
        </pc:spChg>
      </pc:sldChg>
      <pc:sldChg chg="modSp mod">
        <pc:chgData name="TRUC BACH" userId="89359a51b99fedf4" providerId="LiveId" clId="{6214787B-4377-46AF-AA87-0B5D37A510A9}" dt="2024-06-16T08:43:49.422" v="5957" actId="20577"/>
        <pc:sldMkLst>
          <pc:docMk/>
          <pc:sldMk cId="0" sldId="265"/>
        </pc:sldMkLst>
        <pc:spChg chg="mod">
          <ac:chgData name="TRUC BACH" userId="89359a51b99fedf4" providerId="LiveId" clId="{6214787B-4377-46AF-AA87-0B5D37A510A9}" dt="2024-06-16T08:43:49.422" v="5957" actId="20577"/>
          <ac:spMkLst>
            <pc:docMk/>
            <pc:sldMk cId="0" sldId="265"/>
            <ac:spMk id="164" creationId="{00000000-0000-0000-0000-000000000000}"/>
          </ac:spMkLst>
        </pc:spChg>
        <pc:spChg chg="mod">
          <ac:chgData name="TRUC BACH" userId="89359a51b99fedf4" providerId="LiveId" clId="{6214787B-4377-46AF-AA87-0B5D37A510A9}" dt="2024-06-16T08:43:47.077" v="5956" actId="20577"/>
          <ac:spMkLst>
            <pc:docMk/>
            <pc:sldMk cId="0" sldId="265"/>
            <ac:spMk id="168" creationId="{00000000-0000-0000-0000-000000000000}"/>
          </ac:spMkLst>
        </pc:spChg>
      </pc:sldChg>
      <pc:sldChg chg="addSp modSp add mod">
        <pc:chgData name="TRUC BACH" userId="89359a51b99fedf4" providerId="LiveId" clId="{6214787B-4377-46AF-AA87-0B5D37A510A9}" dt="2024-06-15T15:00:17.135" v="1827" actId="1076"/>
        <pc:sldMkLst>
          <pc:docMk/>
          <pc:sldMk cId="1856011658" sldId="267"/>
        </pc:sldMkLst>
        <pc:spChg chg="mod">
          <ac:chgData name="TRUC BACH" userId="89359a51b99fedf4" providerId="LiveId" clId="{6214787B-4377-46AF-AA87-0B5D37A510A9}" dt="2024-06-15T15:00:17.135" v="1827" actId="1076"/>
          <ac:spMkLst>
            <pc:docMk/>
            <pc:sldMk cId="1856011658" sldId="267"/>
            <ac:spMk id="118" creationId="{00000000-0000-0000-0000-000000000000}"/>
          </ac:spMkLst>
        </pc:spChg>
        <pc:spChg chg="mod">
          <ac:chgData name="TRUC BACH" userId="89359a51b99fedf4" providerId="LiveId" clId="{6214787B-4377-46AF-AA87-0B5D37A510A9}" dt="2024-06-15T14:03:44.944" v="139" actId="20577"/>
          <ac:spMkLst>
            <pc:docMk/>
            <pc:sldMk cId="1856011658" sldId="267"/>
            <ac:spMk id="121" creationId="{00000000-0000-0000-0000-000000000000}"/>
          </ac:spMkLst>
        </pc:spChg>
        <pc:picChg chg="add mod ord">
          <ac:chgData name="TRUC BACH" userId="89359a51b99fedf4" providerId="LiveId" clId="{6214787B-4377-46AF-AA87-0B5D37A510A9}" dt="2024-06-15T15:00:01.946" v="1826" actId="1076"/>
          <ac:picMkLst>
            <pc:docMk/>
            <pc:sldMk cId="1856011658" sldId="267"/>
            <ac:picMk id="3" creationId="{12BCCD9E-2203-FC51-1BF4-E74870631145}"/>
          </ac:picMkLst>
        </pc:picChg>
        <pc:picChg chg="add mod ord">
          <ac:chgData name="TRUC BACH" userId="89359a51b99fedf4" providerId="LiveId" clId="{6214787B-4377-46AF-AA87-0B5D37A510A9}" dt="2024-06-15T15:00:01.946" v="1826" actId="1076"/>
          <ac:picMkLst>
            <pc:docMk/>
            <pc:sldMk cId="1856011658" sldId="267"/>
            <ac:picMk id="5" creationId="{214B2EBB-5CA6-888B-FDD9-90BEE7118EFF}"/>
          </ac:picMkLst>
        </pc:picChg>
      </pc:sldChg>
      <pc:sldChg chg="addSp delSp modSp add mod">
        <pc:chgData name="TRUC BACH" userId="89359a51b99fedf4" providerId="LiveId" clId="{6214787B-4377-46AF-AA87-0B5D37A510A9}" dt="2024-06-16T07:33:16.076" v="5073" actId="1076"/>
        <pc:sldMkLst>
          <pc:docMk/>
          <pc:sldMk cId="1748694894" sldId="268"/>
        </pc:sldMkLst>
        <pc:spChg chg="mod">
          <ac:chgData name="TRUC BACH" userId="89359a51b99fedf4" providerId="LiveId" clId="{6214787B-4377-46AF-AA87-0B5D37A510A9}" dt="2024-06-16T07:33:16.076" v="5073" actId="1076"/>
          <ac:spMkLst>
            <pc:docMk/>
            <pc:sldMk cId="1748694894" sldId="268"/>
            <ac:spMk id="134" creationId="{00000000-0000-0000-0000-000000000000}"/>
          </ac:spMkLst>
        </pc:spChg>
        <pc:spChg chg="mod">
          <ac:chgData name="TRUC BACH" userId="89359a51b99fedf4" providerId="LiveId" clId="{6214787B-4377-46AF-AA87-0B5D37A510A9}" dt="2024-06-15T16:31:57.596" v="2740" actId="20577"/>
          <ac:spMkLst>
            <pc:docMk/>
            <pc:sldMk cId="1748694894" sldId="268"/>
            <ac:spMk id="138" creationId="{00000000-0000-0000-0000-000000000000}"/>
          </ac:spMkLst>
        </pc:spChg>
        <pc:picChg chg="del">
          <ac:chgData name="TRUC BACH" userId="89359a51b99fedf4" providerId="LiveId" clId="{6214787B-4377-46AF-AA87-0B5D37A510A9}" dt="2024-06-15T16:32:03.644" v="2742" actId="478"/>
          <ac:picMkLst>
            <pc:docMk/>
            <pc:sldMk cId="1748694894" sldId="268"/>
            <ac:picMk id="3" creationId="{9410313A-1524-130C-E729-7D89B81637D9}"/>
          </ac:picMkLst>
        </pc:picChg>
        <pc:picChg chg="add mod">
          <ac:chgData name="TRUC BACH" userId="89359a51b99fedf4" providerId="LiveId" clId="{6214787B-4377-46AF-AA87-0B5D37A510A9}" dt="2024-06-15T17:50:03.728" v="3169" actId="1076"/>
          <ac:picMkLst>
            <pc:docMk/>
            <pc:sldMk cId="1748694894" sldId="268"/>
            <ac:picMk id="4" creationId="{A68280B4-0219-9198-1196-0706E92B3F4F}"/>
          </ac:picMkLst>
        </pc:picChg>
        <pc:picChg chg="del">
          <ac:chgData name="TRUC BACH" userId="89359a51b99fedf4" providerId="LiveId" clId="{6214787B-4377-46AF-AA87-0B5D37A510A9}" dt="2024-06-15T16:32:02.044" v="2741" actId="478"/>
          <ac:picMkLst>
            <pc:docMk/>
            <pc:sldMk cId="1748694894" sldId="268"/>
            <ac:picMk id="5" creationId="{F77258A7-54E8-179F-B239-6D36371F5BEE}"/>
          </ac:picMkLst>
        </pc:picChg>
        <pc:picChg chg="add mod modCrop">
          <ac:chgData name="TRUC BACH" userId="89359a51b99fedf4" providerId="LiveId" clId="{6214787B-4377-46AF-AA87-0B5D37A510A9}" dt="2024-06-16T07:33:08.623" v="5072" actId="1076"/>
          <ac:picMkLst>
            <pc:docMk/>
            <pc:sldMk cId="1748694894" sldId="268"/>
            <ac:picMk id="7" creationId="{D8E8CB99-E266-481B-7198-FF584092E57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5000E7-B1A1-E155-04BD-25473A3E3B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A109892-71E7-C545-8BA6-F9F89993E9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E2B51E-7D54-4E45-9AB4-814CB764501E}" type="datetimeFigureOut">
              <a:rPr lang="en-US" smtClean="0"/>
              <a:t>6/16/2024</a:t>
            </a:fld>
            <a:endParaRPr lang="en-US"/>
          </a:p>
        </p:txBody>
      </p:sp>
      <p:sp>
        <p:nvSpPr>
          <p:cNvPr id="4" name="Footer Placeholder 3">
            <a:extLst>
              <a:ext uri="{FF2B5EF4-FFF2-40B4-BE49-F238E27FC236}">
                <a16:creationId xmlns:a16="http://schemas.microsoft.com/office/drawing/2014/main" id="{2A4CEA95-9FAC-7D22-8408-FDA2561473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5409D-71DC-AF3B-F4B9-353D537D83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A9EBED-CE8E-42F9-ACB8-7802A4CA237D}" type="slidenum">
              <a:rPr lang="en-US" smtClean="0"/>
              <a:t>‹#›</a:t>
            </a:fld>
            <a:endParaRPr lang="en-US"/>
          </a:p>
        </p:txBody>
      </p:sp>
    </p:spTree>
    <p:extLst>
      <p:ext uri="{BB962C8B-B14F-4D97-AF65-F5344CB8AC3E}">
        <p14:creationId xmlns:p14="http://schemas.microsoft.com/office/powerpoint/2010/main" val="426130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 result file is “table_chart.xlsx”</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6723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916951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Home" type="title">
  <p:cSld name="TITLE">
    <p:spTree>
      <p:nvGrpSpPr>
        <p:cNvPr id="1" name="Shape 9"/>
        <p:cNvGrpSpPr/>
        <p:nvPr/>
      </p:nvGrpSpPr>
      <p:grpSpPr>
        <a:xfrm>
          <a:off x="0" y="0"/>
          <a:ext cx="0" cy="0"/>
          <a:chOff x="0" y="0"/>
          <a:chExt cx="0" cy="0"/>
        </a:xfrm>
      </p:grpSpPr>
      <p:sp>
        <p:nvSpPr>
          <p:cNvPr id="11" name="Google Shape;11;p13"/>
          <p:cNvSpPr txBox="1"/>
          <p:nvPr/>
        </p:nvSpPr>
        <p:spPr>
          <a:xfrm>
            <a:off x="311700" y="2455650"/>
            <a:ext cx="8520600" cy="84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rgbClr val="0B3789"/>
              </a:solidFill>
              <a:latin typeface="Arial"/>
              <a:ea typeface="Arial"/>
              <a:cs typeface="Arial"/>
              <a:sym typeface="Arial"/>
            </a:endParaRPr>
          </a:p>
        </p:txBody>
      </p:sp>
      <p:sp>
        <p:nvSpPr>
          <p:cNvPr id="12" name="Google Shape;12;p13"/>
          <p:cNvSpPr txBox="1"/>
          <p:nvPr/>
        </p:nvSpPr>
        <p:spPr>
          <a:xfrm>
            <a:off x="311700" y="1613850"/>
            <a:ext cx="8520600" cy="84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434343"/>
              </a:solidFill>
              <a:latin typeface="Arial"/>
              <a:ea typeface="Arial"/>
              <a:cs typeface="Arial"/>
              <a:sym typeface="Arial"/>
            </a:endParaRPr>
          </a:p>
        </p:txBody>
      </p:sp>
      <p:sp>
        <p:nvSpPr>
          <p:cNvPr id="13" name="Google Shape;13;p13"/>
          <p:cNvSpPr txBox="1">
            <a:spLocks noGrp="1"/>
          </p:cNvSpPr>
          <p:nvPr>
            <p:ph type="title"/>
          </p:nvPr>
        </p:nvSpPr>
        <p:spPr>
          <a:xfrm>
            <a:off x="311700" y="1503300"/>
            <a:ext cx="8520600" cy="740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2"/>
              </a:buClr>
              <a:buSzPts val="3600"/>
              <a:buNone/>
              <a:defRPr sz="3600" b="1">
                <a:solidFill>
                  <a:schemeClr val="accent2"/>
                </a:solidFill>
              </a:defRPr>
            </a:lvl1pPr>
            <a:lvl2pPr lvl="1" algn="ctr">
              <a:lnSpc>
                <a:spcPct val="100000"/>
              </a:lnSpc>
              <a:spcBef>
                <a:spcPts val="0"/>
              </a:spcBef>
              <a:spcAft>
                <a:spcPts val="0"/>
              </a:spcAft>
              <a:buClr>
                <a:schemeClr val="accent2"/>
              </a:buClr>
              <a:buSzPts val="3600"/>
              <a:buNone/>
              <a:defRPr sz="3600" b="1">
                <a:solidFill>
                  <a:schemeClr val="accent2"/>
                </a:solidFill>
              </a:defRPr>
            </a:lvl2pPr>
            <a:lvl3pPr lvl="2" algn="ctr">
              <a:lnSpc>
                <a:spcPct val="100000"/>
              </a:lnSpc>
              <a:spcBef>
                <a:spcPts val="0"/>
              </a:spcBef>
              <a:spcAft>
                <a:spcPts val="0"/>
              </a:spcAft>
              <a:buClr>
                <a:schemeClr val="accent2"/>
              </a:buClr>
              <a:buSzPts val="3600"/>
              <a:buNone/>
              <a:defRPr sz="3600" b="1">
                <a:solidFill>
                  <a:schemeClr val="accent2"/>
                </a:solidFill>
              </a:defRPr>
            </a:lvl3pPr>
            <a:lvl4pPr lvl="3" algn="ctr">
              <a:lnSpc>
                <a:spcPct val="100000"/>
              </a:lnSpc>
              <a:spcBef>
                <a:spcPts val="0"/>
              </a:spcBef>
              <a:spcAft>
                <a:spcPts val="0"/>
              </a:spcAft>
              <a:buClr>
                <a:schemeClr val="accent2"/>
              </a:buClr>
              <a:buSzPts val="3600"/>
              <a:buNone/>
              <a:defRPr sz="3600" b="1">
                <a:solidFill>
                  <a:schemeClr val="accent2"/>
                </a:solidFill>
              </a:defRPr>
            </a:lvl4pPr>
            <a:lvl5pPr lvl="4" algn="ctr">
              <a:lnSpc>
                <a:spcPct val="100000"/>
              </a:lnSpc>
              <a:spcBef>
                <a:spcPts val="0"/>
              </a:spcBef>
              <a:spcAft>
                <a:spcPts val="0"/>
              </a:spcAft>
              <a:buClr>
                <a:schemeClr val="accent2"/>
              </a:buClr>
              <a:buSzPts val="3600"/>
              <a:buNone/>
              <a:defRPr sz="3600" b="1">
                <a:solidFill>
                  <a:schemeClr val="accent2"/>
                </a:solidFill>
              </a:defRPr>
            </a:lvl5pPr>
            <a:lvl6pPr lvl="5" algn="ctr">
              <a:lnSpc>
                <a:spcPct val="100000"/>
              </a:lnSpc>
              <a:spcBef>
                <a:spcPts val="0"/>
              </a:spcBef>
              <a:spcAft>
                <a:spcPts val="0"/>
              </a:spcAft>
              <a:buClr>
                <a:schemeClr val="accent2"/>
              </a:buClr>
              <a:buSzPts val="3600"/>
              <a:buNone/>
              <a:defRPr sz="3600" b="1">
                <a:solidFill>
                  <a:schemeClr val="accent2"/>
                </a:solidFill>
              </a:defRPr>
            </a:lvl6pPr>
            <a:lvl7pPr lvl="6" algn="ctr">
              <a:lnSpc>
                <a:spcPct val="100000"/>
              </a:lnSpc>
              <a:spcBef>
                <a:spcPts val="0"/>
              </a:spcBef>
              <a:spcAft>
                <a:spcPts val="0"/>
              </a:spcAft>
              <a:buClr>
                <a:schemeClr val="accent2"/>
              </a:buClr>
              <a:buSzPts val="3600"/>
              <a:buNone/>
              <a:defRPr sz="3600" b="1">
                <a:solidFill>
                  <a:schemeClr val="accent2"/>
                </a:solidFill>
              </a:defRPr>
            </a:lvl7pPr>
            <a:lvl8pPr lvl="7" algn="ctr">
              <a:lnSpc>
                <a:spcPct val="100000"/>
              </a:lnSpc>
              <a:spcBef>
                <a:spcPts val="0"/>
              </a:spcBef>
              <a:spcAft>
                <a:spcPts val="0"/>
              </a:spcAft>
              <a:buClr>
                <a:schemeClr val="accent2"/>
              </a:buClr>
              <a:buSzPts val="3600"/>
              <a:buNone/>
              <a:defRPr sz="3600" b="1">
                <a:solidFill>
                  <a:schemeClr val="accent2"/>
                </a:solidFill>
              </a:defRPr>
            </a:lvl8pPr>
            <a:lvl9pPr lvl="8" algn="ctr">
              <a:lnSpc>
                <a:spcPct val="100000"/>
              </a:lnSpc>
              <a:spcBef>
                <a:spcPts val="0"/>
              </a:spcBef>
              <a:spcAft>
                <a:spcPts val="0"/>
              </a:spcAft>
              <a:buClr>
                <a:schemeClr val="accent2"/>
              </a:buClr>
              <a:buSzPts val="3600"/>
              <a:buNone/>
              <a:defRPr sz="3600" b="1">
                <a:solidFill>
                  <a:schemeClr val="accent2"/>
                </a:solidFill>
              </a:defRPr>
            </a:lvl9pPr>
          </a:lstStyle>
          <a:p>
            <a:endParaRPr/>
          </a:p>
        </p:txBody>
      </p:sp>
      <p:sp>
        <p:nvSpPr>
          <p:cNvPr id="14" name="Google Shape;14;p13"/>
          <p:cNvSpPr txBox="1">
            <a:spLocks noGrp="1"/>
          </p:cNvSpPr>
          <p:nvPr>
            <p:ph type="title" idx="2"/>
          </p:nvPr>
        </p:nvSpPr>
        <p:spPr>
          <a:xfrm>
            <a:off x="311700" y="2244000"/>
            <a:ext cx="8520600" cy="740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3"/>
              </a:buClr>
              <a:buSzPts val="3600"/>
              <a:buNone/>
              <a:defRPr sz="3600">
                <a:solidFill>
                  <a:schemeClr val="accent3"/>
                </a:solidFill>
              </a:defRPr>
            </a:lvl1pPr>
            <a:lvl2pPr lvl="1" algn="ctr">
              <a:lnSpc>
                <a:spcPct val="100000"/>
              </a:lnSpc>
              <a:spcBef>
                <a:spcPts val="0"/>
              </a:spcBef>
              <a:spcAft>
                <a:spcPts val="0"/>
              </a:spcAft>
              <a:buClr>
                <a:schemeClr val="accent3"/>
              </a:buClr>
              <a:buSzPts val="3600"/>
              <a:buNone/>
              <a:defRPr sz="3600">
                <a:solidFill>
                  <a:schemeClr val="accent3"/>
                </a:solidFill>
              </a:defRPr>
            </a:lvl2pPr>
            <a:lvl3pPr lvl="2" algn="ctr">
              <a:lnSpc>
                <a:spcPct val="100000"/>
              </a:lnSpc>
              <a:spcBef>
                <a:spcPts val="0"/>
              </a:spcBef>
              <a:spcAft>
                <a:spcPts val="0"/>
              </a:spcAft>
              <a:buClr>
                <a:schemeClr val="accent3"/>
              </a:buClr>
              <a:buSzPts val="3600"/>
              <a:buNone/>
              <a:defRPr sz="3600">
                <a:solidFill>
                  <a:schemeClr val="accent3"/>
                </a:solidFill>
              </a:defRPr>
            </a:lvl3pPr>
            <a:lvl4pPr lvl="3" algn="ctr">
              <a:lnSpc>
                <a:spcPct val="100000"/>
              </a:lnSpc>
              <a:spcBef>
                <a:spcPts val="0"/>
              </a:spcBef>
              <a:spcAft>
                <a:spcPts val="0"/>
              </a:spcAft>
              <a:buClr>
                <a:schemeClr val="accent3"/>
              </a:buClr>
              <a:buSzPts val="3600"/>
              <a:buNone/>
              <a:defRPr sz="3600">
                <a:solidFill>
                  <a:schemeClr val="accent3"/>
                </a:solidFill>
              </a:defRPr>
            </a:lvl4pPr>
            <a:lvl5pPr lvl="4" algn="ctr">
              <a:lnSpc>
                <a:spcPct val="100000"/>
              </a:lnSpc>
              <a:spcBef>
                <a:spcPts val="0"/>
              </a:spcBef>
              <a:spcAft>
                <a:spcPts val="0"/>
              </a:spcAft>
              <a:buClr>
                <a:schemeClr val="accent3"/>
              </a:buClr>
              <a:buSzPts val="3600"/>
              <a:buNone/>
              <a:defRPr sz="3600">
                <a:solidFill>
                  <a:schemeClr val="accent3"/>
                </a:solidFill>
              </a:defRPr>
            </a:lvl5pPr>
            <a:lvl6pPr lvl="5" algn="ctr">
              <a:lnSpc>
                <a:spcPct val="100000"/>
              </a:lnSpc>
              <a:spcBef>
                <a:spcPts val="0"/>
              </a:spcBef>
              <a:spcAft>
                <a:spcPts val="0"/>
              </a:spcAft>
              <a:buClr>
                <a:schemeClr val="accent3"/>
              </a:buClr>
              <a:buSzPts val="3600"/>
              <a:buNone/>
              <a:defRPr sz="3600">
                <a:solidFill>
                  <a:schemeClr val="accent3"/>
                </a:solidFill>
              </a:defRPr>
            </a:lvl6pPr>
            <a:lvl7pPr lvl="6" algn="ctr">
              <a:lnSpc>
                <a:spcPct val="100000"/>
              </a:lnSpc>
              <a:spcBef>
                <a:spcPts val="0"/>
              </a:spcBef>
              <a:spcAft>
                <a:spcPts val="0"/>
              </a:spcAft>
              <a:buClr>
                <a:schemeClr val="accent3"/>
              </a:buClr>
              <a:buSzPts val="3600"/>
              <a:buNone/>
              <a:defRPr sz="3600">
                <a:solidFill>
                  <a:schemeClr val="accent3"/>
                </a:solidFill>
              </a:defRPr>
            </a:lvl7pPr>
            <a:lvl8pPr lvl="7" algn="ctr">
              <a:lnSpc>
                <a:spcPct val="100000"/>
              </a:lnSpc>
              <a:spcBef>
                <a:spcPts val="0"/>
              </a:spcBef>
              <a:spcAft>
                <a:spcPts val="0"/>
              </a:spcAft>
              <a:buClr>
                <a:schemeClr val="accent3"/>
              </a:buClr>
              <a:buSzPts val="3600"/>
              <a:buNone/>
              <a:defRPr sz="3600">
                <a:solidFill>
                  <a:schemeClr val="accent3"/>
                </a:solidFill>
              </a:defRPr>
            </a:lvl8pPr>
            <a:lvl9pPr lvl="8" algn="ctr">
              <a:lnSpc>
                <a:spcPct val="100000"/>
              </a:lnSpc>
              <a:spcBef>
                <a:spcPts val="0"/>
              </a:spcBef>
              <a:spcAft>
                <a:spcPts val="0"/>
              </a:spcAft>
              <a:buClr>
                <a:schemeClr val="accent3"/>
              </a:buClr>
              <a:buSzPts val="3600"/>
              <a:buNone/>
              <a:defRPr sz="3600">
                <a:solidFill>
                  <a:schemeClr val="accent3"/>
                </a:solidFill>
              </a:defRPr>
            </a:lvl9pPr>
          </a:lstStyle>
          <a:p>
            <a:endParaRPr/>
          </a:p>
        </p:txBody>
      </p:sp>
      <p:sp>
        <p:nvSpPr>
          <p:cNvPr id="15" name="Google Shape;15;p13"/>
          <p:cNvSpPr/>
          <p:nvPr/>
        </p:nvSpPr>
        <p:spPr>
          <a:xfrm>
            <a:off x="0" y="3110625"/>
            <a:ext cx="2664300" cy="2032800"/>
          </a:xfrm>
          <a:prstGeom prst="rtTriangle">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accent2"/>
              </a:solidFill>
              <a:latin typeface="Arial"/>
              <a:ea typeface="Arial"/>
              <a:cs typeface="Arial"/>
              <a:sym typeface="Arial"/>
            </a:endParaRPr>
          </a:p>
        </p:txBody>
      </p:sp>
      <p:sp>
        <p:nvSpPr>
          <p:cNvPr id="16" name="Google Shape;16;p13"/>
          <p:cNvSpPr/>
          <p:nvPr/>
        </p:nvSpPr>
        <p:spPr>
          <a:xfrm>
            <a:off x="0" y="3689100"/>
            <a:ext cx="2920800" cy="1454400"/>
          </a:xfrm>
          <a:prstGeom prst="triangle">
            <a:avLst>
              <a:gd name="adj" fmla="val 49330"/>
            </a:avLst>
          </a:prstGeom>
          <a:solidFill>
            <a:schemeClr val="accent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 name="Google Shape;61;p15">
            <a:extLst>
              <a:ext uri="{FF2B5EF4-FFF2-40B4-BE49-F238E27FC236}">
                <a16:creationId xmlns:a16="http://schemas.microsoft.com/office/drawing/2014/main" id="{7DAA31D3-0790-445D-0385-CFF969A96F7B}"/>
              </a:ext>
            </a:extLst>
          </p:cNvPr>
          <p:cNvPicPr preferRelativeResize="0"/>
          <p:nvPr userDrawn="1"/>
        </p:nvPicPr>
        <p:blipFill rotWithShape="1">
          <a:blip r:embed="rId2">
            <a:alphaModFix/>
          </a:blip>
          <a:srcRect/>
          <a:stretch/>
        </p:blipFill>
        <p:spPr>
          <a:xfrm>
            <a:off x="247585" y="248357"/>
            <a:ext cx="515962" cy="48997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3">
  <p:cSld name="CUSTOM_7">
    <p:spTree>
      <p:nvGrpSpPr>
        <p:cNvPr id="1" name="Shape 17"/>
        <p:cNvGrpSpPr/>
        <p:nvPr/>
      </p:nvGrpSpPr>
      <p:grpSpPr>
        <a:xfrm>
          <a:off x="0" y="0"/>
          <a:ext cx="0" cy="0"/>
          <a:chOff x="0" y="0"/>
          <a:chExt cx="0" cy="0"/>
        </a:xfrm>
      </p:grpSpPr>
      <p:sp>
        <p:nvSpPr>
          <p:cNvPr id="18" name="Google Shape;18;p14"/>
          <p:cNvSpPr/>
          <p:nvPr/>
        </p:nvSpPr>
        <p:spPr>
          <a:xfrm rot="5400000">
            <a:off x="-1926915" y="1927200"/>
            <a:ext cx="5144100" cy="1289700"/>
          </a:xfrm>
          <a:prstGeom prst="triangle">
            <a:avLst>
              <a:gd name="adj" fmla="val 87445"/>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4"/>
          <p:cNvSpPr txBox="1">
            <a:spLocks noGrp="1"/>
          </p:cNvSpPr>
          <p:nvPr>
            <p:ph type="body" idx="1"/>
          </p:nvPr>
        </p:nvSpPr>
        <p:spPr>
          <a:xfrm>
            <a:off x="3457446" y="1996800"/>
            <a:ext cx="3820800" cy="21375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chemeClr val="accent2"/>
              </a:buClr>
              <a:buSzPts val="1400"/>
              <a:buChar char="●"/>
              <a:defRPr sz="1400">
                <a:solidFill>
                  <a:schemeClr val="accent2"/>
                </a:solidFill>
              </a:defRPr>
            </a:lvl1pPr>
            <a:lvl2pPr marL="914400" lvl="1" indent="-292100" algn="l">
              <a:lnSpc>
                <a:spcPct val="115000"/>
              </a:lnSpc>
              <a:spcBef>
                <a:spcPts val="800"/>
              </a:spcBef>
              <a:spcAft>
                <a:spcPts val="0"/>
              </a:spcAft>
              <a:buClr>
                <a:schemeClr val="accent2"/>
              </a:buClr>
              <a:buSzPts val="1000"/>
              <a:buChar char="○"/>
              <a:defRPr sz="1000">
                <a:solidFill>
                  <a:schemeClr val="accent2"/>
                </a:solidFill>
              </a:defRPr>
            </a:lvl2pPr>
            <a:lvl3pPr marL="1371600" lvl="2" indent="-292100" algn="l">
              <a:lnSpc>
                <a:spcPct val="115000"/>
              </a:lnSpc>
              <a:spcBef>
                <a:spcPts val="800"/>
              </a:spcBef>
              <a:spcAft>
                <a:spcPts val="0"/>
              </a:spcAft>
              <a:buClr>
                <a:schemeClr val="accent2"/>
              </a:buClr>
              <a:buSzPts val="1000"/>
              <a:buChar char="■"/>
              <a:defRPr sz="1000">
                <a:solidFill>
                  <a:schemeClr val="accent2"/>
                </a:solidFill>
              </a:defRPr>
            </a:lvl3pPr>
            <a:lvl4pPr marL="1828800" lvl="3" indent="-292100" algn="l">
              <a:lnSpc>
                <a:spcPct val="115000"/>
              </a:lnSpc>
              <a:spcBef>
                <a:spcPts val="800"/>
              </a:spcBef>
              <a:spcAft>
                <a:spcPts val="0"/>
              </a:spcAft>
              <a:buClr>
                <a:schemeClr val="accent2"/>
              </a:buClr>
              <a:buSzPts val="1000"/>
              <a:buChar char="●"/>
              <a:defRPr sz="1000">
                <a:solidFill>
                  <a:schemeClr val="accent2"/>
                </a:solidFill>
              </a:defRPr>
            </a:lvl4pPr>
            <a:lvl5pPr marL="2286000" lvl="4" indent="-292100" algn="l">
              <a:lnSpc>
                <a:spcPct val="115000"/>
              </a:lnSpc>
              <a:spcBef>
                <a:spcPts val="800"/>
              </a:spcBef>
              <a:spcAft>
                <a:spcPts val="0"/>
              </a:spcAft>
              <a:buClr>
                <a:schemeClr val="accent2"/>
              </a:buClr>
              <a:buSzPts val="1000"/>
              <a:buChar char="○"/>
              <a:defRPr sz="1000">
                <a:solidFill>
                  <a:schemeClr val="accent2"/>
                </a:solidFill>
              </a:defRPr>
            </a:lvl5pPr>
            <a:lvl6pPr marL="2743200" lvl="5" indent="-292100" algn="l">
              <a:lnSpc>
                <a:spcPct val="115000"/>
              </a:lnSpc>
              <a:spcBef>
                <a:spcPts val="800"/>
              </a:spcBef>
              <a:spcAft>
                <a:spcPts val="0"/>
              </a:spcAft>
              <a:buClr>
                <a:schemeClr val="accent2"/>
              </a:buClr>
              <a:buSzPts val="1000"/>
              <a:buChar char="■"/>
              <a:defRPr sz="1000">
                <a:solidFill>
                  <a:schemeClr val="accent2"/>
                </a:solidFill>
              </a:defRPr>
            </a:lvl6pPr>
            <a:lvl7pPr marL="3200400" lvl="6" indent="-292100" algn="l">
              <a:lnSpc>
                <a:spcPct val="115000"/>
              </a:lnSpc>
              <a:spcBef>
                <a:spcPts val="800"/>
              </a:spcBef>
              <a:spcAft>
                <a:spcPts val="0"/>
              </a:spcAft>
              <a:buClr>
                <a:schemeClr val="accent2"/>
              </a:buClr>
              <a:buSzPts val="1000"/>
              <a:buChar char="●"/>
              <a:defRPr sz="1000">
                <a:solidFill>
                  <a:schemeClr val="accent2"/>
                </a:solidFill>
              </a:defRPr>
            </a:lvl7pPr>
            <a:lvl8pPr marL="3657600" lvl="7" indent="-292100" algn="l">
              <a:lnSpc>
                <a:spcPct val="115000"/>
              </a:lnSpc>
              <a:spcBef>
                <a:spcPts val="800"/>
              </a:spcBef>
              <a:spcAft>
                <a:spcPts val="0"/>
              </a:spcAft>
              <a:buClr>
                <a:schemeClr val="accent2"/>
              </a:buClr>
              <a:buSzPts val="1000"/>
              <a:buChar char="○"/>
              <a:defRPr sz="1000">
                <a:solidFill>
                  <a:schemeClr val="accent2"/>
                </a:solidFill>
              </a:defRPr>
            </a:lvl8pPr>
            <a:lvl9pPr marL="4114800" lvl="8" indent="-292100" algn="l">
              <a:lnSpc>
                <a:spcPct val="115000"/>
              </a:lnSpc>
              <a:spcBef>
                <a:spcPts val="800"/>
              </a:spcBef>
              <a:spcAft>
                <a:spcPts val="800"/>
              </a:spcAft>
              <a:buClr>
                <a:schemeClr val="accent2"/>
              </a:buClr>
              <a:buSzPts val="1000"/>
              <a:buChar char="■"/>
              <a:defRPr sz="1000">
                <a:solidFill>
                  <a:schemeClr val="accent2"/>
                </a:solidFill>
              </a:defRPr>
            </a:lvl9pPr>
          </a:lstStyle>
          <a:p>
            <a:endParaRPr/>
          </a:p>
        </p:txBody>
      </p:sp>
      <p:cxnSp>
        <p:nvCxnSpPr>
          <p:cNvPr id="20" name="Google Shape;20;p14"/>
          <p:cNvCxnSpPr/>
          <p:nvPr/>
        </p:nvCxnSpPr>
        <p:spPr>
          <a:xfrm rot="10800000" flipH="1">
            <a:off x="3457446" y="1923825"/>
            <a:ext cx="3820800" cy="1200"/>
          </a:xfrm>
          <a:prstGeom prst="straightConnector1">
            <a:avLst/>
          </a:prstGeom>
          <a:noFill/>
          <a:ln w="9525" cap="flat" cmpd="sng">
            <a:solidFill>
              <a:schemeClr val="accent3"/>
            </a:solidFill>
            <a:prstDash val="solid"/>
            <a:round/>
            <a:headEnd type="none" w="sm" len="sm"/>
            <a:tailEnd type="none" w="sm" len="sm"/>
          </a:ln>
        </p:spPr>
      </p:cxnSp>
      <p:sp>
        <p:nvSpPr>
          <p:cNvPr id="21" name="Google Shape;21;p14"/>
          <p:cNvSpPr/>
          <p:nvPr/>
        </p:nvSpPr>
        <p:spPr>
          <a:xfrm rot="5400000">
            <a:off x="-2105354" y="2105175"/>
            <a:ext cx="5144100" cy="933300"/>
          </a:xfrm>
          <a:prstGeom prst="triangle">
            <a:avLst>
              <a:gd name="adj" fmla="val 37021"/>
            </a:avLst>
          </a:prstGeom>
          <a:solidFill>
            <a:srgbClr val="B0006E">
              <a:alpha val="84705"/>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2" name="Google Shape;22;p14"/>
          <p:cNvSpPr/>
          <p:nvPr/>
        </p:nvSpPr>
        <p:spPr>
          <a:xfrm rot="2482970">
            <a:off x="960036" y="1268082"/>
            <a:ext cx="427024" cy="352856"/>
          </a:xfrm>
          <a:prstGeom prst="triangle">
            <a:avLst>
              <a:gd name="adj" fmla="val 47453"/>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3" name="Google Shape;23;p14"/>
          <p:cNvSpPr/>
          <p:nvPr/>
        </p:nvSpPr>
        <p:spPr>
          <a:xfrm rot="-2124361">
            <a:off x="1329106" y="1016134"/>
            <a:ext cx="591853" cy="511781"/>
          </a:xfrm>
          <a:prstGeom prst="triangle">
            <a:avLst>
              <a:gd name="adj" fmla="val 47453"/>
            </a:avLst>
          </a:prstGeom>
          <a:solidFill>
            <a:schemeClr val="accent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4" name="Google Shape;24;p14"/>
          <p:cNvSpPr txBox="1">
            <a:spLocks noGrp="1"/>
          </p:cNvSpPr>
          <p:nvPr>
            <p:ph type="title"/>
          </p:nvPr>
        </p:nvSpPr>
        <p:spPr>
          <a:xfrm>
            <a:off x="2851932" y="685069"/>
            <a:ext cx="5031900" cy="1173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3"/>
              </a:buClr>
              <a:buSzPts val="2300"/>
              <a:buNone/>
              <a:defRPr sz="2300" b="1">
                <a:solidFill>
                  <a:schemeClr val="accent3"/>
                </a:solidFill>
              </a:defRPr>
            </a:lvl1pPr>
            <a:lvl2pPr lvl="1" algn="ctr">
              <a:lnSpc>
                <a:spcPct val="100000"/>
              </a:lnSpc>
              <a:spcBef>
                <a:spcPts val="0"/>
              </a:spcBef>
              <a:spcAft>
                <a:spcPts val="0"/>
              </a:spcAft>
              <a:buClr>
                <a:schemeClr val="accent3"/>
              </a:buClr>
              <a:buSzPts val="2300"/>
              <a:buNone/>
              <a:defRPr sz="2300">
                <a:solidFill>
                  <a:schemeClr val="accent3"/>
                </a:solidFill>
              </a:defRPr>
            </a:lvl2pPr>
            <a:lvl3pPr lvl="2" algn="ctr">
              <a:lnSpc>
                <a:spcPct val="100000"/>
              </a:lnSpc>
              <a:spcBef>
                <a:spcPts val="0"/>
              </a:spcBef>
              <a:spcAft>
                <a:spcPts val="0"/>
              </a:spcAft>
              <a:buClr>
                <a:schemeClr val="accent3"/>
              </a:buClr>
              <a:buSzPts val="2300"/>
              <a:buNone/>
              <a:defRPr sz="2300">
                <a:solidFill>
                  <a:schemeClr val="accent3"/>
                </a:solidFill>
              </a:defRPr>
            </a:lvl3pPr>
            <a:lvl4pPr lvl="3" algn="ctr">
              <a:lnSpc>
                <a:spcPct val="100000"/>
              </a:lnSpc>
              <a:spcBef>
                <a:spcPts val="0"/>
              </a:spcBef>
              <a:spcAft>
                <a:spcPts val="0"/>
              </a:spcAft>
              <a:buClr>
                <a:schemeClr val="accent3"/>
              </a:buClr>
              <a:buSzPts val="2300"/>
              <a:buNone/>
              <a:defRPr sz="2300">
                <a:solidFill>
                  <a:schemeClr val="accent3"/>
                </a:solidFill>
              </a:defRPr>
            </a:lvl4pPr>
            <a:lvl5pPr lvl="4" algn="ctr">
              <a:lnSpc>
                <a:spcPct val="100000"/>
              </a:lnSpc>
              <a:spcBef>
                <a:spcPts val="0"/>
              </a:spcBef>
              <a:spcAft>
                <a:spcPts val="0"/>
              </a:spcAft>
              <a:buClr>
                <a:schemeClr val="accent3"/>
              </a:buClr>
              <a:buSzPts val="2300"/>
              <a:buNone/>
              <a:defRPr sz="2300">
                <a:solidFill>
                  <a:schemeClr val="accent3"/>
                </a:solidFill>
              </a:defRPr>
            </a:lvl5pPr>
            <a:lvl6pPr lvl="5" algn="ctr">
              <a:lnSpc>
                <a:spcPct val="100000"/>
              </a:lnSpc>
              <a:spcBef>
                <a:spcPts val="0"/>
              </a:spcBef>
              <a:spcAft>
                <a:spcPts val="0"/>
              </a:spcAft>
              <a:buClr>
                <a:schemeClr val="accent3"/>
              </a:buClr>
              <a:buSzPts val="2300"/>
              <a:buNone/>
              <a:defRPr sz="2300">
                <a:solidFill>
                  <a:schemeClr val="accent3"/>
                </a:solidFill>
              </a:defRPr>
            </a:lvl6pPr>
            <a:lvl7pPr lvl="6" algn="ctr">
              <a:lnSpc>
                <a:spcPct val="100000"/>
              </a:lnSpc>
              <a:spcBef>
                <a:spcPts val="0"/>
              </a:spcBef>
              <a:spcAft>
                <a:spcPts val="0"/>
              </a:spcAft>
              <a:buClr>
                <a:schemeClr val="accent3"/>
              </a:buClr>
              <a:buSzPts val="2300"/>
              <a:buNone/>
              <a:defRPr sz="2300">
                <a:solidFill>
                  <a:schemeClr val="accent3"/>
                </a:solidFill>
              </a:defRPr>
            </a:lvl7pPr>
            <a:lvl8pPr lvl="7" algn="ctr">
              <a:lnSpc>
                <a:spcPct val="100000"/>
              </a:lnSpc>
              <a:spcBef>
                <a:spcPts val="0"/>
              </a:spcBef>
              <a:spcAft>
                <a:spcPts val="0"/>
              </a:spcAft>
              <a:buClr>
                <a:schemeClr val="accent3"/>
              </a:buClr>
              <a:buSzPts val="2300"/>
              <a:buNone/>
              <a:defRPr sz="2300">
                <a:solidFill>
                  <a:schemeClr val="accent3"/>
                </a:solidFill>
              </a:defRPr>
            </a:lvl8pPr>
            <a:lvl9pPr lvl="8" algn="ctr">
              <a:lnSpc>
                <a:spcPct val="100000"/>
              </a:lnSpc>
              <a:spcBef>
                <a:spcPts val="0"/>
              </a:spcBef>
              <a:spcAft>
                <a:spcPts val="0"/>
              </a:spcAft>
              <a:buClr>
                <a:schemeClr val="accent3"/>
              </a:buClr>
              <a:buSzPts val="2300"/>
              <a:buNone/>
              <a:defRPr sz="2300">
                <a:solidFill>
                  <a:schemeClr val="accent3"/>
                </a:solidFill>
              </a:defRPr>
            </a:lvl9pPr>
          </a:lstStyle>
          <a:p>
            <a:endParaRPr/>
          </a:p>
        </p:txBody>
      </p:sp>
      <p:sp>
        <p:nvSpPr>
          <p:cNvPr id="25" name="Google Shape;25;p1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 name="Google Shape;95;p23">
            <a:extLst>
              <a:ext uri="{FF2B5EF4-FFF2-40B4-BE49-F238E27FC236}">
                <a16:creationId xmlns:a16="http://schemas.microsoft.com/office/drawing/2014/main" id="{6AA9E84C-47C4-A361-42D8-D5E353BE3B51}"/>
              </a:ext>
            </a:extLst>
          </p:cNvPr>
          <p:cNvPicPr preferRelativeResize="0"/>
          <p:nvPr userDrawn="1"/>
        </p:nvPicPr>
        <p:blipFill rotWithShape="1">
          <a:blip r:embed="rId2">
            <a:alphaModFix/>
          </a:blip>
          <a:srcRect/>
          <a:stretch/>
        </p:blipFill>
        <p:spPr>
          <a:xfrm>
            <a:off x="87702" y="4678134"/>
            <a:ext cx="242913" cy="2306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15"/>
          <p:cNvSpPr txBox="1">
            <a:spLocks noGrp="1"/>
          </p:cNvSpPr>
          <p:nvPr>
            <p:ph type="title"/>
          </p:nvPr>
        </p:nvSpPr>
        <p:spPr>
          <a:xfrm>
            <a:off x="6598561" y="4864875"/>
            <a:ext cx="2233800" cy="185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434343"/>
              </a:buClr>
              <a:buSzPts val="700"/>
              <a:buNone/>
              <a:defRPr sz="700" i="1">
                <a:solidFill>
                  <a:srgbClr val="434343"/>
                </a:solidFill>
              </a:defRPr>
            </a:lvl1pPr>
            <a:lvl2pPr lvl="1" algn="r">
              <a:lnSpc>
                <a:spcPct val="100000"/>
              </a:lnSpc>
              <a:spcBef>
                <a:spcPts val="0"/>
              </a:spcBef>
              <a:spcAft>
                <a:spcPts val="0"/>
              </a:spcAft>
              <a:buClr>
                <a:srgbClr val="434343"/>
              </a:buClr>
              <a:buSzPts val="700"/>
              <a:buNone/>
              <a:defRPr sz="700" i="1">
                <a:solidFill>
                  <a:srgbClr val="434343"/>
                </a:solidFill>
              </a:defRPr>
            </a:lvl2pPr>
            <a:lvl3pPr lvl="2" algn="r">
              <a:lnSpc>
                <a:spcPct val="100000"/>
              </a:lnSpc>
              <a:spcBef>
                <a:spcPts val="0"/>
              </a:spcBef>
              <a:spcAft>
                <a:spcPts val="0"/>
              </a:spcAft>
              <a:buClr>
                <a:srgbClr val="434343"/>
              </a:buClr>
              <a:buSzPts val="700"/>
              <a:buNone/>
              <a:defRPr sz="700" i="1">
                <a:solidFill>
                  <a:srgbClr val="434343"/>
                </a:solidFill>
              </a:defRPr>
            </a:lvl3pPr>
            <a:lvl4pPr lvl="3" algn="r">
              <a:lnSpc>
                <a:spcPct val="100000"/>
              </a:lnSpc>
              <a:spcBef>
                <a:spcPts val="0"/>
              </a:spcBef>
              <a:spcAft>
                <a:spcPts val="0"/>
              </a:spcAft>
              <a:buClr>
                <a:srgbClr val="434343"/>
              </a:buClr>
              <a:buSzPts val="700"/>
              <a:buNone/>
              <a:defRPr sz="700" i="1">
                <a:solidFill>
                  <a:srgbClr val="434343"/>
                </a:solidFill>
              </a:defRPr>
            </a:lvl4pPr>
            <a:lvl5pPr lvl="4" algn="r">
              <a:lnSpc>
                <a:spcPct val="100000"/>
              </a:lnSpc>
              <a:spcBef>
                <a:spcPts val="0"/>
              </a:spcBef>
              <a:spcAft>
                <a:spcPts val="0"/>
              </a:spcAft>
              <a:buClr>
                <a:srgbClr val="434343"/>
              </a:buClr>
              <a:buSzPts val="700"/>
              <a:buNone/>
              <a:defRPr sz="700" i="1">
                <a:solidFill>
                  <a:srgbClr val="434343"/>
                </a:solidFill>
              </a:defRPr>
            </a:lvl5pPr>
            <a:lvl6pPr lvl="5" algn="r">
              <a:lnSpc>
                <a:spcPct val="100000"/>
              </a:lnSpc>
              <a:spcBef>
                <a:spcPts val="0"/>
              </a:spcBef>
              <a:spcAft>
                <a:spcPts val="0"/>
              </a:spcAft>
              <a:buClr>
                <a:srgbClr val="434343"/>
              </a:buClr>
              <a:buSzPts val="700"/>
              <a:buNone/>
              <a:defRPr sz="700" i="1">
                <a:solidFill>
                  <a:srgbClr val="434343"/>
                </a:solidFill>
              </a:defRPr>
            </a:lvl6pPr>
            <a:lvl7pPr lvl="6" algn="r">
              <a:lnSpc>
                <a:spcPct val="100000"/>
              </a:lnSpc>
              <a:spcBef>
                <a:spcPts val="0"/>
              </a:spcBef>
              <a:spcAft>
                <a:spcPts val="0"/>
              </a:spcAft>
              <a:buClr>
                <a:srgbClr val="434343"/>
              </a:buClr>
              <a:buSzPts val="700"/>
              <a:buNone/>
              <a:defRPr sz="700" i="1">
                <a:solidFill>
                  <a:srgbClr val="434343"/>
                </a:solidFill>
              </a:defRPr>
            </a:lvl7pPr>
            <a:lvl8pPr lvl="7" algn="r">
              <a:lnSpc>
                <a:spcPct val="100000"/>
              </a:lnSpc>
              <a:spcBef>
                <a:spcPts val="0"/>
              </a:spcBef>
              <a:spcAft>
                <a:spcPts val="0"/>
              </a:spcAft>
              <a:buClr>
                <a:srgbClr val="434343"/>
              </a:buClr>
              <a:buSzPts val="700"/>
              <a:buNone/>
              <a:defRPr sz="700" i="1">
                <a:solidFill>
                  <a:srgbClr val="434343"/>
                </a:solidFill>
              </a:defRPr>
            </a:lvl8pPr>
            <a:lvl9pPr lvl="8" algn="r">
              <a:lnSpc>
                <a:spcPct val="100000"/>
              </a:lnSpc>
              <a:spcBef>
                <a:spcPts val="0"/>
              </a:spcBef>
              <a:spcAft>
                <a:spcPts val="0"/>
              </a:spcAft>
              <a:buClr>
                <a:srgbClr val="434343"/>
              </a:buClr>
              <a:buSzPts val="700"/>
              <a:buNone/>
              <a:defRPr sz="700" i="1">
                <a:solidFill>
                  <a:srgbClr val="434343"/>
                </a:solidFill>
              </a:defRPr>
            </a:lvl9pPr>
          </a:lstStyle>
          <a:p>
            <a:endParaRPr/>
          </a:p>
        </p:txBody>
      </p:sp>
      <p:sp>
        <p:nvSpPr>
          <p:cNvPr id="28" name="Google Shape;28;p15"/>
          <p:cNvSpPr txBox="1">
            <a:spLocks noGrp="1"/>
          </p:cNvSpPr>
          <p:nvPr>
            <p:ph type="title" idx="2"/>
          </p:nvPr>
        </p:nvSpPr>
        <p:spPr>
          <a:xfrm>
            <a:off x="454764" y="4864875"/>
            <a:ext cx="2233800" cy="185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434343"/>
              </a:buClr>
              <a:buSzPts val="700"/>
              <a:buNone/>
              <a:defRPr sz="700" i="1">
                <a:solidFill>
                  <a:srgbClr val="434343"/>
                </a:solidFill>
              </a:defRPr>
            </a:lvl1pPr>
            <a:lvl2pPr lvl="1" algn="l">
              <a:lnSpc>
                <a:spcPct val="100000"/>
              </a:lnSpc>
              <a:spcBef>
                <a:spcPts val="0"/>
              </a:spcBef>
              <a:spcAft>
                <a:spcPts val="0"/>
              </a:spcAft>
              <a:buClr>
                <a:srgbClr val="434343"/>
              </a:buClr>
              <a:buSzPts val="700"/>
              <a:buNone/>
              <a:defRPr sz="700" i="1">
                <a:solidFill>
                  <a:srgbClr val="434343"/>
                </a:solidFill>
              </a:defRPr>
            </a:lvl2pPr>
            <a:lvl3pPr lvl="2" algn="l">
              <a:lnSpc>
                <a:spcPct val="100000"/>
              </a:lnSpc>
              <a:spcBef>
                <a:spcPts val="0"/>
              </a:spcBef>
              <a:spcAft>
                <a:spcPts val="0"/>
              </a:spcAft>
              <a:buClr>
                <a:srgbClr val="434343"/>
              </a:buClr>
              <a:buSzPts val="700"/>
              <a:buNone/>
              <a:defRPr sz="700" i="1">
                <a:solidFill>
                  <a:srgbClr val="434343"/>
                </a:solidFill>
              </a:defRPr>
            </a:lvl3pPr>
            <a:lvl4pPr lvl="3" algn="l">
              <a:lnSpc>
                <a:spcPct val="100000"/>
              </a:lnSpc>
              <a:spcBef>
                <a:spcPts val="0"/>
              </a:spcBef>
              <a:spcAft>
                <a:spcPts val="0"/>
              </a:spcAft>
              <a:buClr>
                <a:srgbClr val="434343"/>
              </a:buClr>
              <a:buSzPts val="700"/>
              <a:buNone/>
              <a:defRPr sz="700" i="1">
                <a:solidFill>
                  <a:srgbClr val="434343"/>
                </a:solidFill>
              </a:defRPr>
            </a:lvl4pPr>
            <a:lvl5pPr lvl="4" algn="l">
              <a:lnSpc>
                <a:spcPct val="100000"/>
              </a:lnSpc>
              <a:spcBef>
                <a:spcPts val="0"/>
              </a:spcBef>
              <a:spcAft>
                <a:spcPts val="0"/>
              </a:spcAft>
              <a:buClr>
                <a:srgbClr val="434343"/>
              </a:buClr>
              <a:buSzPts val="700"/>
              <a:buNone/>
              <a:defRPr sz="700" i="1">
                <a:solidFill>
                  <a:srgbClr val="434343"/>
                </a:solidFill>
              </a:defRPr>
            </a:lvl5pPr>
            <a:lvl6pPr lvl="5" algn="l">
              <a:lnSpc>
                <a:spcPct val="100000"/>
              </a:lnSpc>
              <a:spcBef>
                <a:spcPts val="0"/>
              </a:spcBef>
              <a:spcAft>
                <a:spcPts val="0"/>
              </a:spcAft>
              <a:buClr>
                <a:srgbClr val="434343"/>
              </a:buClr>
              <a:buSzPts val="700"/>
              <a:buNone/>
              <a:defRPr sz="700" i="1">
                <a:solidFill>
                  <a:srgbClr val="434343"/>
                </a:solidFill>
              </a:defRPr>
            </a:lvl6pPr>
            <a:lvl7pPr lvl="6" algn="l">
              <a:lnSpc>
                <a:spcPct val="100000"/>
              </a:lnSpc>
              <a:spcBef>
                <a:spcPts val="0"/>
              </a:spcBef>
              <a:spcAft>
                <a:spcPts val="0"/>
              </a:spcAft>
              <a:buClr>
                <a:srgbClr val="434343"/>
              </a:buClr>
              <a:buSzPts val="700"/>
              <a:buNone/>
              <a:defRPr sz="700" i="1">
                <a:solidFill>
                  <a:srgbClr val="434343"/>
                </a:solidFill>
              </a:defRPr>
            </a:lvl7pPr>
            <a:lvl8pPr lvl="7" algn="l">
              <a:lnSpc>
                <a:spcPct val="100000"/>
              </a:lnSpc>
              <a:spcBef>
                <a:spcPts val="0"/>
              </a:spcBef>
              <a:spcAft>
                <a:spcPts val="0"/>
              </a:spcAft>
              <a:buClr>
                <a:srgbClr val="434343"/>
              </a:buClr>
              <a:buSzPts val="700"/>
              <a:buNone/>
              <a:defRPr sz="700" i="1">
                <a:solidFill>
                  <a:srgbClr val="434343"/>
                </a:solidFill>
              </a:defRPr>
            </a:lvl8pPr>
            <a:lvl9pPr lvl="8" algn="l">
              <a:lnSpc>
                <a:spcPct val="100000"/>
              </a:lnSpc>
              <a:spcBef>
                <a:spcPts val="0"/>
              </a:spcBef>
              <a:spcAft>
                <a:spcPts val="0"/>
              </a:spcAft>
              <a:buClr>
                <a:srgbClr val="434343"/>
              </a:buClr>
              <a:buSzPts val="700"/>
              <a:buNone/>
              <a:defRPr sz="700" i="1">
                <a:solidFill>
                  <a:srgbClr val="434343"/>
                </a:solidFill>
              </a:defRPr>
            </a:lvl9pPr>
          </a:lstStyle>
          <a:p>
            <a:endParaRPr/>
          </a:p>
        </p:txBody>
      </p:sp>
      <p:sp>
        <p:nvSpPr>
          <p:cNvPr id="29" name="Google Shape;29;p15"/>
          <p:cNvSpPr/>
          <p:nvPr/>
        </p:nvSpPr>
        <p:spPr>
          <a:xfrm>
            <a:off x="304745" y="133913"/>
            <a:ext cx="98700" cy="393600"/>
          </a:xfrm>
          <a:prstGeom prst="rect">
            <a:avLst/>
          </a:prstGeom>
          <a:solidFill>
            <a:schemeClr val="accent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accent3"/>
              </a:solidFill>
              <a:latin typeface="Arial"/>
              <a:ea typeface="Arial"/>
              <a:cs typeface="Arial"/>
              <a:sym typeface="Arial"/>
            </a:endParaRPr>
          </a:p>
        </p:txBody>
      </p:sp>
      <p:sp>
        <p:nvSpPr>
          <p:cNvPr id="30" name="Google Shape;30;p15"/>
          <p:cNvSpPr/>
          <p:nvPr/>
        </p:nvSpPr>
        <p:spPr>
          <a:xfrm rot="10800000">
            <a:off x="8327400" y="-150"/>
            <a:ext cx="816600" cy="598800"/>
          </a:xfrm>
          <a:prstGeom prst="rtTriangle">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5"/>
          <p:cNvSpPr/>
          <p:nvPr/>
        </p:nvSpPr>
        <p:spPr>
          <a:xfrm rot="10800000">
            <a:off x="8247900" y="225"/>
            <a:ext cx="896100" cy="478800"/>
          </a:xfrm>
          <a:prstGeom prst="triangle">
            <a:avLst>
              <a:gd name="adj" fmla="val 48916"/>
            </a:avLst>
          </a:prstGeom>
          <a:solidFill>
            <a:srgbClr val="B0006E">
              <a:alpha val="81960"/>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5"/>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300"/>
              <a:buNone/>
              <a:defRPr sz="2300"/>
            </a:lvl1pPr>
            <a:lvl2pPr lvl="1" algn="l">
              <a:lnSpc>
                <a:spcPct val="100000"/>
              </a:lnSpc>
              <a:spcBef>
                <a:spcPts val="0"/>
              </a:spcBef>
              <a:spcAft>
                <a:spcPts val="0"/>
              </a:spcAft>
              <a:buSzPts val="2300"/>
              <a:buNone/>
              <a:defRPr sz="2300"/>
            </a:lvl2pPr>
            <a:lvl3pPr lvl="2" algn="l">
              <a:lnSpc>
                <a:spcPct val="100000"/>
              </a:lnSpc>
              <a:spcBef>
                <a:spcPts val="0"/>
              </a:spcBef>
              <a:spcAft>
                <a:spcPts val="0"/>
              </a:spcAft>
              <a:buSzPts val="2300"/>
              <a:buNone/>
              <a:defRPr sz="2300"/>
            </a:lvl3pPr>
            <a:lvl4pPr lvl="3" algn="l">
              <a:lnSpc>
                <a:spcPct val="100000"/>
              </a:lnSpc>
              <a:spcBef>
                <a:spcPts val="0"/>
              </a:spcBef>
              <a:spcAft>
                <a:spcPts val="0"/>
              </a:spcAft>
              <a:buSzPts val="2300"/>
              <a:buNone/>
              <a:defRPr sz="2300"/>
            </a:lvl4pPr>
            <a:lvl5pPr lvl="4" algn="l">
              <a:lnSpc>
                <a:spcPct val="100000"/>
              </a:lnSpc>
              <a:spcBef>
                <a:spcPts val="0"/>
              </a:spcBef>
              <a:spcAft>
                <a:spcPts val="0"/>
              </a:spcAft>
              <a:buSzPts val="2300"/>
              <a:buNone/>
              <a:defRPr sz="2300"/>
            </a:lvl5pPr>
            <a:lvl6pPr lvl="5" algn="l">
              <a:lnSpc>
                <a:spcPct val="100000"/>
              </a:lnSpc>
              <a:spcBef>
                <a:spcPts val="0"/>
              </a:spcBef>
              <a:spcAft>
                <a:spcPts val="0"/>
              </a:spcAft>
              <a:buSzPts val="2300"/>
              <a:buNone/>
              <a:defRPr sz="2300"/>
            </a:lvl6pPr>
            <a:lvl7pPr lvl="6" algn="l">
              <a:lnSpc>
                <a:spcPct val="100000"/>
              </a:lnSpc>
              <a:spcBef>
                <a:spcPts val="0"/>
              </a:spcBef>
              <a:spcAft>
                <a:spcPts val="0"/>
              </a:spcAft>
              <a:buSzPts val="2300"/>
              <a:buNone/>
              <a:defRPr sz="2300"/>
            </a:lvl7pPr>
            <a:lvl8pPr lvl="7" algn="l">
              <a:lnSpc>
                <a:spcPct val="100000"/>
              </a:lnSpc>
              <a:spcBef>
                <a:spcPts val="0"/>
              </a:spcBef>
              <a:spcAft>
                <a:spcPts val="0"/>
              </a:spcAft>
              <a:buSzPts val="2300"/>
              <a:buNone/>
              <a:defRPr sz="2300"/>
            </a:lvl8pPr>
            <a:lvl9pPr lvl="8" algn="l">
              <a:lnSpc>
                <a:spcPct val="100000"/>
              </a:lnSpc>
              <a:spcBef>
                <a:spcPts val="0"/>
              </a:spcBef>
              <a:spcAft>
                <a:spcPts val="0"/>
              </a:spcAft>
              <a:buSzPts val="2300"/>
              <a:buNone/>
              <a:defRPr sz="2300"/>
            </a:lvl9pPr>
          </a:lstStyle>
          <a:p>
            <a:endParaRPr/>
          </a:p>
        </p:txBody>
      </p:sp>
      <p:sp>
        <p:nvSpPr>
          <p:cNvPr id="34" name="Google Shape;34;p15"/>
          <p:cNvSpPr txBox="1">
            <a:spLocks noGrp="1"/>
          </p:cNvSpPr>
          <p:nvPr>
            <p:ph type="subTitle" idx="1"/>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Clr>
                <a:schemeClr val="accent2"/>
              </a:buClr>
              <a:buSzPts val="1400"/>
              <a:buNone/>
              <a:defRPr sz="1400" b="1">
                <a:solidFill>
                  <a:schemeClr val="accent2"/>
                </a:solidFill>
              </a:defRPr>
            </a:lvl1pPr>
            <a:lvl2pPr lvl="1" algn="l">
              <a:lnSpc>
                <a:spcPct val="115000"/>
              </a:lnSpc>
              <a:spcBef>
                <a:spcPts val="0"/>
              </a:spcBef>
              <a:spcAft>
                <a:spcPts val="0"/>
              </a:spcAft>
              <a:buClr>
                <a:schemeClr val="accent2"/>
              </a:buClr>
              <a:buSzPts val="1400"/>
              <a:buNone/>
              <a:defRPr sz="1400" b="1">
                <a:solidFill>
                  <a:schemeClr val="accent2"/>
                </a:solidFill>
              </a:defRPr>
            </a:lvl2pPr>
            <a:lvl3pPr lvl="2" algn="l">
              <a:lnSpc>
                <a:spcPct val="115000"/>
              </a:lnSpc>
              <a:spcBef>
                <a:spcPts val="0"/>
              </a:spcBef>
              <a:spcAft>
                <a:spcPts val="0"/>
              </a:spcAft>
              <a:buClr>
                <a:schemeClr val="accent2"/>
              </a:buClr>
              <a:buSzPts val="1400"/>
              <a:buNone/>
              <a:defRPr sz="1400" b="1">
                <a:solidFill>
                  <a:schemeClr val="accent2"/>
                </a:solidFill>
              </a:defRPr>
            </a:lvl3pPr>
            <a:lvl4pPr lvl="3" algn="l">
              <a:lnSpc>
                <a:spcPct val="115000"/>
              </a:lnSpc>
              <a:spcBef>
                <a:spcPts val="0"/>
              </a:spcBef>
              <a:spcAft>
                <a:spcPts val="0"/>
              </a:spcAft>
              <a:buClr>
                <a:schemeClr val="accent2"/>
              </a:buClr>
              <a:buSzPts val="1400"/>
              <a:buNone/>
              <a:defRPr sz="1400" b="1">
                <a:solidFill>
                  <a:schemeClr val="accent2"/>
                </a:solidFill>
              </a:defRPr>
            </a:lvl4pPr>
            <a:lvl5pPr lvl="4" algn="l">
              <a:lnSpc>
                <a:spcPct val="115000"/>
              </a:lnSpc>
              <a:spcBef>
                <a:spcPts val="0"/>
              </a:spcBef>
              <a:spcAft>
                <a:spcPts val="0"/>
              </a:spcAft>
              <a:buClr>
                <a:schemeClr val="accent2"/>
              </a:buClr>
              <a:buSzPts val="1400"/>
              <a:buNone/>
              <a:defRPr sz="1400" b="1">
                <a:solidFill>
                  <a:schemeClr val="accent2"/>
                </a:solidFill>
              </a:defRPr>
            </a:lvl5pPr>
            <a:lvl6pPr lvl="5" algn="l">
              <a:lnSpc>
                <a:spcPct val="115000"/>
              </a:lnSpc>
              <a:spcBef>
                <a:spcPts val="0"/>
              </a:spcBef>
              <a:spcAft>
                <a:spcPts val="0"/>
              </a:spcAft>
              <a:buClr>
                <a:schemeClr val="accent2"/>
              </a:buClr>
              <a:buSzPts val="1400"/>
              <a:buNone/>
              <a:defRPr sz="1400" b="1">
                <a:solidFill>
                  <a:schemeClr val="accent2"/>
                </a:solidFill>
              </a:defRPr>
            </a:lvl6pPr>
            <a:lvl7pPr lvl="6" algn="l">
              <a:lnSpc>
                <a:spcPct val="115000"/>
              </a:lnSpc>
              <a:spcBef>
                <a:spcPts val="0"/>
              </a:spcBef>
              <a:spcAft>
                <a:spcPts val="0"/>
              </a:spcAft>
              <a:buClr>
                <a:schemeClr val="accent2"/>
              </a:buClr>
              <a:buSzPts val="1400"/>
              <a:buNone/>
              <a:defRPr sz="1400" b="1">
                <a:solidFill>
                  <a:schemeClr val="accent2"/>
                </a:solidFill>
              </a:defRPr>
            </a:lvl7pPr>
            <a:lvl8pPr lvl="7" algn="l">
              <a:lnSpc>
                <a:spcPct val="115000"/>
              </a:lnSpc>
              <a:spcBef>
                <a:spcPts val="0"/>
              </a:spcBef>
              <a:spcAft>
                <a:spcPts val="0"/>
              </a:spcAft>
              <a:buClr>
                <a:schemeClr val="accent2"/>
              </a:buClr>
              <a:buSzPts val="1400"/>
              <a:buNone/>
              <a:defRPr sz="1400" b="1">
                <a:solidFill>
                  <a:schemeClr val="accent2"/>
                </a:solidFill>
              </a:defRPr>
            </a:lvl8pPr>
            <a:lvl9pPr lvl="8" algn="l">
              <a:lnSpc>
                <a:spcPct val="115000"/>
              </a:lnSpc>
              <a:spcBef>
                <a:spcPts val="0"/>
              </a:spcBef>
              <a:spcAft>
                <a:spcPts val="0"/>
              </a:spcAft>
              <a:buClr>
                <a:schemeClr val="accent2"/>
              </a:buClr>
              <a:buSzPts val="1400"/>
              <a:buNone/>
              <a:defRPr sz="1400" b="1">
                <a:solidFill>
                  <a:schemeClr val="accent2"/>
                </a:solidFill>
              </a:defRPr>
            </a:lvl9pPr>
          </a:lstStyle>
          <a:p>
            <a:endParaRPr/>
          </a:p>
        </p:txBody>
      </p:sp>
      <p:sp>
        <p:nvSpPr>
          <p:cNvPr id="35" name="Google Shape;35;p1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 name="Google Shape;95;p23">
            <a:extLst>
              <a:ext uri="{FF2B5EF4-FFF2-40B4-BE49-F238E27FC236}">
                <a16:creationId xmlns:a16="http://schemas.microsoft.com/office/drawing/2014/main" id="{55D48B03-E683-F0BA-DB08-F84EB9BA702B}"/>
              </a:ext>
            </a:extLst>
          </p:cNvPr>
          <p:cNvPicPr preferRelativeResize="0"/>
          <p:nvPr userDrawn="1"/>
        </p:nvPicPr>
        <p:blipFill rotWithShape="1">
          <a:blip r:embed="rId2">
            <a:alphaModFix/>
          </a:blip>
          <a:srcRect/>
          <a:stretch/>
        </p:blipFill>
        <p:spPr>
          <a:xfrm>
            <a:off x="8831134" y="68570"/>
            <a:ext cx="242913" cy="2306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6"/>
        <p:cNvGrpSpPr/>
        <p:nvPr/>
      </p:nvGrpSpPr>
      <p:grpSpPr>
        <a:xfrm>
          <a:off x="0" y="0"/>
          <a:ext cx="0" cy="0"/>
          <a:chOff x="0" y="0"/>
          <a:chExt cx="0" cy="0"/>
        </a:xfrm>
      </p:grpSpPr>
      <p:sp>
        <p:nvSpPr>
          <p:cNvPr id="37" name="Google Shape;37;p16"/>
          <p:cNvSpPr txBox="1">
            <a:spLocks noGrp="1"/>
          </p:cNvSpPr>
          <p:nvPr>
            <p:ph type="body" idx="1"/>
          </p:nvPr>
        </p:nvSpPr>
        <p:spPr>
          <a:xfrm>
            <a:off x="454764" y="1006350"/>
            <a:ext cx="8377500" cy="3775500"/>
          </a:xfrm>
          <a:prstGeom prst="rect">
            <a:avLst/>
          </a:prstGeom>
          <a:noFill/>
          <a:ln>
            <a:noFill/>
          </a:ln>
        </p:spPr>
        <p:txBody>
          <a:bodyPr spcFirstLastPara="1" wrap="square" lIns="91425" tIns="91425" rIns="91425" bIns="91425" anchor="t" anchorCtr="0">
            <a:noAutofit/>
          </a:bodyPr>
          <a:lstStyle>
            <a:lvl1pPr marL="457200" lvl="0" indent="-298450" algn="l">
              <a:lnSpc>
                <a:spcPct val="115000"/>
              </a:lnSpc>
              <a:spcBef>
                <a:spcPts val="0"/>
              </a:spcBef>
              <a:spcAft>
                <a:spcPts val="0"/>
              </a:spcAft>
              <a:buClr>
                <a:srgbClr val="000000"/>
              </a:buClr>
              <a:buSzPts val="1100"/>
              <a:buChar char="●"/>
              <a:defRPr sz="1100">
                <a:solidFill>
                  <a:srgbClr val="000000"/>
                </a:solidFill>
              </a:defRPr>
            </a:lvl1pPr>
            <a:lvl2pPr marL="914400" lvl="1" indent="-298450" algn="l">
              <a:lnSpc>
                <a:spcPct val="115000"/>
              </a:lnSpc>
              <a:spcBef>
                <a:spcPts val="0"/>
              </a:spcBef>
              <a:spcAft>
                <a:spcPts val="0"/>
              </a:spcAft>
              <a:buClr>
                <a:srgbClr val="000000"/>
              </a:buClr>
              <a:buSzPts val="1100"/>
              <a:buChar char="○"/>
              <a:defRPr sz="1100">
                <a:solidFill>
                  <a:srgbClr val="000000"/>
                </a:solidFill>
              </a:defRPr>
            </a:lvl2pPr>
            <a:lvl3pPr marL="1371600" lvl="2" indent="-298450" algn="l">
              <a:lnSpc>
                <a:spcPct val="115000"/>
              </a:lnSpc>
              <a:spcBef>
                <a:spcPts val="0"/>
              </a:spcBef>
              <a:spcAft>
                <a:spcPts val="0"/>
              </a:spcAft>
              <a:buClr>
                <a:srgbClr val="000000"/>
              </a:buClr>
              <a:buSzPts val="1100"/>
              <a:buChar char="■"/>
              <a:defRPr sz="1100">
                <a:solidFill>
                  <a:srgbClr val="000000"/>
                </a:solidFill>
              </a:defRPr>
            </a:lvl3pPr>
            <a:lvl4pPr marL="1828800" lvl="3" indent="-298450" algn="l">
              <a:lnSpc>
                <a:spcPct val="115000"/>
              </a:lnSpc>
              <a:spcBef>
                <a:spcPts val="0"/>
              </a:spcBef>
              <a:spcAft>
                <a:spcPts val="0"/>
              </a:spcAft>
              <a:buClr>
                <a:srgbClr val="000000"/>
              </a:buClr>
              <a:buSzPts val="1100"/>
              <a:buChar char="●"/>
              <a:defRPr sz="1100">
                <a:solidFill>
                  <a:srgbClr val="000000"/>
                </a:solidFill>
              </a:defRPr>
            </a:lvl4pPr>
            <a:lvl5pPr marL="2286000" lvl="4" indent="-298450" algn="l">
              <a:lnSpc>
                <a:spcPct val="115000"/>
              </a:lnSpc>
              <a:spcBef>
                <a:spcPts val="0"/>
              </a:spcBef>
              <a:spcAft>
                <a:spcPts val="0"/>
              </a:spcAft>
              <a:buClr>
                <a:srgbClr val="000000"/>
              </a:buClr>
              <a:buSzPts val="1100"/>
              <a:buChar char="○"/>
              <a:defRPr sz="1100">
                <a:solidFill>
                  <a:srgbClr val="000000"/>
                </a:solidFill>
              </a:defRPr>
            </a:lvl5pPr>
            <a:lvl6pPr marL="2743200" lvl="5" indent="-298450" algn="l">
              <a:lnSpc>
                <a:spcPct val="115000"/>
              </a:lnSpc>
              <a:spcBef>
                <a:spcPts val="0"/>
              </a:spcBef>
              <a:spcAft>
                <a:spcPts val="0"/>
              </a:spcAft>
              <a:buClr>
                <a:srgbClr val="000000"/>
              </a:buClr>
              <a:buSzPts val="1100"/>
              <a:buChar char="■"/>
              <a:defRPr sz="1100">
                <a:solidFill>
                  <a:srgbClr val="000000"/>
                </a:solidFill>
              </a:defRPr>
            </a:lvl6pPr>
            <a:lvl7pPr marL="3200400" lvl="6" indent="-298450" algn="l">
              <a:lnSpc>
                <a:spcPct val="115000"/>
              </a:lnSpc>
              <a:spcBef>
                <a:spcPts val="0"/>
              </a:spcBef>
              <a:spcAft>
                <a:spcPts val="0"/>
              </a:spcAft>
              <a:buClr>
                <a:srgbClr val="000000"/>
              </a:buClr>
              <a:buSzPts val="1100"/>
              <a:buChar char="●"/>
              <a:defRPr sz="1100">
                <a:solidFill>
                  <a:srgbClr val="000000"/>
                </a:solidFill>
              </a:defRPr>
            </a:lvl7pPr>
            <a:lvl8pPr marL="3657600" lvl="7" indent="-298450" algn="l">
              <a:lnSpc>
                <a:spcPct val="115000"/>
              </a:lnSpc>
              <a:spcBef>
                <a:spcPts val="0"/>
              </a:spcBef>
              <a:spcAft>
                <a:spcPts val="0"/>
              </a:spcAft>
              <a:buClr>
                <a:srgbClr val="000000"/>
              </a:buClr>
              <a:buSzPts val="1100"/>
              <a:buChar char="○"/>
              <a:defRPr sz="1100">
                <a:solidFill>
                  <a:srgbClr val="000000"/>
                </a:solidFill>
              </a:defRPr>
            </a:lvl8pPr>
            <a:lvl9pPr marL="4114800" lvl="8" indent="-298450" algn="l">
              <a:lnSpc>
                <a:spcPct val="115000"/>
              </a:lnSpc>
              <a:spcBef>
                <a:spcPts val="0"/>
              </a:spcBef>
              <a:spcAft>
                <a:spcPts val="0"/>
              </a:spcAft>
              <a:buClr>
                <a:srgbClr val="000000"/>
              </a:buClr>
              <a:buSzPts val="1100"/>
              <a:buChar char="■"/>
              <a:defRPr sz="1100">
                <a:solidFill>
                  <a:srgbClr val="000000"/>
                </a:solidFill>
              </a:defRPr>
            </a:lvl9pPr>
          </a:lstStyle>
          <a:p>
            <a:endParaRPr/>
          </a:p>
        </p:txBody>
      </p:sp>
      <p:sp>
        <p:nvSpPr>
          <p:cNvPr id="38" name="Google Shape;38;p16"/>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000000"/>
              </a:buClr>
              <a:buSzPts val="700"/>
              <a:buNone/>
              <a:defRPr sz="700" i="1">
                <a:solidFill>
                  <a:srgbClr val="000000"/>
                </a:solidFill>
              </a:defRPr>
            </a:lvl1pPr>
            <a:lvl2pPr lvl="1" algn="r">
              <a:lnSpc>
                <a:spcPct val="100000"/>
              </a:lnSpc>
              <a:spcBef>
                <a:spcPts val="0"/>
              </a:spcBef>
              <a:spcAft>
                <a:spcPts val="0"/>
              </a:spcAft>
              <a:buClr>
                <a:srgbClr val="000000"/>
              </a:buClr>
              <a:buSzPts val="700"/>
              <a:buNone/>
              <a:defRPr sz="700" i="1">
                <a:solidFill>
                  <a:srgbClr val="000000"/>
                </a:solidFill>
              </a:defRPr>
            </a:lvl2pPr>
            <a:lvl3pPr lvl="2" algn="r">
              <a:lnSpc>
                <a:spcPct val="100000"/>
              </a:lnSpc>
              <a:spcBef>
                <a:spcPts val="0"/>
              </a:spcBef>
              <a:spcAft>
                <a:spcPts val="0"/>
              </a:spcAft>
              <a:buClr>
                <a:srgbClr val="000000"/>
              </a:buClr>
              <a:buSzPts val="700"/>
              <a:buNone/>
              <a:defRPr sz="700" i="1">
                <a:solidFill>
                  <a:srgbClr val="000000"/>
                </a:solidFill>
              </a:defRPr>
            </a:lvl3pPr>
            <a:lvl4pPr lvl="3" algn="r">
              <a:lnSpc>
                <a:spcPct val="100000"/>
              </a:lnSpc>
              <a:spcBef>
                <a:spcPts val="0"/>
              </a:spcBef>
              <a:spcAft>
                <a:spcPts val="0"/>
              </a:spcAft>
              <a:buClr>
                <a:srgbClr val="000000"/>
              </a:buClr>
              <a:buSzPts val="700"/>
              <a:buNone/>
              <a:defRPr sz="700" i="1">
                <a:solidFill>
                  <a:srgbClr val="000000"/>
                </a:solidFill>
              </a:defRPr>
            </a:lvl4pPr>
            <a:lvl5pPr lvl="4" algn="r">
              <a:lnSpc>
                <a:spcPct val="100000"/>
              </a:lnSpc>
              <a:spcBef>
                <a:spcPts val="0"/>
              </a:spcBef>
              <a:spcAft>
                <a:spcPts val="0"/>
              </a:spcAft>
              <a:buClr>
                <a:srgbClr val="000000"/>
              </a:buClr>
              <a:buSzPts val="700"/>
              <a:buNone/>
              <a:defRPr sz="700" i="1">
                <a:solidFill>
                  <a:srgbClr val="000000"/>
                </a:solidFill>
              </a:defRPr>
            </a:lvl5pPr>
            <a:lvl6pPr lvl="5" algn="r">
              <a:lnSpc>
                <a:spcPct val="100000"/>
              </a:lnSpc>
              <a:spcBef>
                <a:spcPts val="0"/>
              </a:spcBef>
              <a:spcAft>
                <a:spcPts val="0"/>
              </a:spcAft>
              <a:buClr>
                <a:srgbClr val="000000"/>
              </a:buClr>
              <a:buSzPts val="700"/>
              <a:buNone/>
              <a:defRPr sz="700" i="1">
                <a:solidFill>
                  <a:srgbClr val="000000"/>
                </a:solidFill>
              </a:defRPr>
            </a:lvl6pPr>
            <a:lvl7pPr lvl="6" algn="r">
              <a:lnSpc>
                <a:spcPct val="100000"/>
              </a:lnSpc>
              <a:spcBef>
                <a:spcPts val="0"/>
              </a:spcBef>
              <a:spcAft>
                <a:spcPts val="0"/>
              </a:spcAft>
              <a:buClr>
                <a:srgbClr val="000000"/>
              </a:buClr>
              <a:buSzPts val="700"/>
              <a:buNone/>
              <a:defRPr sz="700" i="1">
                <a:solidFill>
                  <a:srgbClr val="000000"/>
                </a:solidFill>
              </a:defRPr>
            </a:lvl7pPr>
            <a:lvl8pPr lvl="7" algn="r">
              <a:lnSpc>
                <a:spcPct val="100000"/>
              </a:lnSpc>
              <a:spcBef>
                <a:spcPts val="0"/>
              </a:spcBef>
              <a:spcAft>
                <a:spcPts val="0"/>
              </a:spcAft>
              <a:buClr>
                <a:srgbClr val="000000"/>
              </a:buClr>
              <a:buSzPts val="700"/>
              <a:buNone/>
              <a:defRPr sz="700" i="1">
                <a:solidFill>
                  <a:srgbClr val="000000"/>
                </a:solidFill>
              </a:defRPr>
            </a:lvl8pPr>
            <a:lvl9pPr lvl="8" algn="r">
              <a:lnSpc>
                <a:spcPct val="100000"/>
              </a:lnSpc>
              <a:spcBef>
                <a:spcPts val="0"/>
              </a:spcBef>
              <a:spcAft>
                <a:spcPts val="0"/>
              </a:spcAft>
              <a:buClr>
                <a:srgbClr val="000000"/>
              </a:buClr>
              <a:buSzPts val="700"/>
              <a:buNone/>
              <a:defRPr sz="700" i="1">
                <a:solidFill>
                  <a:srgbClr val="000000"/>
                </a:solidFill>
              </a:defRPr>
            </a:lvl9pPr>
          </a:lstStyle>
          <a:p>
            <a:endParaRPr/>
          </a:p>
        </p:txBody>
      </p:sp>
      <p:sp>
        <p:nvSpPr>
          <p:cNvPr id="39" name="Google Shape;39;p16"/>
          <p:cNvSpPr txBox="1">
            <a:spLocks noGrp="1"/>
          </p:cNvSpPr>
          <p:nvPr>
            <p:ph type="title" idx="2"/>
          </p:nvPr>
        </p:nvSpPr>
        <p:spPr>
          <a:xfrm>
            <a:off x="454764" y="4864875"/>
            <a:ext cx="2271900" cy="185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700"/>
              <a:buNone/>
              <a:defRPr sz="700" i="1">
                <a:solidFill>
                  <a:srgbClr val="000000"/>
                </a:solidFill>
              </a:defRPr>
            </a:lvl1pPr>
            <a:lvl2pPr lvl="1" algn="l">
              <a:lnSpc>
                <a:spcPct val="100000"/>
              </a:lnSpc>
              <a:spcBef>
                <a:spcPts val="0"/>
              </a:spcBef>
              <a:spcAft>
                <a:spcPts val="0"/>
              </a:spcAft>
              <a:buClr>
                <a:srgbClr val="000000"/>
              </a:buClr>
              <a:buSzPts val="700"/>
              <a:buNone/>
              <a:defRPr sz="700" i="1">
                <a:solidFill>
                  <a:srgbClr val="000000"/>
                </a:solidFill>
              </a:defRPr>
            </a:lvl2pPr>
            <a:lvl3pPr lvl="2" algn="l">
              <a:lnSpc>
                <a:spcPct val="100000"/>
              </a:lnSpc>
              <a:spcBef>
                <a:spcPts val="0"/>
              </a:spcBef>
              <a:spcAft>
                <a:spcPts val="0"/>
              </a:spcAft>
              <a:buClr>
                <a:srgbClr val="000000"/>
              </a:buClr>
              <a:buSzPts val="700"/>
              <a:buNone/>
              <a:defRPr sz="700" i="1">
                <a:solidFill>
                  <a:srgbClr val="000000"/>
                </a:solidFill>
              </a:defRPr>
            </a:lvl3pPr>
            <a:lvl4pPr lvl="3" algn="l">
              <a:lnSpc>
                <a:spcPct val="100000"/>
              </a:lnSpc>
              <a:spcBef>
                <a:spcPts val="0"/>
              </a:spcBef>
              <a:spcAft>
                <a:spcPts val="0"/>
              </a:spcAft>
              <a:buClr>
                <a:srgbClr val="000000"/>
              </a:buClr>
              <a:buSzPts val="700"/>
              <a:buNone/>
              <a:defRPr sz="700" i="1">
                <a:solidFill>
                  <a:srgbClr val="000000"/>
                </a:solidFill>
              </a:defRPr>
            </a:lvl4pPr>
            <a:lvl5pPr lvl="4" algn="l">
              <a:lnSpc>
                <a:spcPct val="100000"/>
              </a:lnSpc>
              <a:spcBef>
                <a:spcPts val="0"/>
              </a:spcBef>
              <a:spcAft>
                <a:spcPts val="0"/>
              </a:spcAft>
              <a:buClr>
                <a:srgbClr val="000000"/>
              </a:buClr>
              <a:buSzPts val="700"/>
              <a:buNone/>
              <a:defRPr sz="700" i="1">
                <a:solidFill>
                  <a:srgbClr val="000000"/>
                </a:solidFill>
              </a:defRPr>
            </a:lvl5pPr>
            <a:lvl6pPr lvl="5" algn="l">
              <a:lnSpc>
                <a:spcPct val="100000"/>
              </a:lnSpc>
              <a:spcBef>
                <a:spcPts val="0"/>
              </a:spcBef>
              <a:spcAft>
                <a:spcPts val="0"/>
              </a:spcAft>
              <a:buClr>
                <a:srgbClr val="000000"/>
              </a:buClr>
              <a:buSzPts val="700"/>
              <a:buNone/>
              <a:defRPr sz="700" i="1">
                <a:solidFill>
                  <a:srgbClr val="000000"/>
                </a:solidFill>
              </a:defRPr>
            </a:lvl6pPr>
            <a:lvl7pPr lvl="6" algn="l">
              <a:lnSpc>
                <a:spcPct val="100000"/>
              </a:lnSpc>
              <a:spcBef>
                <a:spcPts val="0"/>
              </a:spcBef>
              <a:spcAft>
                <a:spcPts val="0"/>
              </a:spcAft>
              <a:buClr>
                <a:srgbClr val="000000"/>
              </a:buClr>
              <a:buSzPts val="700"/>
              <a:buNone/>
              <a:defRPr sz="700" i="1">
                <a:solidFill>
                  <a:srgbClr val="000000"/>
                </a:solidFill>
              </a:defRPr>
            </a:lvl7pPr>
            <a:lvl8pPr lvl="7" algn="l">
              <a:lnSpc>
                <a:spcPct val="100000"/>
              </a:lnSpc>
              <a:spcBef>
                <a:spcPts val="0"/>
              </a:spcBef>
              <a:spcAft>
                <a:spcPts val="0"/>
              </a:spcAft>
              <a:buClr>
                <a:srgbClr val="000000"/>
              </a:buClr>
              <a:buSzPts val="700"/>
              <a:buNone/>
              <a:defRPr sz="700" i="1">
                <a:solidFill>
                  <a:srgbClr val="000000"/>
                </a:solidFill>
              </a:defRPr>
            </a:lvl8pPr>
            <a:lvl9pPr lvl="8" algn="l">
              <a:lnSpc>
                <a:spcPct val="100000"/>
              </a:lnSpc>
              <a:spcBef>
                <a:spcPts val="0"/>
              </a:spcBef>
              <a:spcAft>
                <a:spcPts val="0"/>
              </a:spcAft>
              <a:buClr>
                <a:srgbClr val="000000"/>
              </a:buClr>
              <a:buSzPts val="700"/>
              <a:buNone/>
              <a:defRPr sz="700" i="1">
                <a:solidFill>
                  <a:srgbClr val="000000"/>
                </a:solidFill>
              </a:defRPr>
            </a:lvl9pPr>
          </a:lstStyle>
          <a:p>
            <a:endParaRPr/>
          </a:p>
        </p:txBody>
      </p:sp>
      <p:sp>
        <p:nvSpPr>
          <p:cNvPr id="40" name="Google Shape;40;p16"/>
          <p:cNvSpPr/>
          <p:nvPr/>
        </p:nvSpPr>
        <p:spPr>
          <a:xfrm>
            <a:off x="304745" y="133913"/>
            <a:ext cx="98700" cy="393600"/>
          </a:xfrm>
          <a:prstGeom prst="rect">
            <a:avLst/>
          </a:prstGeom>
          <a:solidFill>
            <a:schemeClr val="accent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accent3"/>
              </a:solidFill>
              <a:latin typeface="Arial"/>
              <a:ea typeface="Arial"/>
              <a:cs typeface="Arial"/>
              <a:sym typeface="Arial"/>
            </a:endParaRPr>
          </a:p>
        </p:txBody>
      </p:sp>
      <p:sp>
        <p:nvSpPr>
          <p:cNvPr id="41" name="Google Shape;41;p16"/>
          <p:cNvSpPr/>
          <p:nvPr/>
        </p:nvSpPr>
        <p:spPr>
          <a:xfrm rot="10800000">
            <a:off x="8327400" y="-150"/>
            <a:ext cx="816600" cy="598800"/>
          </a:xfrm>
          <a:prstGeom prst="rtTriangle">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6"/>
          <p:cNvSpPr/>
          <p:nvPr/>
        </p:nvSpPr>
        <p:spPr>
          <a:xfrm rot="10800000">
            <a:off x="8247900" y="225"/>
            <a:ext cx="896100" cy="478800"/>
          </a:xfrm>
          <a:prstGeom prst="triangle">
            <a:avLst>
              <a:gd name="adj" fmla="val 48916"/>
            </a:avLst>
          </a:prstGeom>
          <a:solidFill>
            <a:srgbClr val="B0006E">
              <a:alpha val="81960"/>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6"/>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300"/>
              <a:buNone/>
              <a:defRPr sz="2300"/>
            </a:lvl1pPr>
            <a:lvl2pPr lvl="1" algn="l">
              <a:lnSpc>
                <a:spcPct val="100000"/>
              </a:lnSpc>
              <a:spcBef>
                <a:spcPts val="0"/>
              </a:spcBef>
              <a:spcAft>
                <a:spcPts val="0"/>
              </a:spcAft>
              <a:buSzPts val="2300"/>
              <a:buNone/>
              <a:defRPr sz="2300"/>
            </a:lvl2pPr>
            <a:lvl3pPr lvl="2" algn="l">
              <a:lnSpc>
                <a:spcPct val="100000"/>
              </a:lnSpc>
              <a:spcBef>
                <a:spcPts val="0"/>
              </a:spcBef>
              <a:spcAft>
                <a:spcPts val="0"/>
              </a:spcAft>
              <a:buSzPts val="2300"/>
              <a:buNone/>
              <a:defRPr sz="2300"/>
            </a:lvl3pPr>
            <a:lvl4pPr lvl="3" algn="l">
              <a:lnSpc>
                <a:spcPct val="100000"/>
              </a:lnSpc>
              <a:spcBef>
                <a:spcPts val="0"/>
              </a:spcBef>
              <a:spcAft>
                <a:spcPts val="0"/>
              </a:spcAft>
              <a:buSzPts val="2300"/>
              <a:buNone/>
              <a:defRPr sz="2300"/>
            </a:lvl4pPr>
            <a:lvl5pPr lvl="4" algn="l">
              <a:lnSpc>
                <a:spcPct val="100000"/>
              </a:lnSpc>
              <a:spcBef>
                <a:spcPts val="0"/>
              </a:spcBef>
              <a:spcAft>
                <a:spcPts val="0"/>
              </a:spcAft>
              <a:buSzPts val="2300"/>
              <a:buNone/>
              <a:defRPr sz="2300"/>
            </a:lvl5pPr>
            <a:lvl6pPr lvl="5" algn="l">
              <a:lnSpc>
                <a:spcPct val="100000"/>
              </a:lnSpc>
              <a:spcBef>
                <a:spcPts val="0"/>
              </a:spcBef>
              <a:spcAft>
                <a:spcPts val="0"/>
              </a:spcAft>
              <a:buSzPts val="2300"/>
              <a:buNone/>
              <a:defRPr sz="2300"/>
            </a:lvl6pPr>
            <a:lvl7pPr lvl="6" algn="l">
              <a:lnSpc>
                <a:spcPct val="100000"/>
              </a:lnSpc>
              <a:spcBef>
                <a:spcPts val="0"/>
              </a:spcBef>
              <a:spcAft>
                <a:spcPts val="0"/>
              </a:spcAft>
              <a:buSzPts val="2300"/>
              <a:buNone/>
              <a:defRPr sz="2300"/>
            </a:lvl7pPr>
            <a:lvl8pPr lvl="7" algn="l">
              <a:lnSpc>
                <a:spcPct val="100000"/>
              </a:lnSpc>
              <a:spcBef>
                <a:spcPts val="0"/>
              </a:spcBef>
              <a:spcAft>
                <a:spcPts val="0"/>
              </a:spcAft>
              <a:buSzPts val="2300"/>
              <a:buNone/>
              <a:defRPr sz="2300"/>
            </a:lvl8pPr>
            <a:lvl9pPr lvl="8" algn="l">
              <a:lnSpc>
                <a:spcPct val="100000"/>
              </a:lnSpc>
              <a:spcBef>
                <a:spcPts val="0"/>
              </a:spcBef>
              <a:spcAft>
                <a:spcPts val="0"/>
              </a:spcAft>
              <a:buSzPts val="2300"/>
              <a:buNone/>
              <a:defRPr sz="2300"/>
            </a:lvl9pPr>
          </a:lstStyle>
          <a:p>
            <a:endParaRPr/>
          </a:p>
        </p:txBody>
      </p:sp>
      <p:sp>
        <p:nvSpPr>
          <p:cNvPr id="45" name="Google Shape;45;p16"/>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Clr>
                <a:schemeClr val="accent2"/>
              </a:buClr>
              <a:buSzPts val="1400"/>
              <a:buNone/>
              <a:defRPr sz="1400" b="1">
                <a:solidFill>
                  <a:schemeClr val="accent2"/>
                </a:solidFill>
              </a:defRPr>
            </a:lvl1pPr>
            <a:lvl2pPr lvl="1" algn="l">
              <a:lnSpc>
                <a:spcPct val="115000"/>
              </a:lnSpc>
              <a:spcBef>
                <a:spcPts val="0"/>
              </a:spcBef>
              <a:spcAft>
                <a:spcPts val="0"/>
              </a:spcAft>
              <a:buClr>
                <a:schemeClr val="accent2"/>
              </a:buClr>
              <a:buSzPts val="1400"/>
              <a:buNone/>
              <a:defRPr sz="1400" b="1">
                <a:solidFill>
                  <a:schemeClr val="accent2"/>
                </a:solidFill>
              </a:defRPr>
            </a:lvl2pPr>
            <a:lvl3pPr lvl="2" algn="l">
              <a:lnSpc>
                <a:spcPct val="115000"/>
              </a:lnSpc>
              <a:spcBef>
                <a:spcPts val="0"/>
              </a:spcBef>
              <a:spcAft>
                <a:spcPts val="0"/>
              </a:spcAft>
              <a:buClr>
                <a:schemeClr val="accent2"/>
              </a:buClr>
              <a:buSzPts val="1400"/>
              <a:buNone/>
              <a:defRPr sz="1400" b="1">
                <a:solidFill>
                  <a:schemeClr val="accent2"/>
                </a:solidFill>
              </a:defRPr>
            </a:lvl3pPr>
            <a:lvl4pPr lvl="3" algn="l">
              <a:lnSpc>
                <a:spcPct val="115000"/>
              </a:lnSpc>
              <a:spcBef>
                <a:spcPts val="0"/>
              </a:spcBef>
              <a:spcAft>
                <a:spcPts val="0"/>
              </a:spcAft>
              <a:buClr>
                <a:schemeClr val="accent2"/>
              </a:buClr>
              <a:buSzPts val="1400"/>
              <a:buNone/>
              <a:defRPr sz="1400" b="1">
                <a:solidFill>
                  <a:schemeClr val="accent2"/>
                </a:solidFill>
              </a:defRPr>
            </a:lvl4pPr>
            <a:lvl5pPr lvl="4" algn="l">
              <a:lnSpc>
                <a:spcPct val="115000"/>
              </a:lnSpc>
              <a:spcBef>
                <a:spcPts val="0"/>
              </a:spcBef>
              <a:spcAft>
                <a:spcPts val="0"/>
              </a:spcAft>
              <a:buClr>
                <a:schemeClr val="accent2"/>
              </a:buClr>
              <a:buSzPts val="1400"/>
              <a:buNone/>
              <a:defRPr sz="1400" b="1">
                <a:solidFill>
                  <a:schemeClr val="accent2"/>
                </a:solidFill>
              </a:defRPr>
            </a:lvl5pPr>
            <a:lvl6pPr lvl="5" algn="l">
              <a:lnSpc>
                <a:spcPct val="115000"/>
              </a:lnSpc>
              <a:spcBef>
                <a:spcPts val="0"/>
              </a:spcBef>
              <a:spcAft>
                <a:spcPts val="0"/>
              </a:spcAft>
              <a:buClr>
                <a:schemeClr val="accent2"/>
              </a:buClr>
              <a:buSzPts val="1400"/>
              <a:buNone/>
              <a:defRPr sz="1400" b="1">
                <a:solidFill>
                  <a:schemeClr val="accent2"/>
                </a:solidFill>
              </a:defRPr>
            </a:lvl6pPr>
            <a:lvl7pPr lvl="6" algn="l">
              <a:lnSpc>
                <a:spcPct val="115000"/>
              </a:lnSpc>
              <a:spcBef>
                <a:spcPts val="0"/>
              </a:spcBef>
              <a:spcAft>
                <a:spcPts val="0"/>
              </a:spcAft>
              <a:buClr>
                <a:schemeClr val="accent2"/>
              </a:buClr>
              <a:buSzPts val="1400"/>
              <a:buNone/>
              <a:defRPr sz="1400" b="1">
                <a:solidFill>
                  <a:schemeClr val="accent2"/>
                </a:solidFill>
              </a:defRPr>
            </a:lvl7pPr>
            <a:lvl8pPr lvl="7" algn="l">
              <a:lnSpc>
                <a:spcPct val="115000"/>
              </a:lnSpc>
              <a:spcBef>
                <a:spcPts val="0"/>
              </a:spcBef>
              <a:spcAft>
                <a:spcPts val="0"/>
              </a:spcAft>
              <a:buClr>
                <a:schemeClr val="accent2"/>
              </a:buClr>
              <a:buSzPts val="1400"/>
              <a:buNone/>
              <a:defRPr sz="1400" b="1">
                <a:solidFill>
                  <a:schemeClr val="accent2"/>
                </a:solidFill>
              </a:defRPr>
            </a:lvl8pPr>
            <a:lvl9pPr lvl="8" algn="l">
              <a:lnSpc>
                <a:spcPct val="115000"/>
              </a:lnSpc>
              <a:spcBef>
                <a:spcPts val="0"/>
              </a:spcBef>
              <a:spcAft>
                <a:spcPts val="0"/>
              </a:spcAft>
              <a:buClr>
                <a:schemeClr val="accent2"/>
              </a:buClr>
              <a:buSzPts val="1400"/>
              <a:buNone/>
              <a:defRPr sz="1400" b="1">
                <a:solidFill>
                  <a:schemeClr val="accent2"/>
                </a:solidFill>
              </a:defRPr>
            </a:lvl9pPr>
          </a:lstStyle>
          <a:p>
            <a:endParaRPr/>
          </a:p>
        </p:txBody>
      </p:sp>
      <p:sp>
        <p:nvSpPr>
          <p:cNvPr id="46" name="Google Shape;46;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 name="Google Shape;95;p23">
            <a:extLst>
              <a:ext uri="{FF2B5EF4-FFF2-40B4-BE49-F238E27FC236}">
                <a16:creationId xmlns:a16="http://schemas.microsoft.com/office/drawing/2014/main" id="{A5BB9748-2F25-7E36-B734-F10F86370FA9}"/>
              </a:ext>
            </a:extLst>
          </p:cNvPr>
          <p:cNvPicPr preferRelativeResize="0"/>
          <p:nvPr userDrawn="1"/>
        </p:nvPicPr>
        <p:blipFill rotWithShape="1">
          <a:blip r:embed="rId2">
            <a:alphaModFix/>
          </a:blip>
          <a:srcRect/>
          <a:stretch/>
        </p:blipFill>
        <p:spPr>
          <a:xfrm>
            <a:off x="8831134" y="68570"/>
            <a:ext cx="242913" cy="2306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 you 1">
  <p:cSld name="CUSTOM_2_1">
    <p:bg>
      <p:bgPr>
        <a:solidFill>
          <a:srgbClr val="FFFFFF"/>
        </a:solidFill>
        <a:effectLst/>
      </p:bgPr>
    </p:bg>
    <p:spTree>
      <p:nvGrpSpPr>
        <p:cNvPr id="1" name="Shape 47"/>
        <p:cNvGrpSpPr/>
        <p:nvPr/>
      </p:nvGrpSpPr>
      <p:grpSpPr>
        <a:xfrm>
          <a:off x="0" y="0"/>
          <a:ext cx="0" cy="0"/>
          <a:chOff x="0" y="0"/>
          <a:chExt cx="0" cy="0"/>
        </a:xfrm>
      </p:grpSpPr>
      <p:pic>
        <p:nvPicPr>
          <p:cNvPr id="48" name="Google Shape;48;p17"/>
          <p:cNvPicPr preferRelativeResize="0"/>
          <p:nvPr/>
        </p:nvPicPr>
        <p:blipFill rotWithShape="1">
          <a:blip r:embed="rId2">
            <a:alphaModFix/>
          </a:blip>
          <a:srcRect b="47905"/>
          <a:stretch/>
        </p:blipFill>
        <p:spPr>
          <a:xfrm>
            <a:off x="0" y="0"/>
            <a:ext cx="9144000" cy="5143500"/>
          </a:xfrm>
          <a:prstGeom prst="rect">
            <a:avLst/>
          </a:prstGeom>
          <a:noFill/>
          <a:ln>
            <a:noFill/>
          </a:ln>
        </p:spPr>
      </p:pic>
      <p:sp>
        <p:nvSpPr>
          <p:cNvPr id="49" name="Google Shape;49;p17"/>
          <p:cNvSpPr txBox="1"/>
          <p:nvPr/>
        </p:nvSpPr>
        <p:spPr>
          <a:xfrm>
            <a:off x="1911609" y="1884319"/>
            <a:ext cx="5320800" cy="763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accent3"/>
                </a:solidFill>
                <a:latin typeface="Arial Black"/>
                <a:ea typeface="Arial Black"/>
                <a:cs typeface="Arial Black"/>
                <a:sym typeface="Arial Black"/>
              </a:rPr>
              <a:t>THANK YOU</a:t>
            </a:r>
            <a:endParaRPr sz="4500" b="1" i="0" u="none" strike="noStrike" cap="none">
              <a:solidFill>
                <a:schemeClr val="accent3"/>
              </a:solidFill>
              <a:latin typeface="Arial Black"/>
              <a:ea typeface="Arial Black"/>
              <a:cs typeface="Arial Black"/>
              <a:sym typeface="Arial Blac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CUSTOM_6">
    <p:spTree>
      <p:nvGrpSpPr>
        <p:cNvPr id="1" name="Shape 50"/>
        <p:cNvGrpSpPr/>
        <p:nvPr/>
      </p:nvGrpSpPr>
      <p:grpSpPr>
        <a:xfrm>
          <a:off x="0" y="0"/>
          <a:ext cx="0" cy="0"/>
          <a:chOff x="0" y="0"/>
          <a:chExt cx="0" cy="0"/>
        </a:xfrm>
      </p:grpSpPr>
      <p:sp>
        <p:nvSpPr>
          <p:cNvPr id="51" name="Google Shape;51;p18"/>
          <p:cNvSpPr/>
          <p:nvPr/>
        </p:nvSpPr>
        <p:spPr>
          <a:xfrm rot="10800000">
            <a:off x="8327400" y="-150"/>
            <a:ext cx="816600" cy="598800"/>
          </a:xfrm>
          <a:prstGeom prst="rtTriangle">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8"/>
          <p:cNvSpPr/>
          <p:nvPr/>
        </p:nvSpPr>
        <p:spPr>
          <a:xfrm rot="10800000">
            <a:off x="8247900" y="225"/>
            <a:ext cx="896100" cy="478800"/>
          </a:xfrm>
          <a:prstGeom prst="triangle">
            <a:avLst>
              <a:gd name="adj" fmla="val 48916"/>
            </a:avLst>
          </a:prstGeom>
          <a:solidFill>
            <a:srgbClr val="B0006E">
              <a:alpha val="81960"/>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3" name="Google Shape;95;p23">
            <a:extLst>
              <a:ext uri="{FF2B5EF4-FFF2-40B4-BE49-F238E27FC236}">
                <a16:creationId xmlns:a16="http://schemas.microsoft.com/office/drawing/2014/main" id="{37D2AEBE-BA91-AE43-C08C-38C066629162}"/>
              </a:ext>
            </a:extLst>
          </p:cNvPr>
          <p:cNvPicPr preferRelativeResize="0"/>
          <p:nvPr userDrawn="1"/>
        </p:nvPicPr>
        <p:blipFill rotWithShape="1">
          <a:blip r:embed="rId2">
            <a:alphaModFix/>
          </a:blip>
          <a:srcRect/>
          <a:stretch/>
        </p:blipFill>
        <p:spPr>
          <a:xfrm>
            <a:off x="8831134" y="68570"/>
            <a:ext cx="242913" cy="2306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eneral Rules">
  <p:cSld name="TITLE_ONLY_2">
    <p:spTree>
      <p:nvGrpSpPr>
        <p:cNvPr id="1" name="Shape 55"/>
        <p:cNvGrpSpPr/>
        <p:nvPr/>
      </p:nvGrpSpPr>
      <p:grpSpPr>
        <a:xfrm>
          <a:off x="0" y="0"/>
          <a:ext cx="0" cy="0"/>
          <a:chOff x="0" y="0"/>
          <a:chExt cx="0" cy="0"/>
        </a:xfrm>
      </p:grpSpPr>
      <p:sp>
        <p:nvSpPr>
          <p:cNvPr id="56" name="Google Shape;56;p19"/>
          <p:cNvSpPr txBox="1"/>
          <p:nvPr/>
        </p:nvSpPr>
        <p:spPr>
          <a:xfrm>
            <a:off x="449419" y="134025"/>
            <a:ext cx="8061600" cy="3936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accent3"/>
              </a:buClr>
              <a:buSzPts val="2300"/>
              <a:buFont typeface="Arial"/>
              <a:buNone/>
            </a:pPr>
            <a:r>
              <a:rPr lang="en" sz="2300" b="0" i="0" u="none" strike="noStrike" cap="none">
                <a:solidFill>
                  <a:schemeClr val="accent3"/>
                </a:solidFill>
                <a:latin typeface="Arial"/>
                <a:ea typeface="Arial"/>
                <a:cs typeface="Arial"/>
                <a:sym typeface="Arial"/>
              </a:rPr>
              <a:t>General Rules</a:t>
            </a:r>
            <a:endParaRPr sz="2300" b="0" i="0" u="none" strike="noStrike" cap="none">
              <a:solidFill>
                <a:schemeClr val="accent3"/>
              </a:solidFill>
              <a:latin typeface="Arial"/>
              <a:ea typeface="Arial"/>
              <a:cs typeface="Arial"/>
              <a:sym typeface="Arial"/>
            </a:endParaRPr>
          </a:p>
        </p:txBody>
      </p:sp>
      <p:sp>
        <p:nvSpPr>
          <p:cNvPr id="57" name="Google Shape;57;p19"/>
          <p:cNvSpPr txBox="1"/>
          <p:nvPr/>
        </p:nvSpPr>
        <p:spPr>
          <a:xfrm>
            <a:off x="449419" y="806100"/>
            <a:ext cx="6969000" cy="3739800"/>
          </a:xfrm>
          <a:prstGeom prst="rect">
            <a:avLst/>
          </a:prstGeom>
          <a:noFill/>
          <a:ln>
            <a:noFill/>
          </a:ln>
        </p:spPr>
        <p:txBody>
          <a:bodyPr spcFirstLastPara="1" wrap="square" lIns="68575" tIns="68575" rIns="68575" bIns="68575" anchor="t" anchorCtr="0">
            <a:noAutofit/>
          </a:bodyPr>
          <a:lstStyle/>
          <a:p>
            <a:pPr marL="342900" marR="0" lvl="0" indent="-234950" algn="l" rtl="0">
              <a:lnSpc>
                <a:spcPct val="115000"/>
              </a:lnSpc>
              <a:spcBef>
                <a:spcPts val="0"/>
              </a:spcBef>
              <a:spcAft>
                <a:spcPts val="0"/>
              </a:spcAft>
              <a:buClr>
                <a:srgbClr val="000000"/>
              </a:buClr>
              <a:buSzPts val="1100"/>
              <a:buFont typeface="Arial"/>
              <a:buAutoNum type="arabicPeriod"/>
            </a:pPr>
            <a:r>
              <a:rPr lang="en" sz="1100" b="1" i="0" u="none" strike="noStrike" cap="none">
                <a:solidFill>
                  <a:srgbClr val="000000"/>
                </a:solidFill>
                <a:latin typeface="Arial"/>
                <a:ea typeface="Arial"/>
                <a:cs typeface="Arial"/>
                <a:sym typeface="Arial"/>
              </a:rPr>
              <a:t>Đặt tên: </a:t>
            </a:r>
            <a:endParaRPr sz="1100" b="1"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[Project Name]_[Sub-Name]*_Loại File: Raw Data/Report_[YYYYMMDD]_Final/Draft</a:t>
            </a:r>
            <a:endParaRPr sz="1100" b="1" i="0" u="none" strike="noStrike" cap="none">
              <a:solidFill>
                <a:srgbClr val="000000"/>
              </a:solidFill>
              <a:latin typeface="Arial"/>
              <a:ea typeface="Arial"/>
              <a:cs typeface="Arial"/>
              <a:sym typeface="Arial"/>
            </a:endParaRPr>
          </a:p>
          <a:p>
            <a:pPr marL="342900" marR="0" lvl="0" indent="-234950" algn="l" rtl="0">
              <a:lnSpc>
                <a:spcPct val="115000"/>
              </a:lnSpc>
              <a:spcBef>
                <a:spcPts val="0"/>
              </a:spcBef>
              <a:spcAft>
                <a:spcPts val="0"/>
              </a:spcAft>
              <a:buClr>
                <a:srgbClr val="000000"/>
              </a:buClr>
              <a:buSzPts val="1100"/>
              <a:buFont typeface="Arial"/>
              <a:buAutoNum type="arabicPeriod"/>
            </a:pPr>
            <a:r>
              <a:rPr lang="en" sz="1100" b="1" i="0" u="none" strike="noStrike" cap="none">
                <a:solidFill>
                  <a:srgbClr val="000000"/>
                </a:solidFill>
                <a:latin typeface="Arial"/>
                <a:ea typeface="Arial"/>
                <a:cs typeface="Arial"/>
                <a:sym typeface="Arial"/>
              </a:rPr>
              <a:t>Font:</a:t>
            </a:r>
            <a:r>
              <a:rPr lang="en" sz="1100" b="0" i="0" u="none" strike="noStrike" cap="none">
                <a:solidFill>
                  <a:srgbClr val="000000"/>
                </a:solidFill>
                <a:latin typeface="Arial"/>
                <a:ea typeface="Arial"/>
                <a:cs typeface="Arial"/>
                <a:sym typeface="Arial"/>
              </a:rPr>
              <a:t> Arial</a:t>
            </a:r>
            <a:endParaRPr sz="1100" b="0" i="0" u="none" strike="noStrike" cap="none">
              <a:solidFill>
                <a:srgbClr val="000000"/>
              </a:solidFill>
              <a:latin typeface="Arial"/>
              <a:ea typeface="Arial"/>
              <a:cs typeface="Arial"/>
              <a:sym typeface="Arial"/>
            </a:endParaRPr>
          </a:p>
          <a:p>
            <a:pPr marL="342900" marR="0" lvl="0" indent="-234950" algn="l" rtl="0">
              <a:lnSpc>
                <a:spcPct val="115000"/>
              </a:lnSpc>
              <a:spcBef>
                <a:spcPts val="0"/>
              </a:spcBef>
              <a:spcAft>
                <a:spcPts val="0"/>
              </a:spcAft>
              <a:buClr>
                <a:srgbClr val="000000"/>
              </a:buClr>
              <a:buSzPts val="1100"/>
              <a:buFont typeface="Arial"/>
              <a:buAutoNum type="arabicPeriod"/>
            </a:pPr>
            <a:r>
              <a:rPr lang="en" sz="1100" b="1" i="0" u="none" strike="noStrike" cap="none">
                <a:solidFill>
                  <a:srgbClr val="000000"/>
                </a:solidFill>
                <a:latin typeface="Arial"/>
                <a:ea typeface="Arial"/>
                <a:cs typeface="Arial"/>
                <a:sym typeface="Arial"/>
              </a:rPr>
              <a:t>Size</a:t>
            </a:r>
            <a:r>
              <a:rPr lang="en" sz="1100" b="0" i="0" u="none" strike="noStrike" cap="none">
                <a:solidFill>
                  <a:srgbClr val="000000"/>
                </a:solidFill>
                <a:latin typeface="Arial"/>
                <a:ea typeface="Arial"/>
                <a:cs typeface="Arial"/>
                <a:sym typeface="Arial"/>
              </a:rPr>
              <a:t> (from the upper to the lower)</a:t>
            </a:r>
            <a:endParaRPr sz="1100" b="0"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Head title:  30</a:t>
            </a:r>
            <a:endParaRPr sz="1100" b="0"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Sub-head title/ Message:  18</a:t>
            </a:r>
            <a:endParaRPr sz="1100" b="0"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Comment:  12 -14 (flexible) </a:t>
            </a:r>
            <a:endParaRPr sz="1100" b="0"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Content:   10 (flexible)</a:t>
            </a:r>
            <a:endParaRPr sz="1100" b="0"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Note: 9</a:t>
            </a:r>
            <a:endParaRPr sz="1100" b="0" i="0" u="none" strike="noStrike" cap="none">
              <a:solidFill>
                <a:srgbClr val="000000"/>
              </a:solidFill>
              <a:latin typeface="Arial"/>
              <a:ea typeface="Arial"/>
              <a:cs typeface="Arial"/>
              <a:sym typeface="Arial"/>
            </a:endParaRPr>
          </a:p>
          <a:p>
            <a:pPr marL="342900" marR="0" lvl="0" indent="-234950" algn="l" rtl="0">
              <a:lnSpc>
                <a:spcPct val="115000"/>
              </a:lnSpc>
              <a:spcBef>
                <a:spcPts val="0"/>
              </a:spcBef>
              <a:spcAft>
                <a:spcPts val="0"/>
              </a:spcAft>
              <a:buClr>
                <a:srgbClr val="000000"/>
              </a:buClr>
              <a:buSzPts val="1100"/>
              <a:buFont typeface="Arial"/>
              <a:buAutoNum type="arabicPeriod"/>
            </a:pPr>
            <a:r>
              <a:rPr lang="en" sz="1100" b="1" i="0" u="none" strike="noStrike" cap="none">
                <a:solidFill>
                  <a:srgbClr val="000000"/>
                </a:solidFill>
                <a:latin typeface="Arial"/>
                <a:ea typeface="Arial"/>
                <a:cs typeface="Arial"/>
                <a:sym typeface="Arial"/>
              </a:rPr>
              <a:t>Note</a:t>
            </a:r>
            <a:endParaRPr sz="1100" b="1"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Note: </a:t>
            </a:r>
            <a:r>
              <a:rPr lang="en" sz="1100" b="0" i="1" u="none" strike="noStrike" cap="none">
                <a:solidFill>
                  <a:srgbClr val="000000"/>
                </a:solidFill>
                <a:latin typeface="Arial"/>
                <a:ea typeface="Arial"/>
                <a:cs typeface="Arial"/>
                <a:sym typeface="Arial"/>
              </a:rPr>
              <a:t>* Nội dung sau dấu sao ở dạng in nghiêng</a:t>
            </a:r>
            <a:endParaRPr sz="1100" b="0" i="1"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Quote: </a:t>
            </a:r>
            <a:r>
              <a:rPr lang="en" sz="1100" b="0" i="1" u="none" strike="noStrike" cap="none">
                <a:solidFill>
                  <a:srgbClr val="000000"/>
                </a:solidFill>
                <a:latin typeface="Arial"/>
                <a:ea typeface="Arial"/>
                <a:cs typeface="Arial"/>
                <a:sym typeface="Arial"/>
              </a:rPr>
              <a:t>“Nội dung quote in nghiêng”</a:t>
            </a:r>
            <a:endParaRPr sz="1100" b="0" i="1"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Not use (*)</a:t>
            </a:r>
            <a:endParaRPr sz="1100" b="0"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endParaRPr sz="1100" b="1" i="0" u="none" strike="noStrike" cap="none">
              <a:solidFill>
                <a:srgbClr val="000000"/>
              </a:solidFill>
              <a:latin typeface="Arial"/>
              <a:ea typeface="Arial"/>
              <a:cs typeface="Arial"/>
              <a:sym typeface="Arial"/>
            </a:endParaRPr>
          </a:p>
        </p:txBody>
      </p:sp>
      <p:sp>
        <p:nvSpPr>
          <p:cNvPr id="58" name="Google Shape;58;p19"/>
          <p:cNvSpPr/>
          <p:nvPr/>
        </p:nvSpPr>
        <p:spPr>
          <a:xfrm>
            <a:off x="304745" y="133913"/>
            <a:ext cx="98700" cy="393600"/>
          </a:xfrm>
          <a:prstGeom prst="rect">
            <a:avLst/>
          </a:prstGeom>
          <a:solidFill>
            <a:schemeClr val="accent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9"/>
          <p:cNvSpPr/>
          <p:nvPr/>
        </p:nvSpPr>
        <p:spPr>
          <a:xfrm rot="10800000">
            <a:off x="8327400" y="-150"/>
            <a:ext cx="816600" cy="598800"/>
          </a:xfrm>
          <a:prstGeom prst="rtTriangle">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9"/>
          <p:cNvSpPr/>
          <p:nvPr/>
        </p:nvSpPr>
        <p:spPr>
          <a:xfrm rot="10800000">
            <a:off x="8247900" y="225"/>
            <a:ext cx="896100" cy="478800"/>
          </a:xfrm>
          <a:prstGeom prst="triangle">
            <a:avLst>
              <a:gd name="adj" fmla="val 48916"/>
            </a:avLst>
          </a:prstGeom>
          <a:solidFill>
            <a:srgbClr val="B0006E">
              <a:alpha val="81960"/>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 name="Google Shape;95;p23">
            <a:extLst>
              <a:ext uri="{FF2B5EF4-FFF2-40B4-BE49-F238E27FC236}">
                <a16:creationId xmlns:a16="http://schemas.microsoft.com/office/drawing/2014/main" id="{B8717C65-53E4-3B98-AA6D-E139B257E7D7}"/>
              </a:ext>
            </a:extLst>
          </p:cNvPr>
          <p:cNvPicPr preferRelativeResize="0"/>
          <p:nvPr userDrawn="1"/>
        </p:nvPicPr>
        <p:blipFill rotWithShape="1">
          <a:blip r:embed="rId2">
            <a:alphaModFix/>
          </a:blip>
          <a:srcRect/>
          <a:stretch/>
        </p:blipFill>
        <p:spPr>
          <a:xfrm>
            <a:off x="8831134" y="68570"/>
            <a:ext cx="242913" cy="2306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template">
  <p:cSld name="TITLE_ONLY_2_1_1">
    <p:spTree>
      <p:nvGrpSpPr>
        <p:cNvPr id="1" name="Shape 63"/>
        <p:cNvGrpSpPr/>
        <p:nvPr/>
      </p:nvGrpSpPr>
      <p:grpSpPr>
        <a:xfrm>
          <a:off x="0" y="0"/>
          <a:ext cx="0" cy="0"/>
          <a:chOff x="0" y="0"/>
          <a:chExt cx="0" cy="0"/>
        </a:xfrm>
      </p:grpSpPr>
      <p:sp>
        <p:nvSpPr>
          <p:cNvPr id="64" name="Google Shape;64;p20"/>
          <p:cNvSpPr txBox="1"/>
          <p:nvPr/>
        </p:nvSpPr>
        <p:spPr>
          <a:xfrm>
            <a:off x="449419" y="134025"/>
            <a:ext cx="8061600" cy="3936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accent3"/>
              </a:buClr>
              <a:buSzPts val="2300"/>
              <a:buFont typeface="Arial"/>
              <a:buNone/>
            </a:pPr>
            <a:r>
              <a:rPr lang="en" sz="2300" b="0" i="0" u="none" strike="noStrike" cap="none">
                <a:solidFill>
                  <a:schemeClr val="accent3"/>
                </a:solidFill>
                <a:latin typeface="Arial"/>
                <a:ea typeface="Arial"/>
                <a:cs typeface="Arial"/>
                <a:sym typeface="Arial"/>
              </a:rPr>
              <a:t>Chart Template</a:t>
            </a:r>
            <a:endParaRPr sz="2300" b="0" i="0" u="none" strike="noStrike" cap="none">
              <a:solidFill>
                <a:schemeClr val="accent3"/>
              </a:solidFill>
              <a:latin typeface="Arial"/>
              <a:ea typeface="Arial"/>
              <a:cs typeface="Arial"/>
              <a:sym typeface="Arial"/>
            </a:endParaRPr>
          </a:p>
        </p:txBody>
      </p:sp>
      <p:pic>
        <p:nvPicPr>
          <p:cNvPr id="65" name="Google Shape;65;p20" title="Points scored"/>
          <p:cNvPicPr preferRelativeResize="0"/>
          <p:nvPr/>
        </p:nvPicPr>
        <p:blipFill rotWithShape="1">
          <a:blip r:embed="rId2">
            <a:alphaModFix/>
          </a:blip>
          <a:srcRect/>
          <a:stretch/>
        </p:blipFill>
        <p:spPr>
          <a:xfrm>
            <a:off x="705983" y="1613016"/>
            <a:ext cx="3815061" cy="2358961"/>
          </a:xfrm>
          <a:prstGeom prst="rect">
            <a:avLst/>
          </a:prstGeom>
          <a:noFill/>
          <a:ln>
            <a:noFill/>
          </a:ln>
        </p:spPr>
      </p:pic>
      <p:pic>
        <p:nvPicPr>
          <p:cNvPr id="66" name="Google Shape;66;p20" title="Points scored"/>
          <p:cNvPicPr preferRelativeResize="0"/>
          <p:nvPr/>
        </p:nvPicPr>
        <p:blipFill rotWithShape="1">
          <a:blip r:embed="rId3">
            <a:alphaModFix/>
          </a:blip>
          <a:srcRect/>
          <a:stretch/>
        </p:blipFill>
        <p:spPr>
          <a:xfrm>
            <a:off x="4717574" y="1613006"/>
            <a:ext cx="3815061" cy="2358976"/>
          </a:xfrm>
          <a:prstGeom prst="rect">
            <a:avLst/>
          </a:prstGeom>
          <a:noFill/>
          <a:ln>
            <a:noFill/>
          </a:ln>
        </p:spPr>
      </p:pic>
      <p:sp>
        <p:nvSpPr>
          <p:cNvPr id="67" name="Google Shape;67;p20"/>
          <p:cNvSpPr txBox="1"/>
          <p:nvPr/>
        </p:nvSpPr>
        <p:spPr>
          <a:xfrm>
            <a:off x="449419" y="527550"/>
            <a:ext cx="8061600" cy="3936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Sử dụng palette màu để tô chart</a:t>
            </a:r>
            <a:endParaRPr sz="1400" b="1" i="0" u="none" strike="noStrike" cap="none">
              <a:solidFill>
                <a:schemeClr val="accent2"/>
              </a:solidFill>
              <a:latin typeface="Arial"/>
              <a:ea typeface="Arial"/>
              <a:cs typeface="Arial"/>
              <a:sym typeface="Arial"/>
            </a:endParaRPr>
          </a:p>
        </p:txBody>
      </p:sp>
      <p:sp>
        <p:nvSpPr>
          <p:cNvPr id="68" name="Google Shape;68;p20"/>
          <p:cNvSpPr/>
          <p:nvPr/>
        </p:nvSpPr>
        <p:spPr>
          <a:xfrm>
            <a:off x="304745" y="133913"/>
            <a:ext cx="98700" cy="393600"/>
          </a:xfrm>
          <a:prstGeom prst="rect">
            <a:avLst/>
          </a:prstGeom>
          <a:solidFill>
            <a:schemeClr val="accent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69" name="Google Shape;69;p20"/>
          <p:cNvGraphicFramePr/>
          <p:nvPr/>
        </p:nvGraphicFramePr>
        <p:xfrm>
          <a:off x="535596" y="1031147"/>
          <a:ext cx="3986325" cy="172872"/>
        </p:xfrm>
        <a:graphic>
          <a:graphicData uri="http://schemas.openxmlformats.org/drawingml/2006/table">
            <a:tbl>
              <a:tblPr>
                <a:noFill/>
                <a:tableStyleId>{AC5AFB1F-BE86-4A07-8B2B-B089CE4F0724}</a:tableStyleId>
              </a:tblPr>
              <a:tblGrid>
                <a:gridCol w="569475">
                  <a:extLst>
                    <a:ext uri="{9D8B030D-6E8A-4147-A177-3AD203B41FA5}">
                      <a16:colId xmlns:a16="http://schemas.microsoft.com/office/drawing/2014/main" val="20000"/>
                    </a:ext>
                  </a:extLst>
                </a:gridCol>
                <a:gridCol w="569475">
                  <a:extLst>
                    <a:ext uri="{9D8B030D-6E8A-4147-A177-3AD203B41FA5}">
                      <a16:colId xmlns:a16="http://schemas.microsoft.com/office/drawing/2014/main" val="20001"/>
                    </a:ext>
                  </a:extLst>
                </a:gridCol>
                <a:gridCol w="569475">
                  <a:extLst>
                    <a:ext uri="{9D8B030D-6E8A-4147-A177-3AD203B41FA5}">
                      <a16:colId xmlns:a16="http://schemas.microsoft.com/office/drawing/2014/main" val="20002"/>
                    </a:ext>
                  </a:extLst>
                </a:gridCol>
                <a:gridCol w="569475">
                  <a:extLst>
                    <a:ext uri="{9D8B030D-6E8A-4147-A177-3AD203B41FA5}">
                      <a16:colId xmlns:a16="http://schemas.microsoft.com/office/drawing/2014/main" val="20003"/>
                    </a:ext>
                  </a:extLst>
                </a:gridCol>
                <a:gridCol w="569475">
                  <a:extLst>
                    <a:ext uri="{9D8B030D-6E8A-4147-A177-3AD203B41FA5}">
                      <a16:colId xmlns:a16="http://schemas.microsoft.com/office/drawing/2014/main" val="20004"/>
                    </a:ext>
                  </a:extLst>
                </a:gridCol>
                <a:gridCol w="569475">
                  <a:extLst>
                    <a:ext uri="{9D8B030D-6E8A-4147-A177-3AD203B41FA5}">
                      <a16:colId xmlns:a16="http://schemas.microsoft.com/office/drawing/2014/main" val="20005"/>
                    </a:ext>
                  </a:extLst>
                </a:gridCol>
                <a:gridCol w="569475">
                  <a:extLst>
                    <a:ext uri="{9D8B030D-6E8A-4147-A177-3AD203B41FA5}">
                      <a16:colId xmlns:a16="http://schemas.microsoft.com/office/drawing/2014/main" val="20006"/>
                    </a:ext>
                  </a:extLst>
                </a:gridCol>
              </a:tblGrid>
              <a:tr h="158400">
                <a:tc>
                  <a:txBody>
                    <a:bodyPr/>
                    <a:lstStyle/>
                    <a:p>
                      <a:pPr marL="0" marR="0" lvl="0" indent="0" algn="ctr" rtl="0">
                        <a:lnSpc>
                          <a:spcPct val="115000"/>
                        </a:lnSpc>
                        <a:spcBef>
                          <a:spcPts val="0"/>
                        </a:spcBef>
                        <a:spcAft>
                          <a:spcPts val="0"/>
                        </a:spcAft>
                        <a:buClr>
                          <a:srgbClr val="000000"/>
                        </a:buClr>
                        <a:buSzPts val="900"/>
                        <a:buFont typeface="Arial"/>
                        <a:buNone/>
                      </a:pPr>
                      <a:r>
                        <a:rPr lang="en" sz="900" u="none" strike="noStrike" cap="none"/>
                        <a:t>#3a5ea8</a:t>
                      </a:r>
                      <a:endParaRPr sz="900" u="none" strike="noStrike" cap="none"/>
                    </a:p>
                  </a:txBody>
                  <a:tcPr marL="21425" marR="21425" marT="14300" marB="14300" anchor="ctr">
                    <a:lnL w="9525" cap="flat" cmpd="sng">
                      <a:solidFill>
                        <a:srgbClr val="9E9E9E">
                          <a:alpha val="0"/>
                        </a:srgb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marR="0" lvl="0" indent="0" algn="ctr" rtl="0">
                        <a:lnSpc>
                          <a:spcPct val="115000"/>
                        </a:lnSpc>
                        <a:spcBef>
                          <a:spcPts val="0"/>
                        </a:spcBef>
                        <a:spcAft>
                          <a:spcPts val="0"/>
                        </a:spcAft>
                        <a:buClr>
                          <a:srgbClr val="000000"/>
                        </a:buClr>
                        <a:buSzPts val="900"/>
                        <a:buFont typeface="Arial"/>
                        <a:buNone/>
                      </a:pPr>
                      <a:r>
                        <a:rPr lang="en" sz="900" u="none" strike="noStrike" cap="none"/>
                        <a:t>#000078</a:t>
                      </a:r>
                      <a:endParaRPr sz="900" u="none" strike="noStrike" cap="none"/>
                    </a:p>
                  </a:txBody>
                  <a:tcPr marL="21425" marR="21425" marT="14300" marB="14300"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rgbClr val="000000"/>
                        </a:buClr>
                        <a:buSzPts val="900"/>
                        <a:buFont typeface="Arial"/>
                        <a:buNone/>
                      </a:pPr>
                      <a:r>
                        <a:rPr lang="en" sz="900" u="none" strike="noStrike" cap="none"/>
                        <a:t>#b0006e</a:t>
                      </a:r>
                      <a:endParaRPr sz="900" u="none" strike="noStrike" cap="none"/>
                    </a:p>
                  </a:txBody>
                  <a:tcPr marL="21425" marR="21425" marT="14300" marB="14300"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3"/>
                    </a:solidFill>
                  </a:tcPr>
                </a:tc>
                <a:tc>
                  <a:txBody>
                    <a:bodyPr/>
                    <a:lstStyle/>
                    <a:p>
                      <a:pPr marL="0" marR="0" lvl="0" indent="0" algn="ctr" rtl="0">
                        <a:lnSpc>
                          <a:spcPct val="115000"/>
                        </a:lnSpc>
                        <a:spcBef>
                          <a:spcPts val="0"/>
                        </a:spcBef>
                        <a:spcAft>
                          <a:spcPts val="0"/>
                        </a:spcAft>
                        <a:buClr>
                          <a:srgbClr val="000000"/>
                        </a:buClr>
                        <a:buSzPts val="900"/>
                        <a:buFont typeface="Arial"/>
                        <a:buNone/>
                      </a:pPr>
                      <a:r>
                        <a:rPr lang="en" sz="900" u="none" strike="noStrike" cap="none"/>
                        <a:t>#f172a1</a:t>
                      </a:r>
                      <a:endParaRPr sz="900" u="none" strike="noStrike" cap="none"/>
                    </a:p>
                  </a:txBody>
                  <a:tcPr marL="21425" marR="21425" marT="14300" marB="14300" anchor="ctr">
                    <a:lnL w="9525" cap="flat" cmpd="sng">
                      <a:solidFill>
                        <a:schemeClr val="accent3">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marR="0" lvl="0" indent="0" algn="ctr" rtl="0">
                        <a:lnSpc>
                          <a:spcPct val="115000"/>
                        </a:lnSpc>
                        <a:spcBef>
                          <a:spcPts val="0"/>
                        </a:spcBef>
                        <a:spcAft>
                          <a:spcPts val="0"/>
                        </a:spcAft>
                        <a:buClr>
                          <a:srgbClr val="000000"/>
                        </a:buClr>
                        <a:buSzPts val="900"/>
                        <a:buFont typeface="Arial"/>
                        <a:buNone/>
                      </a:pPr>
                      <a:r>
                        <a:rPr lang="en" sz="900" u="none" strike="noStrike" cap="none"/>
                        <a:t>#f7bb42</a:t>
                      </a:r>
                      <a:endParaRPr sz="900" u="none" strike="noStrike" cap="none"/>
                    </a:p>
                  </a:txBody>
                  <a:tcPr marL="21425" marR="21425" marT="14300" marB="14300" anchor="ctr">
                    <a:lnL w="9525" cap="flat" cmpd="sng">
                      <a:solidFill>
                        <a:schemeClr val="accent5">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chemeClr val="accent5">
                          <a:alpha val="0"/>
                        </a:schemeClr>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accent5"/>
                    </a:solidFill>
                  </a:tcPr>
                </a:tc>
                <a:tc>
                  <a:txBody>
                    <a:bodyPr/>
                    <a:lstStyle/>
                    <a:p>
                      <a:pPr marL="0" marR="0" lvl="0" indent="0" algn="ctr" rtl="0">
                        <a:lnSpc>
                          <a:spcPct val="115000"/>
                        </a:lnSpc>
                        <a:spcBef>
                          <a:spcPts val="0"/>
                        </a:spcBef>
                        <a:spcAft>
                          <a:spcPts val="0"/>
                        </a:spcAft>
                        <a:buClr>
                          <a:srgbClr val="000000"/>
                        </a:buClr>
                        <a:buSzPts val="900"/>
                        <a:buFont typeface="Arial"/>
                        <a:buNone/>
                      </a:pPr>
                      <a:r>
                        <a:rPr lang="en" sz="900" u="none" strike="noStrike" cap="none"/>
                        <a:t>#ad8127</a:t>
                      </a:r>
                      <a:endParaRPr sz="900" u="none" strike="noStrike" cap="none"/>
                    </a:p>
                  </a:txBody>
                  <a:tcPr marL="21425" marR="21425" marT="14300" marB="14300" anchor="ctr">
                    <a:lnL w="9525" cap="flat" cmpd="sng">
                      <a:solidFill>
                        <a:schemeClr val="accent5">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marR="0" lvl="0" indent="0" algn="ctr" rtl="0">
                        <a:lnSpc>
                          <a:spcPct val="115000"/>
                        </a:lnSpc>
                        <a:spcBef>
                          <a:spcPts val="0"/>
                        </a:spcBef>
                        <a:spcAft>
                          <a:spcPts val="0"/>
                        </a:spcAft>
                        <a:buClr>
                          <a:srgbClr val="000000"/>
                        </a:buClr>
                        <a:buSzPts val="900"/>
                        <a:buFont typeface="Arial"/>
                        <a:buNone/>
                      </a:pPr>
                      <a:r>
                        <a:rPr lang="en" sz="900" u="none" strike="noStrike" cap="none"/>
                        <a:t>#08521c</a:t>
                      </a:r>
                      <a:endParaRPr sz="900" u="none" strike="noStrike" cap="none"/>
                    </a:p>
                  </a:txBody>
                  <a:tcPr marL="21425" marR="21425" marT="14300" marB="14300" anchor="ctr">
                    <a:lnL w="9525" cap="flat" cmpd="sng">
                      <a:solidFill>
                        <a:schemeClr val="accent5">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8521C"/>
                    </a:solidFill>
                  </a:tcPr>
                </a:tc>
                <a:extLst>
                  <a:ext uri="{0D108BD9-81ED-4DB2-BD59-A6C34878D82A}">
                    <a16:rowId xmlns:a16="http://schemas.microsoft.com/office/drawing/2014/main" val="10000"/>
                  </a:ext>
                </a:extLst>
              </a:tr>
            </a:tbl>
          </a:graphicData>
        </a:graphic>
      </p:graphicFrame>
      <p:sp>
        <p:nvSpPr>
          <p:cNvPr id="70" name="Google Shape;70;p20"/>
          <p:cNvSpPr/>
          <p:nvPr/>
        </p:nvSpPr>
        <p:spPr>
          <a:xfrm rot="10800000">
            <a:off x="8327400" y="-150"/>
            <a:ext cx="816600" cy="598800"/>
          </a:xfrm>
          <a:prstGeom prst="rtTriangle">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0"/>
          <p:cNvSpPr/>
          <p:nvPr/>
        </p:nvSpPr>
        <p:spPr>
          <a:xfrm rot="10800000">
            <a:off x="8247900" y="225"/>
            <a:ext cx="896100" cy="478800"/>
          </a:xfrm>
          <a:prstGeom prst="triangle">
            <a:avLst>
              <a:gd name="adj" fmla="val 48916"/>
            </a:avLst>
          </a:prstGeom>
          <a:solidFill>
            <a:srgbClr val="B0006E">
              <a:alpha val="81960"/>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 name="Google Shape;95;p23">
            <a:extLst>
              <a:ext uri="{FF2B5EF4-FFF2-40B4-BE49-F238E27FC236}">
                <a16:creationId xmlns:a16="http://schemas.microsoft.com/office/drawing/2014/main" id="{E3610235-282C-53E5-BC95-3AB307B9B3A6}"/>
              </a:ext>
            </a:extLst>
          </p:cNvPr>
          <p:cNvPicPr preferRelativeResize="0"/>
          <p:nvPr userDrawn="1"/>
        </p:nvPicPr>
        <p:blipFill rotWithShape="1">
          <a:blip r:embed="rId4">
            <a:alphaModFix/>
          </a:blip>
          <a:srcRect/>
          <a:stretch/>
        </p:blipFill>
        <p:spPr>
          <a:xfrm>
            <a:off x="8831134" y="68570"/>
            <a:ext cx="242913" cy="2306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lor">
  <p:cSld name="TITLE_ONLY_1">
    <p:spTree>
      <p:nvGrpSpPr>
        <p:cNvPr id="1" name="Shape 74"/>
        <p:cNvGrpSpPr/>
        <p:nvPr/>
      </p:nvGrpSpPr>
      <p:grpSpPr>
        <a:xfrm>
          <a:off x="0" y="0"/>
          <a:ext cx="0" cy="0"/>
          <a:chOff x="0" y="0"/>
          <a:chExt cx="0" cy="0"/>
        </a:xfrm>
      </p:grpSpPr>
      <p:sp>
        <p:nvSpPr>
          <p:cNvPr id="75" name="Google Shape;75;p21"/>
          <p:cNvSpPr txBox="1"/>
          <p:nvPr/>
        </p:nvSpPr>
        <p:spPr>
          <a:xfrm>
            <a:off x="454764" y="59400"/>
            <a:ext cx="4479900" cy="5361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accent3"/>
              </a:buClr>
              <a:buSzPts val="2300"/>
              <a:buFont typeface="Arial"/>
              <a:buNone/>
            </a:pPr>
            <a:r>
              <a:rPr lang="en" sz="2300" b="0" i="0" u="none" strike="noStrike" cap="none">
                <a:solidFill>
                  <a:schemeClr val="accent3"/>
                </a:solidFill>
                <a:latin typeface="Arial"/>
                <a:ea typeface="Arial"/>
                <a:cs typeface="Arial"/>
                <a:sym typeface="Arial"/>
              </a:rPr>
              <a:t>Color</a:t>
            </a:r>
            <a:endParaRPr sz="2300" b="0" i="0" u="none" strike="noStrike" cap="none">
              <a:solidFill>
                <a:schemeClr val="accent3"/>
              </a:solidFill>
              <a:latin typeface="Arial"/>
              <a:ea typeface="Arial"/>
              <a:cs typeface="Arial"/>
              <a:sym typeface="Arial"/>
            </a:endParaRPr>
          </a:p>
        </p:txBody>
      </p:sp>
      <p:sp>
        <p:nvSpPr>
          <p:cNvPr id="76" name="Google Shape;76;p21"/>
          <p:cNvSpPr txBox="1"/>
          <p:nvPr/>
        </p:nvSpPr>
        <p:spPr>
          <a:xfrm>
            <a:off x="449419" y="527550"/>
            <a:ext cx="8061600" cy="3936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Bộ màu chuẩn sử dụng cho các shape và chart </a:t>
            </a:r>
            <a:endParaRPr sz="1400" b="1" i="0" u="none" strike="noStrike" cap="none">
              <a:solidFill>
                <a:schemeClr val="accent2"/>
              </a:solidFill>
              <a:latin typeface="Arial"/>
              <a:ea typeface="Arial"/>
              <a:cs typeface="Arial"/>
              <a:sym typeface="Arial"/>
            </a:endParaRPr>
          </a:p>
        </p:txBody>
      </p:sp>
      <p:sp>
        <p:nvSpPr>
          <p:cNvPr id="77" name="Google Shape;77;p21"/>
          <p:cNvSpPr txBox="1"/>
          <p:nvPr/>
        </p:nvSpPr>
        <p:spPr>
          <a:xfrm>
            <a:off x="454764" y="1003819"/>
            <a:ext cx="8343300" cy="1476600"/>
          </a:xfrm>
          <a:prstGeom prst="rect">
            <a:avLst/>
          </a:prstGeom>
          <a:noFill/>
          <a:ln>
            <a:noFill/>
          </a:ln>
        </p:spPr>
        <p:txBody>
          <a:bodyPr spcFirstLastPara="1" wrap="square" lIns="68575" tIns="68575" rIns="68575" bIns="6857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Hướng dẫn sử dụng:</a:t>
            </a:r>
            <a:endParaRPr sz="1100" b="0" i="0" u="none" strike="noStrike" cap="none" dirty="0">
              <a:solidFill>
                <a:srgbClr val="000000"/>
              </a:solidFill>
              <a:latin typeface="Arial"/>
              <a:ea typeface="Arial"/>
              <a:cs typeface="Arial"/>
              <a:sym typeface="Arial"/>
            </a:endParaRPr>
          </a:p>
          <a:p>
            <a:pPr marL="342900" marR="0" lvl="0" indent="-234950" algn="l" rtl="0">
              <a:lnSpc>
                <a:spcPct val="115000"/>
              </a:lnSpc>
              <a:spcBef>
                <a:spcPts val="0"/>
              </a:spcBef>
              <a:spcAft>
                <a:spcPts val="0"/>
              </a:spcAft>
              <a:buClr>
                <a:srgbClr val="000000"/>
              </a:buClr>
              <a:buSzPts val="1100"/>
              <a:buFont typeface="Arial"/>
              <a:buAutoNum type="arabicPeriod"/>
            </a:pPr>
            <a:r>
              <a:rPr lang="en" sz="1100" b="1" i="0" u="none" strike="noStrike" cap="none" dirty="0">
                <a:solidFill>
                  <a:srgbClr val="000000"/>
                </a:solidFill>
                <a:latin typeface="Arial"/>
                <a:ea typeface="Arial"/>
                <a:cs typeface="Arial"/>
                <a:sym typeface="Arial"/>
              </a:rPr>
              <a:t>Main color: </a:t>
            </a:r>
            <a:r>
              <a:rPr lang="en" sz="1100" b="0" i="0" u="none" strike="noStrike" cap="none" dirty="0">
                <a:solidFill>
                  <a:srgbClr val="000000"/>
                </a:solidFill>
                <a:latin typeface="Arial"/>
                <a:ea typeface="Arial"/>
                <a:cs typeface="Arial"/>
                <a:sym typeface="Arial"/>
              </a:rPr>
              <a:t>  </a:t>
            </a:r>
            <a:r>
              <a:rPr lang="en" sz="1100" b="0" i="0" u="none" strike="noStrike" cap="none" dirty="0">
                <a:solidFill>
                  <a:schemeClr val="accent3"/>
                </a:solidFill>
                <a:latin typeface="Arial"/>
                <a:ea typeface="Arial"/>
                <a:cs typeface="Arial"/>
                <a:sym typeface="Arial"/>
              </a:rPr>
              <a:t>Pink (Code: #b0006e)</a:t>
            </a:r>
            <a:endParaRPr sz="1100" b="0" i="0" u="none" strike="noStrike" cap="none" dirty="0">
              <a:solidFill>
                <a:schemeClr val="accent3"/>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Sử dụng cho Title, tên Chart, Bảng, Diagram box line, chú thích, nội dung muốn nhấn mạnh...</a:t>
            </a:r>
            <a:endParaRPr sz="1100" b="0" i="0" u="none" strike="noStrike" cap="none" dirty="0">
              <a:solidFill>
                <a:srgbClr val="000000"/>
              </a:solidFill>
              <a:latin typeface="Arial"/>
              <a:ea typeface="Arial"/>
              <a:cs typeface="Arial"/>
              <a:sym typeface="Arial"/>
            </a:endParaRPr>
          </a:p>
          <a:p>
            <a:pPr marL="342900" marR="0" lvl="0" indent="-234950" algn="l" rtl="0">
              <a:lnSpc>
                <a:spcPct val="115000"/>
              </a:lnSpc>
              <a:spcBef>
                <a:spcPts val="0"/>
              </a:spcBef>
              <a:spcAft>
                <a:spcPts val="0"/>
              </a:spcAft>
              <a:buClr>
                <a:srgbClr val="000000"/>
              </a:buClr>
              <a:buSzPts val="1100"/>
              <a:buFont typeface="Arial"/>
              <a:buAutoNum type="arabicPeriod"/>
            </a:pPr>
            <a:r>
              <a:rPr lang="en" sz="1100" b="1" i="0" u="none" strike="noStrike" cap="none" dirty="0">
                <a:solidFill>
                  <a:srgbClr val="000000"/>
                </a:solidFill>
                <a:latin typeface="Arial"/>
                <a:ea typeface="Arial"/>
                <a:cs typeface="Arial"/>
                <a:sym typeface="Arial"/>
              </a:rPr>
              <a:t>To compare: </a:t>
            </a:r>
            <a:r>
              <a:rPr lang="en" sz="1100" b="0" i="0" u="none" strike="noStrike" cap="none" dirty="0">
                <a:solidFill>
                  <a:srgbClr val="000000"/>
                </a:solidFill>
                <a:latin typeface="Arial"/>
                <a:ea typeface="Arial"/>
                <a:cs typeface="Arial"/>
                <a:sym typeface="Arial"/>
              </a:rPr>
              <a:t> Black (Code: #000000) &amp; </a:t>
            </a:r>
            <a:r>
              <a:rPr lang="en" sz="1100" b="0" i="0" u="none" strike="noStrike" cap="none" dirty="0">
                <a:solidFill>
                  <a:srgbClr val="434343"/>
                </a:solidFill>
                <a:latin typeface="Arial"/>
                <a:ea typeface="Arial"/>
                <a:cs typeface="Arial"/>
                <a:sym typeface="Arial"/>
              </a:rPr>
              <a:t>Grey (Code: #434343)</a:t>
            </a:r>
            <a:endParaRPr sz="1100" b="0" i="0" u="none" strike="noStrike" cap="none" dirty="0">
              <a:solidFill>
                <a:srgbClr val="434343"/>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Sử dụng cho Comment, Content</a:t>
            </a:r>
            <a:endParaRPr sz="1100" b="0" i="0" u="none" strike="noStrike" cap="none" dirty="0">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Can be used to compare with Pink</a:t>
            </a:r>
            <a:endParaRPr sz="1100" b="0" i="0" u="none" strike="noStrike" cap="none" dirty="0">
              <a:solidFill>
                <a:srgbClr val="000000"/>
              </a:solidFill>
              <a:latin typeface="Arial"/>
              <a:ea typeface="Arial"/>
              <a:cs typeface="Arial"/>
              <a:sym typeface="Arial"/>
            </a:endParaRPr>
          </a:p>
          <a:p>
            <a:pPr marL="342900" marR="0" lvl="0" indent="-234950" algn="l" rtl="0">
              <a:lnSpc>
                <a:spcPct val="115000"/>
              </a:lnSpc>
              <a:spcBef>
                <a:spcPts val="0"/>
              </a:spcBef>
              <a:spcAft>
                <a:spcPts val="0"/>
              </a:spcAft>
              <a:buClr>
                <a:srgbClr val="000000"/>
              </a:buClr>
              <a:buSzPts val="1100"/>
              <a:buFont typeface="Arial"/>
              <a:buAutoNum type="arabicPeriod"/>
            </a:pPr>
            <a:r>
              <a:rPr lang="en" sz="1100" b="1" i="0" u="none" strike="noStrike" cap="none" dirty="0">
                <a:solidFill>
                  <a:srgbClr val="000000"/>
                </a:solidFill>
                <a:latin typeface="Arial"/>
                <a:ea typeface="Arial"/>
                <a:cs typeface="Arial"/>
                <a:sym typeface="Arial"/>
              </a:rPr>
              <a:t>Palette:</a:t>
            </a:r>
            <a:r>
              <a:rPr lang="en" sz="1100" b="0" i="0" u="none" strike="noStrike" cap="none" dirty="0">
                <a:solidFill>
                  <a:srgbClr val="000000"/>
                </a:solidFill>
                <a:latin typeface="Arial"/>
                <a:ea typeface="Arial"/>
                <a:cs typeface="Arial"/>
                <a:sym typeface="Arial"/>
              </a:rPr>
              <a:t> </a:t>
            </a:r>
            <a:endParaRPr sz="1100" b="0" i="0" u="none" strike="noStrike" cap="none" dirty="0">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Sử dụng cho Chart column, Cells in table, Diagram shape ...</a:t>
            </a:r>
            <a:endParaRPr sz="1100" b="0" i="0" u="none" strike="noStrike" cap="none" dirty="0">
              <a:solidFill>
                <a:srgbClr val="000000"/>
              </a:solidFill>
              <a:latin typeface="Arial"/>
              <a:ea typeface="Arial"/>
              <a:cs typeface="Arial"/>
              <a:sym typeface="Arial"/>
            </a:endParaRPr>
          </a:p>
        </p:txBody>
      </p:sp>
      <p:sp>
        <p:nvSpPr>
          <p:cNvPr id="78" name="Google Shape;78;p21"/>
          <p:cNvSpPr/>
          <p:nvPr/>
        </p:nvSpPr>
        <p:spPr>
          <a:xfrm>
            <a:off x="304745" y="133913"/>
            <a:ext cx="98700" cy="393600"/>
          </a:xfrm>
          <a:prstGeom prst="rect">
            <a:avLst/>
          </a:prstGeom>
          <a:solidFill>
            <a:schemeClr val="accent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79" name="Google Shape;79;p21"/>
          <p:cNvGraphicFramePr/>
          <p:nvPr/>
        </p:nvGraphicFramePr>
        <p:xfrm>
          <a:off x="778442" y="2598394"/>
          <a:ext cx="7587150" cy="2407850"/>
        </p:xfrm>
        <a:graphic>
          <a:graphicData uri="http://schemas.openxmlformats.org/drawingml/2006/table">
            <a:tbl>
              <a:tblPr>
                <a:noFill/>
                <a:tableStyleId>{AC5AFB1F-BE86-4A07-8B2B-B089CE4F0724}</a:tableStyleId>
              </a:tblPr>
              <a:tblGrid>
                <a:gridCol w="1005200">
                  <a:extLst>
                    <a:ext uri="{9D8B030D-6E8A-4147-A177-3AD203B41FA5}">
                      <a16:colId xmlns:a16="http://schemas.microsoft.com/office/drawing/2014/main" val="20000"/>
                    </a:ext>
                  </a:extLst>
                </a:gridCol>
                <a:gridCol w="1054450">
                  <a:extLst>
                    <a:ext uri="{9D8B030D-6E8A-4147-A177-3AD203B41FA5}">
                      <a16:colId xmlns:a16="http://schemas.microsoft.com/office/drawing/2014/main" val="20001"/>
                    </a:ext>
                  </a:extLst>
                </a:gridCol>
                <a:gridCol w="1121575">
                  <a:extLst>
                    <a:ext uri="{9D8B030D-6E8A-4147-A177-3AD203B41FA5}">
                      <a16:colId xmlns:a16="http://schemas.microsoft.com/office/drawing/2014/main" val="20002"/>
                    </a:ext>
                  </a:extLst>
                </a:gridCol>
                <a:gridCol w="1121575">
                  <a:extLst>
                    <a:ext uri="{9D8B030D-6E8A-4147-A177-3AD203B41FA5}">
                      <a16:colId xmlns:a16="http://schemas.microsoft.com/office/drawing/2014/main" val="20003"/>
                    </a:ext>
                  </a:extLst>
                </a:gridCol>
                <a:gridCol w="1121575">
                  <a:extLst>
                    <a:ext uri="{9D8B030D-6E8A-4147-A177-3AD203B41FA5}">
                      <a16:colId xmlns:a16="http://schemas.microsoft.com/office/drawing/2014/main" val="20004"/>
                    </a:ext>
                  </a:extLst>
                </a:gridCol>
                <a:gridCol w="1121575">
                  <a:extLst>
                    <a:ext uri="{9D8B030D-6E8A-4147-A177-3AD203B41FA5}">
                      <a16:colId xmlns:a16="http://schemas.microsoft.com/office/drawing/2014/main" val="20005"/>
                    </a:ext>
                  </a:extLst>
                </a:gridCol>
                <a:gridCol w="1041200">
                  <a:extLst>
                    <a:ext uri="{9D8B030D-6E8A-4147-A177-3AD203B41FA5}">
                      <a16:colId xmlns:a16="http://schemas.microsoft.com/office/drawing/2014/main" val="20006"/>
                    </a:ext>
                  </a:extLst>
                </a:gridCol>
              </a:tblGrid>
              <a:tr h="297150">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#3a5ea8 (rgb(58,94,168))</a:t>
                      </a:r>
                      <a:endParaRPr sz="1100"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B w="9525" cap="flat" cmpd="sng">
                      <a:solidFill>
                        <a:srgbClr val="9E9E9E"/>
                      </a:solidFill>
                      <a:prstDash val="solid"/>
                      <a:round/>
                      <a:headEnd type="none" w="sm" len="sm"/>
                      <a:tailEnd type="none" w="sm" len="sm"/>
                    </a:lnB>
                    <a:solidFill>
                      <a:srgbClr val="3A5EA8"/>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#000078 </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(rgb(0,0,120))</a:t>
                      </a:r>
                      <a:endParaRPr sz="1100" u="none" strike="noStrike" cap="none">
                        <a:highlight>
                          <a:srgbClr val="FFFFFF"/>
                        </a:highlight>
                      </a:endParaRPr>
                    </a:p>
                  </a:txBody>
                  <a:tcPr marL="68575" marR="68575" marT="68575" marB="68575">
                    <a:lnB w="9525" cap="flat" cmpd="sng">
                      <a:solidFill>
                        <a:srgbClr val="9E9E9E"/>
                      </a:solidFill>
                      <a:prstDash val="solid"/>
                      <a:round/>
                      <a:headEnd type="none" w="sm" len="sm"/>
                      <a:tailEnd type="none" w="sm" len="sm"/>
                    </a:lnB>
                    <a:solidFill>
                      <a:srgbClr val="000078"/>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dirty="0">
                          <a:highlight>
                            <a:srgbClr val="FFFFFF"/>
                          </a:highlight>
                        </a:rPr>
                        <a:t>#b0006e (rgb(176,0,110))</a:t>
                      </a:r>
                      <a:endParaRPr sz="1100" u="none" strike="noStrike" cap="none" dirty="0">
                        <a:highlight>
                          <a:srgbClr val="FFFFFF"/>
                        </a:highlight>
                      </a:endParaRPr>
                    </a:p>
                  </a:txBody>
                  <a:tcPr marL="68575" marR="68575" marT="68575" marB="68575">
                    <a:lnB w="9525" cap="flat" cmpd="sng">
                      <a:solidFill>
                        <a:srgbClr val="9E9E9E"/>
                      </a:solidFill>
                      <a:prstDash val="solid"/>
                      <a:round/>
                      <a:headEnd type="none" w="sm" len="sm"/>
                      <a:tailEnd type="none" w="sm" len="sm"/>
                    </a:lnB>
                    <a:solidFill>
                      <a:srgbClr val="B0006E"/>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#f172a1 (rgb(241,114,161))</a:t>
                      </a:r>
                      <a:endParaRPr sz="1100" u="none" strike="noStrike" cap="none">
                        <a:highlight>
                          <a:srgbClr val="FFFFFF"/>
                        </a:highlight>
                      </a:endParaRPr>
                    </a:p>
                  </a:txBody>
                  <a:tcPr marL="68575" marR="68575" marT="68575" marB="68575">
                    <a:lnB w="9525" cap="flat" cmpd="sng">
                      <a:solidFill>
                        <a:srgbClr val="9E9E9E"/>
                      </a:solidFill>
                      <a:prstDash val="solid"/>
                      <a:round/>
                      <a:headEnd type="none" w="sm" len="sm"/>
                      <a:tailEnd type="none" w="sm" len="sm"/>
                    </a:lnB>
                    <a:solidFill>
                      <a:schemeClr val="accent4"/>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#f7bb42 (rgb(247,187,66))</a:t>
                      </a:r>
                      <a:endParaRPr sz="1100" u="none" strike="noStrike" cap="none">
                        <a:highlight>
                          <a:srgbClr val="FFFFFF"/>
                        </a:highlight>
                      </a:endParaRPr>
                    </a:p>
                  </a:txBody>
                  <a:tcPr marL="68575" marR="68575" marT="68575" marB="68575">
                    <a:lnB w="9525" cap="flat" cmpd="sng">
                      <a:solidFill>
                        <a:srgbClr val="9E9E9E"/>
                      </a:solidFill>
                      <a:prstDash val="solid"/>
                      <a:round/>
                      <a:headEnd type="none" w="sm" len="sm"/>
                      <a:tailEnd type="none" w="sm" len="sm"/>
                    </a:lnB>
                    <a:solidFill>
                      <a:srgbClr val="F7BB42"/>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#ad8127 (rgb(173,129,39))</a:t>
                      </a:r>
                      <a:endParaRPr sz="1100" u="none" strike="noStrike" cap="none">
                        <a:highlight>
                          <a:srgbClr val="FFFFFF"/>
                        </a:highlight>
                      </a:endParaRPr>
                    </a:p>
                  </a:txBody>
                  <a:tcPr marL="68575" marR="68575" marT="68575" marB="68575">
                    <a:lnB w="9525" cap="flat" cmpd="sng">
                      <a:solidFill>
                        <a:srgbClr val="9E9E9E"/>
                      </a:solidFill>
                      <a:prstDash val="solid"/>
                      <a:round/>
                      <a:headEnd type="none" w="sm" len="sm"/>
                      <a:tailEnd type="none" w="sm" len="sm"/>
                    </a:lnB>
                    <a:solidFill>
                      <a:srgbClr val="AD8127"/>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#08521c</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(rgb(8,82,28))</a:t>
                      </a:r>
                      <a:endParaRPr sz="1100" u="none" strike="noStrike" cap="none">
                        <a:highlight>
                          <a:srgbClr val="FFFFFF"/>
                        </a:highlight>
                      </a:endParaRPr>
                    </a:p>
                  </a:txBody>
                  <a:tcPr marL="68575" marR="68575" marT="68575" marB="68575">
                    <a:lnB w="9525" cap="flat" cmpd="sng">
                      <a:solidFill>
                        <a:srgbClr val="9E9E9E"/>
                      </a:solidFill>
                      <a:prstDash val="solid"/>
                      <a:round/>
                      <a:headEnd type="none" w="sm" len="sm"/>
                      <a:tailEnd type="none" w="sm" len="sm"/>
                    </a:lnB>
                    <a:solidFill>
                      <a:srgbClr val="08521C"/>
                    </a:solidFill>
                  </a:tcPr>
                </a:tc>
                <a:extLst>
                  <a:ext uri="{0D108BD9-81ED-4DB2-BD59-A6C34878D82A}">
                    <a16:rowId xmlns:a16="http://schemas.microsoft.com/office/drawing/2014/main" val="10000"/>
                  </a:ext>
                </a:extLst>
              </a:tr>
              <a:tr h="285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85750">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#d5def0</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rgb(213,222,240)</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5DEF0"/>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#b1b1ff</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rgb(177,177,255)</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1B1FF"/>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#ffbce6</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rgb(255,188,230)</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BCE6"/>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#fce3ec</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rgb(252,227,236)</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3EC"/>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#fdf1d9</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rgb(253,241,217)</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DF1D9"/>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#f4e8ce</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rgb(244,232,206)</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4E8CE"/>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#d9fbe2</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rgb(217,251,226)</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FBE2"/>
                    </a:solidFill>
                  </a:tcPr>
                </a:tc>
                <a:extLst>
                  <a:ext uri="{0D108BD9-81ED-4DB2-BD59-A6C34878D82A}">
                    <a16:rowId xmlns:a16="http://schemas.microsoft.com/office/drawing/2014/main" val="10002"/>
                  </a:ext>
                </a:extLst>
              </a:tr>
              <a:tr h="285750">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#abbde2</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rgb(171,189,226)</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ABBDE2"/>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#6363ff</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rgb(99,99,255)</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6363FF"/>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#ff79cd</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rgb(255,121,205)</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79CD"/>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#f9c7d9</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rgb(249,199,217)</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9C7D9"/>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#fce4b3</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rgb(252,228,179)</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4B3"/>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#e9d09e</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rgb(233,208,158)</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9D09E"/>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#9ff6b7</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rgb(159,246,183)</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FF6B7"/>
                    </a:solidFill>
                  </a:tcPr>
                </a:tc>
                <a:extLst>
                  <a:ext uri="{0D108BD9-81ED-4DB2-BD59-A6C34878D82A}">
                    <a16:rowId xmlns:a16="http://schemas.microsoft.com/office/drawing/2014/main" val="10003"/>
                  </a:ext>
                </a:extLst>
              </a:tr>
              <a:tr h="285750">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#809bd3</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rgb(128,155,211)</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809BD3"/>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#1515ff</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rgb(21,21,255)</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1515FF"/>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#ff37b4</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rgb(255,55,180)</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37B4"/>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#f7aac7</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rgb(247,170,199)</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7AAC7"/>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#fad68e</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rgb(250,214,142)</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AD68E"/>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#deb96d</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rgb(222,185,109)</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EB96D"/>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#40ec6e</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rgb(64,236,110)</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40EC6E"/>
                    </a:solidFill>
                  </a:tcPr>
                </a:tc>
                <a:extLst>
                  <a:ext uri="{0D108BD9-81ED-4DB2-BD59-A6C34878D82A}">
                    <a16:rowId xmlns:a16="http://schemas.microsoft.com/office/drawing/2014/main" val="10004"/>
                  </a:ext>
                </a:extLst>
              </a:tr>
              <a:tr h="285750">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#2c467e</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rgb(44,70,126)</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C467E"/>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#00004f</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rgb(0,0,79)</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004F"/>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#820052</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rgb(130,0,82)</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820052"/>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#e9216b</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rgb(233,33,107)</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9216B"/>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#e19a0a</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rgb(225,154,10)</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19A0A"/>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#82611d</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rgb(130,97,29)</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82611D"/>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#11b23d</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rgb(17,178,61)</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11B23D"/>
                    </a:solidFill>
                  </a:tcPr>
                </a:tc>
                <a:extLst>
                  <a:ext uri="{0D108BD9-81ED-4DB2-BD59-A6C34878D82A}">
                    <a16:rowId xmlns:a16="http://schemas.microsoft.com/office/drawing/2014/main" val="10005"/>
                  </a:ext>
                </a:extLst>
              </a:tr>
              <a:tr h="285750">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#1d2f54</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rgb(29,47,84)</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1D2F54"/>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#00003c</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rgb(0,0,60)</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003C"/>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#580037</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rgb(88,0,55)</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580037"/>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#a11046</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rgb(161,16,70)</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A11046"/>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#966606</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rgb(150,102,6)</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66606"/>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#574013</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rgb(87,64,19)</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574013"/>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dirty="0">
                          <a:highlight>
                            <a:srgbClr val="FFFFFF"/>
                          </a:highlight>
                        </a:rPr>
                        <a:t>#0c7829</a:t>
                      </a:r>
                      <a:endParaRPr sz="700" b="1" u="none" strike="noStrike" cap="none" dirty="0">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dirty="0">
                          <a:highlight>
                            <a:srgbClr val="FFFFFF"/>
                          </a:highlight>
                        </a:rPr>
                        <a:t>rgb(12,120,41)</a:t>
                      </a:r>
                      <a:endParaRPr sz="700" b="1" u="none" strike="noStrike" cap="none" dirty="0">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C7829"/>
                    </a:solidFill>
                  </a:tcPr>
                </a:tc>
                <a:extLst>
                  <a:ext uri="{0D108BD9-81ED-4DB2-BD59-A6C34878D82A}">
                    <a16:rowId xmlns:a16="http://schemas.microsoft.com/office/drawing/2014/main" val="10006"/>
                  </a:ext>
                </a:extLst>
              </a:tr>
            </a:tbl>
          </a:graphicData>
        </a:graphic>
      </p:graphicFrame>
      <p:sp>
        <p:nvSpPr>
          <p:cNvPr id="80" name="Google Shape;80;p21"/>
          <p:cNvSpPr/>
          <p:nvPr/>
        </p:nvSpPr>
        <p:spPr>
          <a:xfrm rot="10800000">
            <a:off x="8327400" y="-150"/>
            <a:ext cx="816600" cy="598800"/>
          </a:xfrm>
          <a:prstGeom prst="rtTriangle">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1"/>
          <p:cNvSpPr/>
          <p:nvPr/>
        </p:nvSpPr>
        <p:spPr>
          <a:xfrm rot="10800000">
            <a:off x="8247900" y="225"/>
            <a:ext cx="896100" cy="478800"/>
          </a:xfrm>
          <a:prstGeom prst="triangle">
            <a:avLst>
              <a:gd name="adj" fmla="val 48916"/>
            </a:avLst>
          </a:prstGeom>
          <a:solidFill>
            <a:srgbClr val="B0006E">
              <a:alpha val="81960"/>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 name="Google Shape;95;p23">
            <a:extLst>
              <a:ext uri="{FF2B5EF4-FFF2-40B4-BE49-F238E27FC236}">
                <a16:creationId xmlns:a16="http://schemas.microsoft.com/office/drawing/2014/main" id="{86FBB5E0-FA17-A080-037D-3F39793ACF76}"/>
              </a:ext>
            </a:extLst>
          </p:cNvPr>
          <p:cNvPicPr preferRelativeResize="0"/>
          <p:nvPr userDrawn="1"/>
        </p:nvPicPr>
        <p:blipFill rotWithShape="1">
          <a:blip r:embed="rId2">
            <a:alphaModFix/>
          </a:blip>
          <a:srcRect/>
          <a:stretch/>
        </p:blipFill>
        <p:spPr>
          <a:xfrm>
            <a:off x="8831134" y="68570"/>
            <a:ext cx="242913" cy="2306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311700" y="1094359"/>
            <a:ext cx="8520600" cy="114964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dirty="0"/>
              <a:t>MoMo Talent 2024</a:t>
            </a:r>
            <a:br>
              <a:rPr lang="en" dirty="0"/>
            </a:br>
            <a:r>
              <a:rPr lang="en" sz="2400" b="0" dirty="0"/>
              <a:t>Data Analytics Trainee</a:t>
            </a:r>
            <a:endParaRPr b="0" dirty="0"/>
          </a:p>
        </p:txBody>
      </p:sp>
      <p:sp>
        <p:nvSpPr>
          <p:cNvPr id="89" name="Google Shape;89;p1"/>
          <p:cNvSpPr txBox="1">
            <a:spLocks noGrp="1"/>
          </p:cNvSpPr>
          <p:nvPr>
            <p:ph type="title" idx="2"/>
          </p:nvPr>
        </p:nvSpPr>
        <p:spPr>
          <a:xfrm>
            <a:off x="311700" y="2244000"/>
            <a:ext cx="8520600" cy="740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dirty="0"/>
              <a:t>Case Study</a:t>
            </a:r>
            <a:endParaRPr dirty="0"/>
          </a:p>
        </p:txBody>
      </p:sp>
      <p:sp>
        <p:nvSpPr>
          <p:cNvPr id="90" name="Google Shape;90;p1"/>
          <p:cNvSpPr txBox="1"/>
          <p:nvPr/>
        </p:nvSpPr>
        <p:spPr>
          <a:xfrm>
            <a:off x="1914583" y="3218175"/>
            <a:ext cx="5314834" cy="1046410"/>
          </a:xfrm>
          <a:prstGeom prst="rect">
            <a:avLst/>
          </a:prstGeom>
          <a:solidFill>
            <a:srgbClr val="F3F3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tabLst>
                <a:tab pos="2171700" algn="l"/>
              </a:tabLst>
            </a:pPr>
            <a:r>
              <a:rPr lang="en" sz="1400" b="1" i="0" u="none" strike="noStrike" cap="none" dirty="0">
                <a:solidFill>
                  <a:srgbClr val="000000"/>
                </a:solidFill>
                <a:latin typeface="Arial"/>
                <a:ea typeface="Arial"/>
                <a:cs typeface="Arial"/>
                <a:sym typeface="Arial"/>
              </a:rPr>
              <a:t>Candidate name: 	Bạch Ngọc Minh Trúc</a:t>
            </a: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tabLst>
                <a:tab pos="2171700" algn="l"/>
              </a:tabLst>
            </a:pPr>
            <a:r>
              <a:rPr lang="en" sz="1400" b="1" i="0" u="none" strike="noStrike" cap="none" dirty="0">
                <a:solidFill>
                  <a:srgbClr val="000000"/>
                </a:solidFill>
                <a:latin typeface="Arial"/>
                <a:ea typeface="Arial"/>
                <a:cs typeface="Arial"/>
                <a:sym typeface="Arial"/>
              </a:rPr>
              <a:t>Candidate password:	</a:t>
            </a:r>
            <a:r>
              <a:rPr lang="en-US" sz="1400" b="1" i="0" u="none" strike="noStrike" cap="none" dirty="0">
                <a:solidFill>
                  <a:srgbClr val="000000"/>
                </a:solidFill>
                <a:latin typeface="Arial"/>
                <a:ea typeface="Arial"/>
                <a:cs typeface="Arial"/>
                <a:sym typeface="Arial"/>
              </a:rPr>
              <a:t>mt472mh4bo</a:t>
            </a: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tabLst>
                <a:tab pos="2171700" algn="l"/>
              </a:tabLst>
            </a:pPr>
            <a:r>
              <a:rPr lang="en" sz="1400" b="1" i="0" u="none" strike="noStrike" cap="none" dirty="0">
                <a:solidFill>
                  <a:srgbClr val="000000"/>
                </a:solidFill>
                <a:latin typeface="Arial"/>
                <a:ea typeface="Arial"/>
                <a:cs typeface="Arial"/>
                <a:sym typeface="Arial"/>
              </a:rPr>
              <a:t>Date: 	16/6/2024</a:t>
            </a:r>
          </a:p>
          <a:p>
            <a:pPr marL="0" marR="0" lvl="0" indent="0" algn="l" rtl="0">
              <a:lnSpc>
                <a:spcPct val="100000"/>
              </a:lnSpc>
              <a:spcBef>
                <a:spcPts val="0"/>
              </a:spcBef>
              <a:spcAft>
                <a:spcPts val="0"/>
              </a:spcAft>
              <a:buClr>
                <a:srgbClr val="000000"/>
              </a:buClr>
              <a:buSzPts val="1400"/>
              <a:buFont typeface="Arial"/>
              <a:buNone/>
              <a:tabLst>
                <a:tab pos="2001838" algn="l"/>
              </a:tabLst>
            </a:pPr>
            <a:r>
              <a:rPr lang="en-US" b="1" dirty="0"/>
              <a:t>L</a:t>
            </a:r>
            <a:r>
              <a:rPr lang="en" b="1" dirty="0"/>
              <a:t>ink Git: </a:t>
            </a:r>
            <a:r>
              <a:rPr lang="en-US" b="1" i="1" u="sng" dirty="0"/>
              <a:t>https://github.com/BNMT/5_Momo2024_CaseStudy</a:t>
            </a:r>
            <a:endParaRPr sz="1400" b="1" i="1" u="sng"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body" idx="1"/>
          </p:nvPr>
        </p:nvSpPr>
        <p:spPr>
          <a:xfrm>
            <a:off x="437762" y="1162250"/>
            <a:ext cx="8377500" cy="3775500"/>
          </a:xfrm>
          <a:prstGeom prst="rect">
            <a:avLst/>
          </a:prstGeom>
          <a:noFill/>
          <a:ln>
            <a:noFill/>
          </a:ln>
        </p:spPr>
        <p:txBody>
          <a:bodyPr spcFirstLastPara="1" wrap="square" lIns="91425" tIns="91425" rIns="91425" bIns="91425" anchor="t" anchorCtr="0">
            <a:noAutofit/>
          </a:bodyPr>
          <a:lstStyle/>
          <a:p>
            <a:pPr marL="171450" lvl="0" indent="-171450" algn="just" rtl="0">
              <a:lnSpc>
                <a:spcPct val="115000"/>
              </a:lnSpc>
              <a:spcBef>
                <a:spcPts val="0"/>
              </a:spcBef>
              <a:spcAft>
                <a:spcPts val="0"/>
              </a:spcAft>
              <a:buSzPts val="1100"/>
              <a:buFontTx/>
              <a:buChar char="-"/>
            </a:pPr>
            <a:r>
              <a:rPr lang="en-US" sz="1200" dirty="0"/>
              <a:t>Because of the large difference between </a:t>
            </a:r>
            <a:r>
              <a:rPr lang="en-US" sz="1200" dirty="0" err="1"/>
              <a:t>Topup’s</a:t>
            </a:r>
            <a:r>
              <a:rPr lang="en-US" sz="1200" dirty="0"/>
              <a:t> turnover in HN and HCMC (both cities are densely-populated), I suggest that the Marketing department should figure out why people in Ha Noi pay most interest in Momo service instead of others, and then applying those experiences to other cities and provinces. </a:t>
            </a:r>
          </a:p>
          <a:p>
            <a:pPr marL="171450" lvl="0" indent="-171450" algn="just" rtl="0">
              <a:lnSpc>
                <a:spcPct val="115000"/>
              </a:lnSpc>
              <a:spcBef>
                <a:spcPts val="0"/>
              </a:spcBef>
              <a:spcAft>
                <a:spcPts val="0"/>
              </a:spcAft>
              <a:buSzPts val="1100"/>
              <a:buFontTx/>
              <a:buChar char="-"/>
            </a:pPr>
            <a:r>
              <a:rPr lang="en-US" sz="1200" dirty="0"/>
              <a:t>For example: people in Ha Noi are accustomed to Momo thanks to advertisements or promotion, why coupons do not attract those living in Ho Chi Minh, whether users miss these coupons.</a:t>
            </a:r>
          </a:p>
          <a:p>
            <a:pPr marL="171450" lvl="0" indent="-171450" algn="just" rtl="0">
              <a:lnSpc>
                <a:spcPct val="115000"/>
              </a:lnSpc>
              <a:spcBef>
                <a:spcPts val="0"/>
              </a:spcBef>
              <a:spcAft>
                <a:spcPts val="0"/>
              </a:spcAft>
              <a:buSzPts val="1100"/>
              <a:buFontTx/>
              <a:buChar char="-"/>
            </a:pPr>
            <a:endParaRPr lang="en-US" sz="1200" dirty="0"/>
          </a:p>
          <a:p>
            <a:pPr marL="171450" lvl="0" indent="-171450" algn="just" rtl="0">
              <a:lnSpc>
                <a:spcPct val="115000"/>
              </a:lnSpc>
              <a:spcBef>
                <a:spcPts val="0"/>
              </a:spcBef>
              <a:spcAft>
                <a:spcPts val="0"/>
              </a:spcAft>
              <a:buSzPts val="1100"/>
              <a:buFontTx/>
              <a:buChar char="-"/>
            </a:pPr>
            <a:r>
              <a:rPr lang="en-US" sz="1200" dirty="0"/>
              <a:t>Try to understand people’s upset while using other Momo services. Because when people feel that they do not receive as many benefits in other services as before, they can also reduce using </a:t>
            </a:r>
            <a:r>
              <a:rPr lang="en-US" sz="1200" dirty="0" err="1"/>
              <a:t>Topup</a:t>
            </a:r>
            <a:r>
              <a:rPr lang="en-US" sz="1200" dirty="0"/>
              <a:t>. </a:t>
            </a:r>
          </a:p>
          <a:p>
            <a:pPr marL="171450" lvl="0" indent="-171450" algn="just" rtl="0">
              <a:lnSpc>
                <a:spcPct val="115000"/>
              </a:lnSpc>
              <a:spcBef>
                <a:spcPts val="0"/>
              </a:spcBef>
              <a:spcAft>
                <a:spcPts val="0"/>
              </a:spcAft>
              <a:buSzPts val="1100"/>
              <a:buFontTx/>
              <a:buChar char="-"/>
            </a:pPr>
            <a:endParaRPr lang="en-US" sz="1200" dirty="0"/>
          </a:p>
        </p:txBody>
      </p:sp>
      <p:sp>
        <p:nvSpPr>
          <p:cNvPr id="145" name="Google Shape;145;p8"/>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46" name="Google Shape;146;p8"/>
          <p:cNvSpPr txBox="1">
            <a:spLocks noGrp="1"/>
          </p:cNvSpPr>
          <p:nvPr>
            <p:ph type="title" idx="2"/>
          </p:nvPr>
        </p:nvSpPr>
        <p:spPr>
          <a:xfrm>
            <a:off x="454764" y="4864875"/>
            <a:ext cx="2271900" cy="18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700"/>
              <a:buNone/>
            </a:pPr>
            <a:endParaRPr/>
          </a:p>
        </p:txBody>
      </p:sp>
      <p:sp>
        <p:nvSpPr>
          <p:cNvPr id="147" name="Google Shape;147;p8"/>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dirty="0"/>
              <a:t>Part C: Q7</a:t>
            </a:r>
            <a:endParaRPr dirty="0"/>
          </a:p>
        </p:txBody>
      </p:sp>
      <p:sp>
        <p:nvSpPr>
          <p:cNvPr id="148" name="Google Shape;148;p8"/>
          <p:cNvSpPr txBox="1">
            <a:spLocks noGrp="1"/>
          </p:cNvSpPr>
          <p:nvPr>
            <p:ph type="subTitle" idx="4"/>
          </p:nvPr>
        </p:nvSpPr>
        <p:spPr>
          <a:xfrm>
            <a:off x="437762" y="683450"/>
            <a:ext cx="8377500" cy="4788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SzPts val="1400"/>
              <a:buNone/>
            </a:pPr>
            <a:r>
              <a:rPr lang="en-US" dirty="0"/>
              <a:t>Some advice for the Marketing department in designing promotion campaigns to increase </a:t>
            </a:r>
            <a:r>
              <a:rPr lang="en-US" dirty="0" err="1"/>
              <a:t>Topup's</a:t>
            </a:r>
            <a:r>
              <a:rPr lang="en-US" dirty="0"/>
              <a:t> monthly performance</a:t>
            </a:r>
            <a:endParaRPr dirty="0"/>
          </a:p>
        </p:txBody>
      </p:sp>
      <p:sp>
        <p:nvSpPr>
          <p:cNvPr id="149" name="Google Shape;149;p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txBox="1">
            <a:spLocks noGrp="1"/>
          </p:cNvSpPr>
          <p:nvPr>
            <p:ph type="body" idx="1"/>
          </p:nvPr>
        </p:nvSpPr>
        <p:spPr>
          <a:xfrm>
            <a:off x="471889" y="1146962"/>
            <a:ext cx="8377500" cy="3775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100"/>
              <a:buNone/>
            </a:pPr>
            <a:r>
              <a:rPr lang="en-US" sz="1200" dirty="0"/>
              <a:t>I agree with your opinion. </a:t>
            </a:r>
          </a:p>
          <a:p>
            <a:pPr marL="171450" lvl="0" indent="-171450" algn="just" rtl="0">
              <a:lnSpc>
                <a:spcPct val="115000"/>
              </a:lnSpc>
              <a:spcBef>
                <a:spcPts val="0"/>
              </a:spcBef>
              <a:spcAft>
                <a:spcPts val="0"/>
              </a:spcAft>
              <a:buSzPts val="1100"/>
              <a:buFontTx/>
              <a:buChar char="-"/>
            </a:pPr>
            <a:r>
              <a:rPr lang="en-US" sz="1200" dirty="0"/>
              <a:t>In the viewpoint of small businesses or retailers, most of them would like to make profit basing on selling the quantity of products. The more quantity you sell, the more profit you get. Furthermore, with lower price or more cashback, you attract the people’s loyalty to your services again frequently. A long time later, this will turn into a common behavior and habit. Second, when you owns the people’s love, they will introduce efficiently you to their family, friends, colleagues, … and you won’t need to pay for advertisements anymore.</a:t>
            </a:r>
          </a:p>
          <a:p>
            <a:pPr marL="171450" lvl="0" indent="-171450" algn="just" rtl="0">
              <a:lnSpc>
                <a:spcPct val="115000"/>
              </a:lnSpc>
              <a:spcBef>
                <a:spcPts val="0"/>
              </a:spcBef>
              <a:spcAft>
                <a:spcPts val="0"/>
              </a:spcAft>
              <a:buSzPts val="1100"/>
              <a:buFontTx/>
              <a:buChar char="-"/>
            </a:pPr>
            <a:endParaRPr sz="1200" dirty="0"/>
          </a:p>
        </p:txBody>
      </p:sp>
      <p:sp>
        <p:nvSpPr>
          <p:cNvPr id="155" name="Google Shape;155;p9"/>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56" name="Google Shape;156;p9"/>
          <p:cNvSpPr txBox="1">
            <a:spLocks noGrp="1"/>
          </p:cNvSpPr>
          <p:nvPr>
            <p:ph type="title" idx="2"/>
          </p:nvPr>
        </p:nvSpPr>
        <p:spPr>
          <a:xfrm>
            <a:off x="454764" y="4864875"/>
            <a:ext cx="2271900" cy="18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700"/>
              <a:buNone/>
            </a:pPr>
            <a:endParaRPr/>
          </a:p>
        </p:txBody>
      </p:sp>
      <p:sp>
        <p:nvSpPr>
          <p:cNvPr id="157" name="Google Shape;157;p9"/>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a:t>Part C: Q8</a:t>
            </a:r>
            <a:endParaRPr/>
          </a:p>
        </p:txBody>
      </p:sp>
      <p:sp>
        <p:nvSpPr>
          <p:cNvPr id="158" name="Google Shape;158;p9"/>
          <p:cNvSpPr txBox="1">
            <a:spLocks noGrp="1"/>
          </p:cNvSpPr>
          <p:nvPr>
            <p:ph type="subTitle" idx="4"/>
          </p:nvPr>
        </p:nvSpPr>
        <p:spPr>
          <a:xfrm>
            <a:off x="473019" y="642537"/>
            <a:ext cx="8377500" cy="47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US" dirty="0" err="1"/>
              <a:t>MoMo</a:t>
            </a:r>
            <a:r>
              <a:rPr lang="en-US" dirty="0"/>
              <a:t> is considering deducting a part of revenue to increase cashback for users in all Telco merchants. How does this affect the service?</a:t>
            </a:r>
            <a:endParaRPr dirty="0"/>
          </a:p>
        </p:txBody>
      </p:sp>
      <p:sp>
        <p:nvSpPr>
          <p:cNvPr id="159" name="Google Shape;159;p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a:spLocks noGrp="1"/>
          </p:cNvSpPr>
          <p:nvPr>
            <p:ph type="body" idx="1"/>
          </p:nvPr>
        </p:nvSpPr>
        <p:spPr>
          <a:xfrm>
            <a:off x="454764" y="1006350"/>
            <a:ext cx="8377500" cy="3775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100"/>
              <a:buNone/>
            </a:pPr>
            <a:r>
              <a:rPr lang="en-US" sz="1200" dirty="0"/>
              <a:t>- Create or build up a small game in which after people come to play and earn point, they will have redeemed points into discount tickets for only buying phone cards or data cards. If this program is incurred, you can take a bit of amount of fund in question 8 to remain the game or even you won’t need to increase cashback.</a:t>
            </a:r>
            <a:endParaRPr sz="1200" dirty="0"/>
          </a:p>
        </p:txBody>
      </p:sp>
      <p:sp>
        <p:nvSpPr>
          <p:cNvPr id="165" name="Google Shape;165;p10"/>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66" name="Google Shape;166;p10"/>
          <p:cNvSpPr txBox="1">
            <a:spLocks noGrp="1"/>
          </p:cNvSpPr>
          <p:nvPr>
            <p:ph type="title" idx="2"/>
          </p:nvPr>
        </p:nvSpPr>
        <p:spPr>
          <a:xfrm>
            <a:off x="454764" y="4864875"/>
            <a:ext cx="2271900" cy="18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700"/>
              <a:buNone/>
            </a:pPr>
            <a:endParaRPr/>
          </a:p>
        </p:txBody>
      </p:sp>
      <p:sp>
        <p:nvSpPr>
          <p:cNvPr id="167" name="Google Shape;167;p10"/>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a:t>Part C: Q9</a:t>
            </a:r>
            <a:endParaRPr/>
          </a:p>
        </p:txBody>
      </p:sp>
      <p:sp>
        <p:nvSpPr>
          <p:cNvPr id="168" name="Google Shape;168;p10"/>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US" dirty="0"/>
              <a:t>Other </a:t>
            </a:r>
            <a:r>
              <a:rPr lang="en-US" dirty="0" err="1"/>
              <a:t>Topup</a:t>
            </a:r>
            <a:r>
              <a:rPr lang="en-US" dirty="0"/>
              <a:t> development strategy ideas</a:t>
            </a:r>
            <a:endParaRPr dirty="0"/>
          </a:p>
        </p:txBody>
      </p:sp>
      <p:sp>
        <p:nvSpPr>
          <p:cNvPr id="169" name="Google Shape;169;p1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851932" y="685069"/>
            <a:ext cx="5031900" cy="1173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300"/>
              <a:buNone/>
            </a:pPr>
            <a:r>
              <a:rPr lang="en"/>
              <a:t>Part A: Data Processing</a:t>
            </a:r>
            <a:endParaRPr/>
          </a:p>
        </p:txBody>
      </p:sp>
      <p:sp>
        <p:nvSpPr>
          <p:cNvPr id="96" name="Google Shape;96;p2"/>
          <p:cNvSpPr txBox="1">
            <a:spLocks noGrp="1"/>
          </p:cNvSpPr>
          <p:nvPr>
            <p:ph type="body" idx="1"/>
          </p:nvPr>
        </p:nvSpPr>
        <p:spPr>
          <a:xfrm>
            <a:off x="3457446" y="1996800"/>
            <a:ext cx="3820800" cy="2137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800"/>
              </a:spcAft>
              <a:buSzPts val="1400"/>
              <a:buNone/>
            </a:pPr>
            <a:r>
              <a:rPr lang="en"/>
              <a:t>(10 points)</a:t>
            </a:r>
            <a:endParaRPr/>
          </a:p>
        </p:txBody>
      </p:sp>
      <p:sp>
        <p:nvSpPr>
          <p:cNvPr id="97" name="Google Shape;97;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6598561" y="4864875"/>
            <a:ext cx="22338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03" name="Google Shape;103;p3"/>
          <p:cNvSpPr txBox="1">
            <a:spLocks noGrp="1"/>
          </p:cNvSpPr>
          <p:nvPr>
            <p:ph type="title" idx="2"/>
          </p:nvPr>
        </p:nvSpPr>
        <p:spPr>
          <a:xfrm>
            <a:off x="454764" y="4864875"/>
            <a:ext cx="2233800" cy="18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700"/>
              <a:buNone/>
            </a:pPr>
            <a:endParaRPr/>
          </a:p>
        </p:txBody>
      </p:sp>
      <p:sp>
        <p:nvSpPr>
          <p:cNvPr id="104" name="Google Shape;104;p3"/>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a:t>Part A</a:t>
            </a:r>
            <a:endParaRPr/>
          </a:p>
        </p:txBody>
      </p:sp>
      <p:graphicFrame>
        <p:nvGraphicFramePr>
          <p:cNvPr id="105" name="Google Shape;105;p3"/>
          <p:cNvGraphicFramePr/>
          <p:nvPr>
            <p:extLst>
              <p:ext uri="{D42A27DB-BD31-4B8C-83A1-F6EECF244321}">
                <p14:modId xmlns:p14="http://schemas.microsoft.com/office/powerpoint/2010/main" val="1854089939"/>
              </p:ext>
            </p:extLst>
          </p:nvPr>
        </p:nvGraphicFramePr>
        <p:xfrm>
          <a:off x="519163" y="911750"/>
          <a:ext cx="8165470" cy="3277445"/>
        </p:xfrm>
        <a:graphic>
          <a:graphicData uri="http://schemas.openxmlformats.org/drawingml/2006/table">
            <a:tbl>
              <a:tblPr>
                <a:noFill/>
                <a:tableStyleId>{AC5AFB1F-BE86-4A07-8B2B-B089CE4F0724}</a:tableStyleId>
              </a:tblPr>
              <a:tblGrid>
                <a:gridCol w="3708100">
                  <a:extLst>
                    <a:ext uri="{9D8B030D-6E8A-4147-A177-3AD203B41FA5}">
                      <a16:colId xmlns:a16="http://schemas.microsoft.com/office/drawing/2014/main" val="20000"/>
                    </a:ext>
                  </a:extLst>
                </a:gridCol>
                <a:gridCol w="2169700">
                  <a:extLst>
                    <a:ext uri="{9D8B030D-6E8A-4147-A177-3AD203B41FA5}">
                      <a16:colId xmlns:a16="http://schemas.microsoft.com/office/drawing/2014/main" val="20001"/>
                    </a:ext>
                  </a:extLst>
                </a:gridCol>
                <a:gridCol w="2287670">
                  <a:extLst>
                    <a:ext uri="{9D8B030D-6E8A-4147-A177-3AD203B41FA5}">
                      <a16:colId xmlns:a16="http://schemas.microsoft.com/office/drawing/2014/main" val="20002"/>
                    </a:ext>
                  </a:extLst>
                </a:gridCol>
              </a:tblGrid>
              <a:tr h="53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Question</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Answer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Excel file data location (sheet/cell)</a:t>
                      </a:r>
                      <a:endParaRPr sz="1400" u="none" strike="noStrike" cap="none" dirty="0"/>
                    </a:p>
                  </a:txBody>
                  <a:tcPr marL="91425" marR="91425" marT="91425" marB="91425"/>
                </a:tc>
                <a:extLst>
                  <a:ext uri="{0D108BD9-81ED-4DB2-BD59-A6C34878D82A}">
                    <a16:rowId xmlns:a16="http://schemas.microsoft.com/office/drawing/2014/main" val="10000"/>
                  </a:ext>
                </a:extLst>
              </a:tr>
              <a:tr h="53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 Total revenue in January 2020: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53.814.234</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Cell 14 – </a:t>
                      </a:r>
                      <a:r>
                        <a:rPr lang="en-US" sz="1400" u="none" strike="noStrike" cap="none" dirty="0" err="1"/>
                        <a:t>Jupyter</a:t>
                      </a:r>
                      <a:r>
                        <a:rPr lang="en-US" sz="1400" u="none" strike="noStrike" cap="none" dirty="0"/>
                        <a:t> NB</a:t>
                      </a:r>
                      <a:endParaRPr sz="1400" u="none" strike="noStrike" cap="none" dirty="0"/>
                    </a:p>
                  </a:txBody>
                  <a:tcPr marL="91425" marR="91425" marT="91425" marB="91425"/>
                </a:tc>
                <a:extLst>
                  <a:ext uri="{0D108BD9-81ED-4DB2-BD59-A6C34878D82A}">
                    <a16:rowId xmlns:a16="http://schemas.microsoft.com/office/drawing/2014/main" val="10001"/>
                  </a:ext>
                </a:extLst>
              </a:tr>
              <a:tr h="53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 Most profitable month:</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September (</a:t>
                      </a:r>
                      <a:r>
                        <a:rPr lang="en-US" sz="1400" b="0" i="0" u="none" strike="noStrike" cap="none" dirty="0">
                          <a:solidFill>
                            <a:srgbClr val="000000"/>
                          </a:solidFill>
                          <a:effectLst/>
                          <a:latin typeface="Arial"/>
                          <a:ea typeface="Arial"/>
                          <a:cs typeface="Arial"/>
                          <a:sym typeface="Arial"/>
                        </a:rPr>
                        <a:t>63.400.000)</a:t>
                      </a:r>
                      <a:endParaRPr sz="14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t>Cell 15 – </a:t>
                      </a:r>
                      <a:r>
                        <a:rPr lang="en-US" sz="1400" u="none" strike="noStrike" cap="none" dirty="0" err="1"/>
                        <a:t>Jupyter</a:t>
                      </a:r>
                      <a:r>
                        <a:rPr lang="en-US" sz="1400" u="none" strike="noStrike" cap="none" dirty="0"/>
                        <a:t> NB</a:t>
                      </a:r>
                    </a:p>
                  </a:txBody>
                  <a:tcPr marL="91425" marR="91425" marT="91425" marB="91425"/>
                </a:tc>
                <a:extLst>
                  <a:ext uri="{0D108BD9-81ED-4DB2-BD59-A6C34878D82A}">
                    <a16:rowId xmlns:a16="http://schemas.microsoft.com/office/drawing/2014/main" val="10002"/>
                  </a:ext>
                </a:extLst>
              </a:tr>
              <a:tr h="53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 Day of week (most money):</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Wednesday (</a:t>
                      </a:r>
                      <a:r>
                        <a:rPr lang="en-US" sz="1400" b="0" i="0" u="none" strike="noStrike" cap="none" dirty="0">
                          <a:solidFill>
                            <a:srgbClr val="000000"/>
                          </a:solidFill>
                          <a:effectLst/>
                          <a:latin typeface="Arial"/>
                          <a:ea typeface="Arial"/>
                          <a:cs typeface="Arial"/>
                          <a:sym typeface="Arial"/>
                        </a:rPr>
                        <a:t>55.012)</a:t>
                      </a:r>
                      <a:endParaRPr sz="14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t>Cell 16 – </a:t>
                      </a:r>
                      <a:r>
                        <a:rPr lang="en-US" sz="1400" u="none" strike="noStrike" cap="none" dirty="0" err="1"/>
                        <a:t>Jupyter</a:t>
                      </a:r>
                      <a:r>
                        <a:rPr lang="en-US" sz="1400" u="none" strike="noStrike" cap="none" dirty="0"/>
                        <a:t> NB</a:t>
                      </a:r>
                    </a:p>
                  </a:txBody>
                  <a:tcPr marL="91425" marR="91425" marT="91425" marB="91425"/>
                </a:tc>
                <a:extLst>
                  <a:ext uri="{0D108BD9-81ED-4DB2-BD59-A6C34878D82A}">
                    <a16:rowId xmlns:a16="http://schemas.microsoft.com/office/drawing/2014/main" val="10003"/>
                  </a:ext>
                </a:extLst>
              </a:tr>
              <a:tr h="53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 Day of week (least money):</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Sunday (</a:t>
                      </a:r>
                      <a:r>
                        <a:rPr lang="en-US" sz="1400" b="0" i="0" u="none" strike="noStrike" cap="none" dirty="0">
                          <a:solidFill>
                            <a:srgbClr val="000000"/>
                          </a:solidFill>
                          <a:effectLst/>
                          <a:latin typeface="Arial"/>
                          <a:ea typeface="Arial"/>
                          <a:cs typeface="Arial"/>
                          <a:sym typeface="Arial"/>
                        </a:rPr>
                        <a:t>48.990)</a:t>
                      </a:r>
                      <a:endParaRPr sz="14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t>Cell 16 – </a:t>
                      </a:r>
                      <a:r>
                        <a:rPr lang="en-US" sz="1400" u="none" strike="noStrike" cap="none" dirty="0" err="1"/>
                        <a:t>Jupyter</a:t>
                      </a:r>
                      <a:r>
                        <a:rPr lang="en-US" sz="1400" u="none" strike="noStrike" cap="none" dirty="0"/>
                        <a:t> NB</a:t>
                      </a:r>
                    </a:p>
                  </a:txBody>
                  <a:tcPr marL="91425" marR="91425" marT="91425" marB="91425"/>
                </a:tc>
                <a:extLst>
                  <a:ext uri="{0D108BD9-81ED-4DB2-BD59-A6C34878D82A}">
                    <a16:rowId xmlns:a16="http://schemas.microsoft.com/office/drawing/2014/main" val="10004"/>
                  </a:ext>
                </a:extLst>
              </a:tr>
              <a:tr h="53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4) Total number of New users in </a:t>
                      </a:r>
                      <a:r>
                        <a:rPr lang="en"/>
                        <a:t>Dec </a:t>
                      </a:r>
                      <a:r>
                        <a:rPr lang="en" sz="1400" u="none" strike="noStrike" cap="none"/>
                        <a:t>2020: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1.460.000</a:t>
                      </a:r>
                      <a:endParaRPr sz="14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t>Cell 19 – </a:t>
                      </a:r>
                      <a:r>
                        <a:rPr lang="en-US" sz="1400" u="none" strike="noStrike" cap="none" dirty="0" err="1"/>
                        <a:t>Jupyter</a:t>
                      </a:r>
                      <a:r>
                        <a:rPr lang="en-US" sz="1400" u="none" strike="noStrike" cap="none" dirty="0"/>
                        <a:t> NB</a:t>
                      </a:r>
                    </a:p>
                  </a:txBody>
                  <a:tcPr marL="91425" marR="91425" marT="91425" marB="91425"/>
                </a:tc>
                <a:extLst>
                  <a:ext uri="{0D108BD9-81ED-4DB2-BD59-A6C34878D82A}">
                    <a16:rowId xmlns:a16="http://schemas.microsoft.com/office/drawing/2014/main" val="10005"/>
                  </a:ext>
                </a:extLst>
              </a:tr>
            </a:tbl>
          </a:graphicData>
        </a:graphic>
      </p:graphicFrame>
      <p:sp>
        <p:nvSpPr>
          <p:cNvPr id="106" name="Google Shape;106;p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851932" y="685069"/>
            <a:ext cx="5031900" cy="1173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300"/>
              <a:buNone/>
            </a:pPr>
            <a:r>
              <a:rPr lang="en"/>
              <a:t>Part B: Data Visualization</a:t>
            </a:r>
            <a:endParaRPr/>
          </a:p>
        </p:txBody>
      </p:sp>
      <p:sp>
        <p:nvSpPr>
          <p:cNvPr id="112" name="Google Shape;112;p4"/>
          <p:cNvSpPr txBox="1">
            <a:spLocks noGrp="1"/>
          </p:cNvSpPr>
          <p:nvPr>
            <p:ph type="body" idx="1"/>
          </p:nvPr>
        </p:nvSpPr>
        <p:spPr>
          <a:xfrm>
            <a:off x="3457446" y="1996800"/>
            <a:ext cx="3820800" cy="2137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800"/>
              </a:spcAft>
              <a:buSzPts val="1400"/>
              <a:buNone/>
            </a:pPr>
            <a:r>
              <a:rPr lang="en"/>
              <a:t>(10 points)</a:t>
            </a:r>
            <a:endParaRPr/>
          </a:p>
        </p:txBody>
      </p:sp>
      <p:sp>
        <p:nvSpPr>
          <p:cNvPr id="113" name="Google Shape;113;p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body" idx="1"/>
          </p:nvPr>
        </p:nvSpPr>
        <p:spPr>
          <a:xfrm>
            <a:off x="454764" y="923175"/>
            <a:ext cx="8377500" cy="3775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100"/>
              <a:buNone/>
            </a:pPr>
            <a:r>
              <a:rPr lang="en-US" sz="1200" dirty="0"/>
              <a:t>T</a:t>
            </a:r>
            <a:r>
              <a:rPr lang="en" sz="1200" dirty="0"/>
              <a:t>he table is built on customer segment, such as: month, gender, age, merchant. </a:t>
            </a:r>
            <a:r>
              <a:rPr lang="en-US" sz="1200" dirty="0"/>
              <a:t>U</a:t>
            </a:r>
            <a:r>
              <a:rPr lang="en" sz="1200" dirty="0"/>
              <a:t>sing this table, we can see the commission which Momo received from each catergorize of customer market. </a:t>
            </a:r>
            <a:r>
              <a:rPr lang="en-US" sz="1200" dirty="0"/>
              <a:t>F</a:t>
            </a:r>
            <a:r>
              <a:rPr lang="en" sz="1200" dirty="0"/>
              <a:t>or example, in January 2020, Momo was earning 8.100 vnd when selling the revenue of Mobifone cards being 270.000 vnd for those teen girls from 18-22.</a:t>
            </a:r>
          </a:p>
        </p:txBody>
      </p:sp>
      <p:sp>
        <p:nvSpPr>
          <p:cNvPr id="119" name="Google Shape;119;p5"/>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20" name="Google Shape;120;p5"/>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a:t>Part B: Q5: Performance Dashboard</a:t>
            </a:r>
            <a:endParaRPr/>
          </a:p>
        </p:txBody>
      </p:sp>
      <p:sp>
        <p:nvSpPr>
          <p:cNvPr id="121" name="Google Shape;121;p5"/>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 dirty="0"/>
              <a:t>5.1 </a:t>
            </a:r>
            <a:r>
              <a:rPr lang="en-US" dirty="0"/>
              <a:t>Visualize with table</a:t>
            </a:r>
            <a:endParaRPr dirty="0"/>
          </a:p>
        </p:txBody>
      </p:sp>
      <p:sp>
        <p:nvSpPr>
          <p:cNvPr id="122" name="Google Shape;122;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5</a:t>
            </a:fld>
            <a:endParaRPr/>
          </a:p>
        </p:txBody>
      </p:sp>
      <p:pic>
        <p:nvPicPr>
          <p:cNvPr id="3" name="Picture 2">
            <a:extLst>
              <a:ext uri="{FF2B5EF4-FFF2-40B4-BE49-F238E27FC236}">
                <a16:creationId xmlns:a16="http://schemas.microsoft.com/office/drawing/2014/main" id="{CCF01596-83EC-20E2-A510-C5C659E4DC50}"/>
              </a:ext>
            </a:extLst>
          </p:cNvPr>
          <p:cNvPicPr>
            <a:picLocks noChangeAspect="1"/>
          </p:cNvPicPr>
          <p:nvPr/>
        </p:nvPicPr>
        <p:blipFill rotWithShape="1">
          <a:blip r:embed="rId3"/>
          <a:srcRect t="1201"/>
          <a:stretch/>
        </p:blipFill>
        <p:spPr>
          <a:xfrm>
            <a:off x="454764" y="1741439"/>
            <a:ext cx="5262872" cy="3352898"/>
          </a:xfrm>
          <a:prstGeom prst="rect">
            <a:avLst/>
          </a:prstGeom>
        </p:spPr>
      </p:pic>
      <p:sp>
        <p:nvSpPr>
          <p:cNvPr id="5" name="TextBox 4">
            <a:extLst>
              <a:ext uri="{FF2B5EF4-FFF2-40B4-BE49-F238E27FC236}">
                <a16:creationId xmlns:a16="http://schemas.microsoft.com/office/drawing/2014/main" id="{98D4BB40-3C5C-50C6-1D2F-40884D596051}"/>
              </a:ext>
            </a:extLst>
          </p:cNvPr>
          <p:cNvSpPr txBox="1"/>
          <p:nvPr/>
        </p:nvSpPr>
        <p:spPr>
          <a:xfrm>
            <a:off x="6294181" y="3982891"/>
            <a:ext cx="2804358" cy="769441"/>
          </a:xfrm>
          <a:prstGeom prst="rect">
            <a:avLst/>
          </a:prstGeom>
          <a:noFill/>
        </p:spPr>
        <p:txBody>
          <a:bodyPr wrap="square" rtlCol="0">
            <a:spAutoFit/>
          </a:bodyPr>
          <a:lstStyle/>
          <a:p>
            <a:pPr algn="just"/>
            <a:r>
              <a:rPr lang="en-US" sz="1100" u="sng" dirty="0"/>
              <a:t>Note</a:t>
            </a:r>
            <a:r>
              <a:rPr lang="en-US" sz="1100" dirty="0"/>
              <a:t>:</a:t>
            </a:r>
          </a:p>
          <a:p>
            <a:pPr marL="171450" indent="-171450" algn="just">
              <a:buFont typeface="Arial" panose="020B0604020202020204" pitchFamily="34" charset="0"/>
              <a:buChar char="•"/>
            </a:pPr>
            <a:r>
              <a:rPr lang="en-US" sz="1100" dirty="0"/>
              <a:t>The result file is in “table_chart.xlsx”.</a:t>
            </a:r>
          </a:p>
          <a:p>
            <a:pPr marL="171450" indent="-171450" algn="just">
              <a:buFont typeface="Arial" panose="020B0604020202020204" pitchFamily="34" charset="0"/>
              <a:buChar char="•"/>
            </a:pPr>
            <a:r>
              <a:rPr lang="en-US" sz="1100" dirty="0"/>
              <a:t>The process to create this table is in file “Momo talent 2024_case </a:t>
            </a:r>
            <a:r>
              <a:rPr lang="en-US" sz="1100" dirty="0" err="1"/>
              <a:t>study.ipynb</a:t>
            </a:r>
            <a:r>
              <a:rPr lang="en-US" sz="11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3" name="Picture 2" descr="A graph with green and blue dots&#10;&#10;Description automatically generated">
            <a:extLst>
              <a:ext uri="{FF2B5EF4-FFF2-40B4-BE49-F238E27FC236}">
                <a16:creationId xmlns:a16="http://schemas.microsoft.com/office/drawing/2014/main" id="{12BCCD9E-2203-FC51-1BF4-E74870631145}"/>
              </a:ext>
            </a:extLst>
          </p:cNvPr>
          <p:cNvPicPr>
            <a:picLocks noChangeAspect="1"/>
          </p:cNvPicPr>
          <p:nvPr/>
        </p:nvPicPr>
        <p:blipFill>
          <a:blip r:embed="rId3"/>
          <a:stretch>
            <a:fillRect/>
          </a:stretch>
        </p:blipFill>
        <p:spPr>
          <a:xfrm>
            <a:off x="3198884" y="2903023"/>
            <a:ext cx="6004301" cy="1952618"/>
          </a:xfrm>
          <a:prstGeom prst="rect">
            <a:avLst/>
          </a:prstGeom>
        </p:spPr>
      </p:pic>
      <p:pic>
        <p:nvPicPr>
          <p:cNvPr id="5" name="Picture 4" descr="A close-up of a graph&#10;&#10;Description automatically generated">
            <a:extLst>
              <a:ext uri="{FF2B5EF4-FFF2-40B4-BE49-F238E27FC236}">
                <a16:creationId xmlns:a16="http://schemas.microsoft.com/office/drawing/2014/main" id="{214B2EBB-5CA6-888B-FDD9-90BEE7118EFF}"/>
              </a:ext>
            </a:extLst>
          </p:cNvPr>
          <p:cNvPicPr>
            <a:picLocks noChangeAspect="1"/>
          </p:cNvPicPr>
          <p:nvPr/>
        </p:nvPicPr>
        <p:blipFill>
          <a:blip r:embed="rId4"/>
          <a:stretch>
            <a:fillRect/>
          </a:stretch>
        </p:blipFill>
        <p:spPr>
          <a:xfrm>
            <a:off x="3198884" y="921038"/>
            <a:ext cx="6004301" cy="1952618"/>
          </a:xfrm>
          <a:prstGeom prst="rect">
            <a:avLst/>
          </a:prstGeom>
        </p:spPr>
      </p:pic>
      <p:sp>
        <p:nvSpPr>
          <p:cNvPr id="118" name="Google Shape;118;p5"/>
          <p:cNvSpPr txBox="1">
            <a:spLocks noGrp="1"/>
          </p:cNvSpPr>
          <p:nvPr>
            <p:ph type="body" idx="1"/>
          </p:nvPr>
        </p:nvSpPr>
        <p:spPr>
          <a:xfrm>
            <a:off x="-52924" y="927325"/>
            <a:ext cx="3369091" cy="4126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100"/>
              <a:buNone/>
            </a:pPr>
            <a:r>
              <a:rPr lang="en-US" sz="1200" dirty="0"/>
              <a:t>I</a:t>
            </a:r>
            <a:r>
              <a:rPr lang="en" sz="1200" dirty="0"/>
              <a:t>n general, both the quantity and revenue of Viettel cards is the highest with more 360 million vnd and more 6.800 cards, taking more 51% in comparasion to the total. </a:t>
            </a:r>
            <a:r>
              <a:rPr lang="en-US" sz="1200" dirty="0"/>
              <a:t>F</a:t>
            </a:r>
            <a:r>
              <a:rPr lang="en" sz="1200" dirty="0"/>
              <a:t>ollowing this, </a:t>
            </a:r>
            <a:r>
              <a:rPr lang="en-US" sz="1200" dirty="0"/>
              <a:t>t</a:t>
            </a:r>
            <a:r>
              <a:rPr lang="en" sz="1200" dirty="0"/>
              <a:t>he second position is Mobifone wi</a:t>
            </a:r>
            <a:r>
              <a:rPr lang="en-US" sz="1200" dirty="0" err="1"/>
              <a:t>th</a:t>
            </a:r>
            <a:r>
              <a:rPr lang="en" sz="1200" dirty="0"/>
              <a:t> more 194 million vnd and 3.800 cards. </a:t>
            </a:r>
            <a:r>
              <a:rPr lang="en-US" sz="1200" dirty="0"/>
              <a:t>Contrarily</a:t>
            </a:r>
            <a:r>
              <a:rPr lang="en" sz="1200" dirty="0"/>
              <a:t>, there are 3 merchants having the least amount of sale: Vinaphone with more 17%, Vinamobile with more 3% and Gmobile.</a:t>
            </a:r>
          </a:p>
          <a:p>
            <a:pPr marL="0" lvl="0" indent="0" algn="just" rtl="0">
              <a:lnSpc>
                <a:spcPct val="115000"/>
              </a:lnSpc>
              <a:spcBef>
                <a:spcPts val="0"/>
              </a:spcBef>
              <a:spcAft>
                <a:spcPts val="0"/>
              </a:spcAft>
              <a:buSzPts val="1100"/>
              <a:buNone/>
            </a:pPr>
            <a:r>
              <a:rPr lang="en-US" sz="1200" dirty="0"/>
              <a:t>P</a:t>
            </a:r>
            <a:r>
              <a:rPr lang="en" sz="1200" dirty="0"/>
              <a:t>articularly, if we appriciate the sale depending on 12 months, the trends won’t differ from that of the year 2020. It means that the rank of turnover of 5 merchants in month statistics is direct proportion with that of the year.</a:t>
            </a:r>
          </a:p>
          <a:p>
            <a:pPr marL="0" lvl="0" indent="0" algn="just" rtl="0">
              <a:lnSpc>
                <a:spcPct val="115000"/>
              </a:lnSpc>
              <a:spcBef>
                <a:spcPts val="0"/>
              </a:spcBef>
              <a:spcAft>
                <a:spcPts val="0"/>
              </a:spcAft>
              <a:buSzPts val="1100"/>
              <a:buNone/>
            </a:pPr>
            <a:r>
              <a:rPr lang="en-US" sz="1200" dirty="0"/>
              <a:t>M</a:t>
            </a:r>
            <a:r>
              <a:rPr lang="en" sz="1200" dirty="0"/>
              <a:t>oreover, we easily see the interesting fact that Viettel is the merchant getting the highest amount, Momo takes 2% commission rate; Mobifone is 3%; and the remainings is 4%.</a:t>
            </a:r>
          </a:p>
          <a:p>
            <a:pPr marL="0" lvl="0" indent="0" algn="just" rtl="0">
              <a:lnSpc>
                <a:spcPct val="115000"/>
              </a:lnSpc>
              <a:spcBef>
                <a:spcPts val="0"/>
              </a:spcBef>
              <a:spcAft>
                <a:spcPts val="0"/>
              </a:spcAft>
              <a:buSzPts val="1100"/>
              <a:buNone/>
            </a:pPr>
            <a:endParaRPr sz="1200" dirty="0"/>
          </a:p>
        </p:txBody>
      </p:sp>
      <p:sp>
        <p:nvSpPr>
          <p:cNvPr id="119" name="Google Shape;119;p5"/>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20" name="Google Shape;120;p5"/>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a:t>Part B: Q5: Performance Dashboard</a:t>
            </a:r>
            <a:endParaRPr/>
          </a:p>
        </p:txBody>
      </p:sp>
      <p:sp>
        <p:nvSpPr>
          <p:cNvPr id="121" name="Google Shape;121;p5"/>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 dirty="0"/>
              <a:t>5.2 Visualize with color charts</a:t>
            </a:r>
            <a:endParaRPr dirty="0"/>
          </a:p>
        </p:txBody>
      </p:sp>
      <p:sp>
        <p:nvSpPr>
          <p:cNvPr id="122" name="Google Shape;122;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6</a:t>
            </a:fld>
            <a:endParaRPr/>
          </a:p>
        </p:txBody>
      </p:sp>
    </p:spTree>
    <p:extLst>
      <p:ext uri="{BB962C8B-B14F-4D97-AF65-F5344CB8AC3E}">
        <p14:creationId xmlns:p14="http://schemas.microsoft.com/office/powerpoint/2010/main" val="1856011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2612499" y="685075"/>
            <a:ext cx="5510700" cy="1173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300"/>
              <a:buNone/>
            </a:pPr>
            <a:r>
              <a:rPr lang="en"/>
              <a:t>Part C: Analysis &amp; Business Insights</a:t>
            </a:r>
            <a:endParaRPr/>
          </a:p>
        </p:txBody>
      </p:sp>
      <p:sp>
        <p:nvSpPr>
          <p:cNvPr id="128" name="Google Shape;128;p6"/>
          <p:cNvSpPr txBox="1">
            <a:spLocks noGrp="1"/>
          </p:cNvSpPr>
          <p:nvPr>
            <p:ph type="body" idx="1"/>
          </p:nvPr>
        </p:nvSpPr>
        <p:spPr>
          <a:xfrm>
            <a:off x="3457446" y="1996800"/>
            <a:ext cx="3820800" cy="2137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800"/>
              </a:spcAft>
              <a:buSzPts val="1400"/>
              <a:buNone/>
            </a:pPr>
            <a:r>
              <a:rPr lang="en"/>
              <a:t>(10 points)</a:t>
            </a:r>
            <a:endParaRPr/>
          </a:p>
        </p:txBody>
      </p:sp>
      <p:sp>
        <p:nvSpPr>
          <p:cNvPr id="129" name="Google Shape;129;p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3" name="Picture 2" descr="A graph of growth in a graph&#10;&#10;Description automatically generated with medium confidence">
            <a:extLst>
              <a:ext uri="{FF2B5EF4-FFF2-40B4-BE49-F238E27FC236}">
                <a16:creationId xmlns:a16="http://schemas.microsoft.com/office/drawing/2014/main" id="{9410313A-1524-130C-E729-7D89B81637D9}"/>
              </a:ext>
            </a:extLst>
          </p:cNvPr>
          <p:cNvPicPr>
            <a:picLocks noChangeAspect="1"/>
          </p:cNvPicPr>
          <p:nvPr/>
        </p:nvPicPr>
        <p:blipFill>
          <a:blip r:embed="rId3"/>
          <a:stretch>
            <a:fillRect/>
          </a:stretch>
        </p:blipFill>
        <p:spPr>
          <a:xfrm>
            <a:off x="1000812" y="2961315"/>
            <a:ext cx="7142376" cy="2322724"/>
          </a:xfrm>
          <a:prstGeom prst="rect">
            <a:avLst/>
          </a:prstGeom>
        </p:spPr>
      </p:pic>
      <p:sp>
        <p:nvSpPr>
          <p:cNvPr id="134" name="Google Shape;134;p7"/>
          <p:cNvSpPr txBox="1">
            <a:spLocks noGrp="1"/>
          </p:cNvSpPr>
          <p:nvPr>
            <p:ph type="body" idx="1"/>
          </p:nvPr>
        </p:nvSpPr>
        <p:spPr>
          <a:xfrm>
            <a:off x="3159230" y="879514"/>
            <a:ext cx="5625346" cy="2483397"/>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100"/>
              <a:buNone/>
            </a:pPr>
            <a:r>
              <a:rPr lang="en-US" dirty="0"/>
              <a:t>According to picture 1, we can say that,</a:t>
            </a:r>
          </a:p>
          <a:p>
            <a:pPr marL="171450" lvl="0" indent="-171450" algn="just" rtl="0">
              <a:lnSpc>
                <a:spcPct val="115000"/>
              </a:lnSpc>
              <a:spcBef>
                <a:spcPts val="0"/>
              </a:spcBef>
              <a:spcAft>
                <a:spcPts val="0"/>
              </a:spcAft>
              <a:buSzPts val="1100"/>
              <a:buFontTx/>
              <a:buChar char="-"/>
            </a:pPr>
            <a:r>
              <a:rPr lang="en-US" dirty="0"/>
              <a:t>2016 is the first year when people start using </a:t>
            </a:r>
            <a:r>
              <a:rPr lang="en-US" dirty="0" err="1"/>
              <a:t>Topup</a:t>
            </a:r>
            <a:r>
              <a:rPr lang="en-US" dirty="0"/>
              <a:t>, so Momo had the least amount of users in that year.</a:t>
            </a:r>
          </a:p>
          <a:p>
            <a:pPr marL="171450" lvl="0" indent="-171450" algn="just" rtl="0">
              <a:lnSpc>
                <a:spcPct val="115000"/>
              </a:lnSpc>
              <a:spcBef>
                <a:spcPts val="0"/>
              </a:spcBef>
              <a:spcAft>
                <a:spcPts val="0"/>
              </a:spcAft>
              <a:buSzPts val="1100"/>
              <a:buFontTx/>
              <a:buChar char="-"/>
            </a:pPr>
            <a:r>
              <a:rPr lang="en-US" dirty="0"/>
              <a:t>Until 2019, it is the time when the Covid-19 was incurred, people must have kept distance in meeting and even not using cash. As the result, the number of users had been raised dramatically.</a:t>
            </a:r>
          </a:p>
          <a:p>
            <a:pPr marL="0" lvl="0" indent="0" algn="just" rtl="0">
              <a:lnSpc>
                <a:spcPct val="115000"/>
              </a:lnSpc>
              <a:spcBef>
                <a:spcPts val="0"/>
              </a:spcBef>
              <a:spcAft>
                <a:spcPts val="0"/>
              </a:spcAft>
              <a:buSzPts val="1100"/>
              <a:buNone/>
            </a:pPr>
            <a:endParaRPr lang="en-US" dirty="0"/>
          </a:p>
          <a:p>
            <a:pPr marL="0" lvl="0" indent="0" algn="just" rtl="0">
              <a:lnSpc>
                <a:spcPct val="115000"/>
              </a:lnSpc>
              <a:spcBef>
                <a:spcPts val="0"/>
              </a:spcBef>
              <a:spcAft>
                <a:spcPts val="0"/>
              </a:spcAft>
              <a:buSzPts val="1100"/>
              <a:buNone/>
            </a:pPr>
            <a:r>
              <a:rPr lang="en-US" dirty="0"/>
              <a:t>In picture 2,</a:t>
            </a:r>
          </a:p>
          <a:p>
            <a:pPr marL="0" lvl="0" indent="0" algn="just" rtl="0">
              <a:lnSpc>
                <a:spcPct val="115000"/>
              </a:lnSpc>
              <a:spcBef>
                <a:spcPts val="0"/>
              </a:spcBef>
              <a:spcAft>
                <a:spcPts val="0"/>
              </a:spcAft>
              <a:buSzPts val="1100"/>
              <a:buNone/>
            </a:pPr>
            <a:r>
              <a:rPr lang="en-US" dirty="0"/>
              <a:t>- In the second half of last year 2020, the stress of pandemic in Vietnam had been decreased and people could have traded directly which leads the cash using habitat was returned gradually.</a:t>
            </a:r>
          </a:p>
        </p:txBody>
      </p:sp>
      <p:sp>
        <p:nvSpPr>
          <p:cNvPr id="135" name="Google Shape;135;p7"/>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36" name="Google Shape;136;p7"/>
          <p:cNvSpPr txBox="1">
            <a:spLocks noGrp="1"/>
          </p:cNvSpPr>
          <p:nvPr>
            <p:ph type="title" idx="2"/>
          </p:nvPr>
        </p:nvSpPr>
        <p:spPr>
          <a:xfrm>
            <a:off x="454764" y="4864875"/>
            <a:ext cx="2271900" cy="18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700"/>
              <a:buNone/>
            </a:pPr>
            <a:endParaRPr/>
          </a:p>
        </p:txBody>
      </p:sp>
      <p:sp>
        <p:nvSpPr>
          <p:cNvPr id="137" name="Google Shape;137;p7"/>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dirty="0"/>
              <a:t>Part C: Q6</a:t>
            </a:r>
            <a:endParaRPr dirty="0"/>
          </a:p>
        </p:txBody>
      </p:sp>
      <p:sp>
        <p:nvSpPr>
          <p:cNvPr id="138" name="Google Shape;138;p7"/>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 dirty="0"/>
              <a:t>6.1 </a:t>
            </a:r>
            <a:r>
              <a:rPr lang="en-US" dirty="0"/>
              <a:t>Transaction behavior</a:t>
            </a:r>
            <a:endParaRPr dirty="0"/>
          </a:p>
        </p:txBody>
      </p:sp>
      <p:sp>
        <p:nvSpPr>
          <p:cNvPr id="139" name="Google Shape;139;p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8</a:t>
            </a:fld>
            <a:endParaRPr/>
          </a:p>
        </p:txBody>
      </p:sp>
      <p:pic>
        <p:nvPicPr>
          <p:cNvPr id="5" name="Picture 4" descr="A graph of a number of years&#10;&#10;Description automatically generated with medium confidence">
            <a:extLst>
              <a:ext uri="{FF2B5EF4-FFF2-40B4-BE49-F238E27FC236}">
                <a16:creationId xmlns:a16="http://schemas.microsoft.com/office/drawing/2014/main" id="{F77258A7-54E8-179F-B239-6D36371F5BEE}"/>
              </a:ext>
            </a:extLst>
          </p:cNvPr>
          <p:cNvPicPr>
            <a:picLocks noChangeAspect="1"/>
          </p:cNvPicPr>
          <p:nvPr/>
        </p:nvPicPr>
        <p:blipFill rotWithShape="1">
          <a:blip r:embed="rId4"/>
          <a:srcRect t="11547" r="8111" b="6316"/>
          <a:stretch/>
        </p:blipFill>
        <p:spPr>
          <a:xfrm>
            <a:off x="358581" y="1180544"/>
            <a:ext cx="2338552" cy="18813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body" idx="1"/>
          </p:nvPr>
        </p:nvSpPr>
        <p:spPr>
          <a:xfrm>
            <a:off x="311736" y="903131"/>
            <a:ext cx="6202565" cy="892168"/>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100"/>
              <a:buNone/>
            </a:pPr>
            <a:r>
              <a:rPr lang="en-US" dirty="0"/>
              <a:t>The number of those who uses </a:t>
            </a:r>
            <a:r>
              <a:rPr lang="en-US" dirty="0" err="1"/>
              <a:t>Topup</a:t>
            </a:r>
            <a:r>
              <a:rPr lang="en-US" dirty="0"/>
              <a:t> in HCMC is so small that it’s hard to perform in the bubble chart. Besides, the Hanoi’s dwellers are seem to love </a:t>
            </a:r>
            <a:r>
              <a:rPr lang="en-US" dirty="0" err="1"/>
              <a:t>Topup</a:t>
            </a:r>
            <a:r>
              <a:rPr lang="en-US" dirty="0"/>
              <a:t> service. The chart shows most of age’s groups living in Hanoi would like to buy mobile cards by Momo.</a:t>
            </a:r>
          </a:p>
        </p:txBody>
      </p:sp>
      <p:sp>
        <p:nvSpPr>
          <p:cNvPr id="135" name="Google Shape;135;p7"/>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36" name="Google Shape;136;p7"/>
          <p:cNvSpPr txBox="1">
            <a:spLocks noGrp="1"/>
          </p:cNvSpPr>
          <p:nvPr>
            <p:ph type="title" idx="2"/>
          </p:nvPr>
        </p:nvSpPr>
        <p:spPr>
          <a:xfrm>
            <a:off x="454764" y="4864875"/>
            <a:ext cx="2271900" cy="18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700"/>
              <a:buNone/>
            </a:pPr>
            <a:endParaRPr/>
          </a:p>
        </p:txBody>
      </p:sp>
      <p:sp>
        <p:nvSpPr>
          <p:cNvPr id="137" name="Google Shape;137;p7"/>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dirty="0"/>
              <a:t>Part C: Q6</a:t>
            </a:r>
            <a:endParaRPr dirty="0"/>
          </a:p>
        </p:txBody>
      </p:sp>
      <p:sp>
        <p:nvSpPr>
          <p:cNvPr id="138" name="Google Shape;138;p7"/>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 dirty="0"/>
              <a:t>6.2 User demographics</a:t>
            </a:r>
            <a:endParaRPr dirty="0"/>
          </a:p>
        </p:txBody>
      </p:sp>
      <p:sp>
        <p:nvSpPr>
          <p:cNvPr id="139" name="Google Shape;139;p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9</a:t>
            </a:fld>
            <a:endParaRPr/>
          </a:p>
        </p:txBody>
      </p:sp>
      <p:pic>
        <p:nvPicPr>
          <p:cNvPr id="4" name="Picture 3">
            <a:extLst>
              <a:ext uri="{FF2B5EF4-FFF2-40B4-BE49-F238E27FC236}">
                <a16:creationId xmlns:a16="http://schemas.microsoft.com/office/drawing/2014/main" id="{A68280B4-0219-9198-1196-0706E92B3F4F}"/>
              </a:ext>
            </a:extLst>
          </p:cNvPr>
          <p:cNvPicPr>
            <a:picLocks noChangeAspect="1"/>
          </p:cNvPicPr>
          <p:nvPr/>
        </p:nvPicPr>
        <p:blipFill>
          <a:blip r:embed="rId3"/>
          <a:stretch>
            <a:fillRect/>
          </a:stretch>
        </p:blipFill>
        <p:spPr>
          <a:xfrm>
            <a:off x="6889343" y="403029"/>
            <a:ext cx="1743066" cy="4646946"/>
          </a:xfrm>
          <a:prstGeom prst="rect">
            <a:avLst/>
          </a:prstGeom>
        </p:spPr>
      </p:pic>
      <p:pic>
        <p:nvPicPr>
          <p:cNvPr id="7" name="Picture 6" descr="A graph with red and green dots&#10;&#10;Description automatically generated">
            <a:extLst>
              <a:ext uri="{FF2B5EF4-FFF2-40B4-BE49-F238E27FC236}">
                <a16:creationId xmlns:a16="http://schemas.microsoft.com/office/drawing/2014/main" id="{D8E8CB99-E266-481B-7198-FF584092E578}"/>
              </a:ext>
            </a:extLst>
          </p:cNvPr>
          <p:cNvPicPr>
            <a:picLocks noChangeAspect="1"/>
          </p:cNvPicPr>
          <p:nvPr/>
        </p:nvPicPr>
        <p:blipFill rotWithShape="1">
          <a:blip r:embed="rId4"/>
          <a:srcRect t="4437" b="3479"/>
          <a:stretch/>
        </p:blipFill>
        <p:spPr>
          <a:xfrm>
            <a:off x="895171" y="1692192"/>
            <a:ext cx="5553766" cy="3254459"/>
          </a:xfrm>
          <a:prstGeom prst="rect">
            <a:avLst/>
          </a:prstGeom>
        </p:spPr>
      </p:pic>
    </p:spTree>
    <p:extLst>
      <p:ext uri="{BB962C8B-B14F-4D97-AF65-F5344CB8AC3E}">
        <p14:creationId xmlns:p14="http://schemas.microsoft.com/office/powerpoint/2010/main" val="1748694894"/>
      </p:ext>
    </p:extLst>
  </p:cSld>
  <p:clrMapOvr>
    <a:masterClrMapping/>
  </p:clrMapOvr>
</p:sld>
</file>

<file path=ppt/theme/theme1.xml><?xml version="1.0" encoding="utf-8"?>
<a:theme xmlns:a="http://schemas.openxmlformats.org/drawingml/2006/main" name="Simple Light">
  <a:themeElements>
    <a:clrScheme name="Simple Light">
      <a:dk1>
        <a:srgbClr val="B0006D"/>
      </a:dk1>
      <a:lt1>
        <a:srgbClr val="FFFFFF"/>
      </a:lt1>
      <a:dk2>
        <a:srgbClr val="595959"/>
      </a:dk2>
      <a:lt2>
        <a:srgbClr val="08521C"/>
      </a:lt2>
      <a:accent1>
        <a:srgbClr val="3A5EA8"/>
      </a:accent1>
      <a:accent2>
        <a:srgbClr val="000078"/>
      </a:accent2>
      <a:accent3>
        <a:srgbClr val="B0006E"/>
      </a:accent3>
      <a:accent4>
        <a:srgbClr val="F172A1"/>
      </a:accent4>
      <a:accent5>
        <a:srgbClr val="F7BB42"/>
      </a:accent5>
      <a:accent6>
        <a:srgbClr val="AD8127"/>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1015</Words>
  <Application>Microsoft Office PowerPoint</Application>
  <PresentationFormat>On-screen Show (16:9)</PresentationFormat>
  <Paragraphs>78</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Arial Black</vt:lpstr>
      <vt:lpstr>Simple Light</vt:lpstr>
      <vt:lpstr>MoMo Talent 2024 Data Analytics Trainee</vt:lpstr>
      <vt:lpstr>Part A: Data Processing</vt:lpstr>
      <vt:lpstr>PowerPoint Presentation</vt:lpstr>
      <vt:lpstr>Part B: Data Visualization</vt:lpstr>
      <vt:lpstr>PowerPoint Presentation</vt:lpstr>
      <vt:lpstr>PowerPoint Presentation</vt:lpstr>
      <vt:lpstr>Part C: Analysis &amp; Business Insights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TRUC BACH</cp:lastModifiedBy>
  <cp:revision>4</cp:revision>
  <dcterms:modified xsi:type="dcterms:W3CDTF">2024-06-16T08:44:33Z</dcterms:modified>
</cp:coreProperties>
</file>