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mailto:PREETHIKA.B-N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 err="1">
                <a:latin typeface="Verdana"/>
                <a:cs typeface="Verdana"/>
              </a:rPr>
              <a:t>Meesho</a:t>
            </a:r>
            <a:r>
              <a:rPr lang="en-IN" sz="1000" b="1" spc="-5" dirty="0">
                <a:latin typeface="Verdana"/>
                <a:cs typeface="Verdana"/>
              </a:rPr>
              <a:t> App Clone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-10" dirty="0" err="1">
                <a:latin typeface="Verdana"/>
                <a:cs typeface="Verdana"/>
              </a:rPr>
              <a:t>Meesho</a:t>
            </a:r>
            <a:r>
              <a:rPr lang="en-IN" sz="1000" spc="-10" dirty="0">
                <a:latin typeface="Verdana"/>
                <a:cs typeface="Verdana"/>
              </a:rPr>
              <a:t> App Clone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 </a:t>
            </a:r>
            <a:r>
              <a:rPr sz="1000" dirty="0">
                <a:latin typeface="Verdana"/>
                <a:cs typeface="Verdana"/>
              </a:rPr>
              <a:t>Angular</a:t>
            </a:r>
            <a:r>
              <a:rPr sz="1000" spc="-5" dirty="0">
                <a:latin typeface="Verdana"/>
                <a:cs typeface="Verdana"/>
              </a:rPr>
              <a:t> used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31443"/>
            <a:ext cx="388899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5" dirty="0">
                <a:latin typeface="Verdana"/>
              </a:rPr>
              <a:t>Completed Git, GitHub at Capgemini Degreed Platform</a:t>
            </a:r>
            <a:endParaRPr sz="1000" b="1" spc="-5" dirty="0">
              <a:latin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352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</a:rPr>
              <a:t>Learnt the concepts of Git and GitHub, simultaneously applied the concepts for better learning. </a:t>
            </a:r>
            <a:endParaRPr sz="1000" spc="-5" dirty="0">
              <a:latin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8268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569858"/>
            <a:ext cx="2411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PREETHIKA.B-N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9483982453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Angular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379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API gateway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84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Engineering</a:t>
            </a: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IN" sz="1000" spc="-5" dirty="0">
                <a:latin typeface="Verdana"/>
                <a:cs typeface="Verdana"/>
              </a:rPr>
              <a:t>Civil Engineering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</a:t>
            </a:r>
            <a:r>
              <a:rPr lang="en-IN" sz="1000" spc="-5" dirty="0">
                <a:latin typeface="Verdana"/>
                <a:cs typeface="Verdana"/>
              </a:rPr>
              <a:t>19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72599" y="1107059"/>
            <a:ext cx="2026285" cy="13057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endParaRPr lang="en-IN" sz="1200" b="1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</a:rPr>
              <a:t>JAVA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</a:t>
            </a:r>
            <a:endParaRPr lang="en-IN" sz="1000" spc="-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Spring Microservices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10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Angular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10901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lang="en-IN" sz="1000" b="1" spc="-10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NodeJS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5976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lang="en-IN" sz="1000" b="1" spc="-10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7182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/>
                <a:cs typeface="Verdana"/>
              </a:rPr>
              <a:t>Javascript/TypeScript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83" y="141731"/>
            <a:ext cx="1361949" cy="1780656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Preethika B N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0F9C6E7F-42E9-4F97-86CC-F6D04F53583C}"/>
              </a:ext>
            </a:extLst>
          </p:cNvPr>
          <p:cNvSpPr txBox="1"/>
          <p:nvPr/>
        </p:nvSpPr>
        <p:spPr>
          <a:xfrm>
            <a:off x="4800600" y="5257800"/>
            <a:ext cx="3913504" cy="352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</a:rPr>
              <a:t>Full Stack Angular, Spring Boot MS &amp; MongoDB at Capgemini Degreed Platform.</a:t>
            </a:r>
            <a:endParaRPr sz="1000" spc="-5" dirty="0">
              <a:latin typeface="Verdana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C8790F7E-D3E1-4F3E-A156-66ECEF5C8DA3}"/>
              </a:ext>
            </a:extLst>
          </p:cNvPr>
          <p:cNvSpPr txBox="1"/>
          <p:nvPr/>
        </p:nvSpPr>
        <p:spPr>
          <a:xfrm>
            <a:off x="4724400" y="4953000"/>
            <a:ext cx="2971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5" dirty="0">
                <a:latin typeface="Verdana"/>
              </a:rPr>
              <a:t>  Pursuing </a:t>
            </a:r>
            <a:r>
              <a:rPr lang="en-IN" sz="1000" b="1" spc="-5" dirty="0" err="1">
                <a:latin typeface="Verdana"/>
              </a:rPr>
              <a:t>iTransform</a:t>
            </a:r>
            <a:r>
              <a:rPr lang="en-IN" sz="1000" b="1" spc="-5" dirty="0">
                <a:latin typeface="Verdana"/>
              </a:rPr>
              <a:t>:</a:t>
            </a:r>
            <a:endParaRPr sz="1000" b="1" spc="-5" dirty="0">
              <a:latin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261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Preethika B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 N, Preethika</cp:lastModifiedBy>
  <cp:revision>3</cp:revision>
  <dcterms:created xsi:type="dcterms:W3CDTF">2022-07-26T07:58:28Z</dcterms:created>
  <dcterms:modified xsi:type="dcterms:W3CDTF">2022-07-26T08:19:13Z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2022-07-26T00:00:00Z</vt:filetime>
  </property>
</Properties>
</file>