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77" r:id="rId5"/>
    <p:sldId id="265" r:id="rId6"/>
    <p:sldId id="267" r:id="rId7"/>
    <p:sldId id="260" r:id="rId8"/>
    <p:sldId id="261" r:id="rId9"/>
    <p:sldId id="275" r:id="rId10"/>
    <p:sldId id="276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330" autoAdjust="0"/>
  </p:normalViewPr>
  <p:slideViewPr>
    <p:cSldViewPr>
      <p:cViewPr varScale="1">
        <p:scale>
          <a:sx n="57" d="100"/>
          <a:sy n="57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00800-A406-42F4-92F8-71DA571B8C6E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BFC8C-94DC-40EE-A056-09D6C936E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8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BFC8C-94DC-40EE-A056-09D6C936EE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0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Indexing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By,</a:t>
            </a:r>
          </a:p>
          <a:p>
            <a:r>
              <a:rPr lang="en-US" dirty="0" err="1" smtClean="0"/>
              <a:t>Nanditha</a:t>
            </a:r>
            <a:r>
              <a:rPr lang="en-US" dirty="0" smtClean="0"/>
              <a:t> S Murthy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93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Proposed text Indexing is a good proposal for small data search engine. Helps in retrieval of information like searching for a word from a set of documents.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1</a:t>
            </a:r>
            <a:r>
              <a:rPr lang="en-US" sz="1400" dirty="0" smtClean="0"/>
              <a:t>.</a:t>
            </a:r>
            <a:r>
              <a:rPr lang="en-US" sz="1400" b="1" dirty="0"/>
              <a:t> https://en.wikipedia.org/wiki/Search_engine_indexing</a:t>
            </a: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9001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Flowchart</a:t>
            </a:r>
          </a:p>
          <a:p>
            <a:r>
              <a:rPr lang="en-US" dirty="0" smtClean="0"/>
              <a:t>Algorithm</a:t>
            </a:r>
          </a:p>
          <a:p>
            <a:r>
              <a:rPr lang="en-US" dirty="0" smtClean="0"/>
              <a:t>Advantages and Disadvantages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Further Improvements</a:t>
            </a:r>
          </a:p>
          <a:p>
            <a:r>
              <a:rPr lang="en-US" dirty="0" smtClean="0"/>
              <a:t>References</a:t>
            </a:r>
          </a:p>
          <a:p>
            <a:r>
              <a:rPr lang="en-US" dirty="0" smtClean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This project is about text indexing, a method to collect, parse and store data for fast and efficient ways of retrieving/searching information</a:t>
            </a:r>
          </a:p>
          <a:p>
            <a:r>
              <a:rPr lang="en-US" sz="2400" dirty="0" smtClean="0"/>
              <a:t>Helps in finding required words within one or more text files and thus serves as a search query through a database.</a:t>
            </a:r>
          </a:p>
          <a:p>
            <a:r>
              <a:rPr lang="en-US" sz="2400" dirty="0" smtClean="0"/>
              <a:t>Index data structure:</a:t>
            </a:r>
          </a:p>
          <a:p>
            <a:pPr lvl="1"/>
            <a:r>
              <a:rPr lang="en-US" sz="2000" dirty="0" smtClean="0"/>
              <a:t>Stores a list of occurrence of the words in the form of </a:t>
            </a:r>
            <a:r>
              <a:rPr lang="en-US" sz="2000" dirty="0" err="1" smtClean="0"/>
              <a:t>hashtable</a:t>
            </a:r>
            <a:r>
              <a:rPr lang="en-US" sz="20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9488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 Index inverted/ merging:</a:t>
            </a:r>
          </a:p>
          <a:p>
            <a:pPr lvl="1"/>
            <a:r>
              <a:rPr lang="en-US" dirty="0"/>
              <a:t>This architecture supports incremental indexing, where a merge identifies the documents to be added or updated and then parse each document into words. </a:t>
            </a:r>
          </a:p>
          <a:p>
            <a:pPr lvl="1"/>
            <a:r>
              <a:rPr lang="en-US" dirty="0"/>
              <a:t>After parsing, the indexer adds the referenced documents to the document list for the appropriate words.</a:t>
            </a:r>
          </a:p>
          <a:p>
            <a:pPr lvl="1"/>
            <a:r>
              <a:rPr lang="en-US" dirty="0" err="1"/>
              <a:t>Th</a:t>
            </a:r>
            <a:r>
              <a:rPr lang="en-US" dirty="0"/>
              <a:t> </a:t>
            </a:r>
            <a:r>
              <a:rPr lang="en-US" dirty="0" err="1"/>
              <a:t>eprocess</a:t>
            </a:r>
            <a:r>
              <a:rPr lang="en-US" dirty="0"/>
              <a:t> of finding words in the inverted index is relatively time consuming for a large search engine. So the development is split into two parts:</a:t>
            </a:r>
          </a:p>
          <a:p>
            <a:pPr lvl="2"/>
            <a:r>
              <a:rPr lang="en-US" dirty="0"/>
              <a:t>Forward index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724400"/>
            <a:ext cx="30765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733925"/>
            <a:ext cx="3851384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078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 Initialize the </a:t>
            </a:r>
            <a:r>
              <a:rPr lang="en-US" sz="2400" dirty="0" err="1" smtClean="0"/>
              <a:t>hashtable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Create the database for entered files in argument</a:t>
            </a:r>
          </a:p>
          <a:p>
            <a:pPr lvl="1"/>
            <a:r>
              <a:rPr lang="en-US" sz="2000" dirty="0" smtClean="0"/>
              <a:t>For each </a:t>
            </a:r>
            <a:r>
              <a:rPr lang="en-US" sz="2000" dirty="0" err="1" smtClean="0"/>
              <a:t>arg</a:t>
            </a:r>
            <a:r>
              <a:rPr lang="en-US" sz="2000" dirty="0" smtClean="0"/>
              <a:t>/ files read the files to process word and insert into the </a:t>
            </a:r>
            <a:r>
              <a:rPr lang="en-US" sz="2000" dirty="0" err="1" smtClean="0"/>
              <a:t>hashtable</a:t>
            </a:r>
            <a:r>
              <a:rPr lang="en-US" sz="2000" dirty="0" smtClean="0"/>
              <a:t> in loop</a:t>
            </a:r>
          </a:p>
          <a:p>
            <a:pPr lvl="2"/>
            <a:r>
              <a:rPr lang="en-US" sz="1600" dirty="0"/>
              <a:t>Inverted </a:t>
            </a:r>
            <a:r>
              <a:rPr lang="en-US" sz="1600" dirty="0" err="1"/>
              <a:t>hashtable</a:t>
            </a:r>
            <a:r>
              <a:rPr lang="en-US" sz="1600" dirty="0"/>
              <a:t> [files: word and word count]</a:t>
            </a:r>
          </a:p>
          <a:p>
            <a:pPr lvl="2"/>
            <a:r>
              <a:rPr lang="en-US" sz="1600" dirty="0" smtClean="0"/>
              <a:t>Forward </a:t>
            </a:r>
            <a:r>
              <a:rPr lang="en-US" sz="1600" dirty="0" err="1"/>
              <a:t>hashtable</a:t>
            </a:r>
            <a:r>
              <a:rPr lang="en-US" sz="1600" dirty="0"/>
              <a:t> [words: file names</a:t>
            </a:r>
            <a:r>
              <a:rPr lang="en-US" sz="1600" dirty="0" smtClean="0"/>
              <a:t>]</a:t>
            </a:r>
          </a:p>
          <a:p>
            <a:r>
              <a:rPr lang="en-US" sz="2400" dirty="0" smtClean="0"/>
              <a:t>Search for the word entered by the user</a:t>
            </a:r>
          </a:p>
          <a:p>
            <a:pPr lvl="1"/>
            <a:r>
              <a:rPr lang="en-US" sz="2000" dirty="0" smtClean="0"/>
              <a:t>Given the word, find the key value and go to the key index of the hash table and search for that word’s filename and it’s count and print accordingly</a:t>
            </a:r>
          </a:p>
          <a:p>
            <a:r>
              <a:rPr lang="en-US" sz="2400" dirty="0" smtClean="0"/>
              <a:t>Print the </a:t>
            </a:r>
            <a:r>
              <a:rPr lang="en-US" sz="2400" dirty="0" err="1" smtClean="0"/>
              <a:t>hashtable</a:t>
            </a:r>
            <a:r>
              <a:rPr lang="en-US" sz="2400" dirty="0" smtClean="0"/>
              <a:t> data</a:t>
            </a:r>
          </a:p>
          <a:p>
            <a:pPr lvl="1"/>
            <a:r>
              <a:rPr lang="en-US" sz="2000" dirty="0" smtClean="0"/>
              <a:t>Print the filename, the word count for a given word each time</a:t>
            </a:r>
          </a:p>
          <a:p>
            <a:pPr lvl="1"/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4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Algorithm-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876800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Save the </a:t>
            </a:r>
            <a:r>
              <a:rPr lang="en-US" sz="2400" dirty="0" err="1" smtClean="0"/>
              <a:t>hashtable</a:t>
            </a:r>
            <a:r>
              <a:rPr lang="en-US" sz="2400" dirty="0" smtClean="0"/>
              <a:t> contents into .txt file</a:t>
            </a:r>
          </a:p>
          <a:p>
            <a:pPr lvl="1"/>
            <a:r>
              <a:rPr lang="en-US" sz="2000" dirty="0" smtClean="0"/>
              <a:t>Write the contents of the </a:t>
            </a:r>
            <a:r>
              <a:rPr lang="en-US" sz="2000" dirty="0" err="1" smtClean="0"/>
              <a:t>hashtable</a:t>
            </a:r>
            <a:r>
              <a:rPr lang="en-US" sz="2000" dirty="0" smtClean="0"/>
              <a:t> into a file called ‘backup.txt’</a:t>
            </a:r>
          </a:p>
          <a:p>
            <a:r>
              <a:rPr lang="en-US" sz="2400" dirty="0" smtClean="0"/>
              <a:t>Update the given </a:t>
            </a:r>
            <a:r>
              <a:rPr lang="en-US" sz="2400" dirty="0" err="1" smtClean="0"/>
              <a:t>hashtable</a:t>
            </a:r>
            <a:r>
              <a:rPr lang="en-US" sz="2400" dirty="0" smtClean="0"/>
              <a:t> with a new file data</a:t>
            </a:r>
          </a:p>
          <a:p>
            <a:pPr lvl="1"/>
            <a:r>
              <a:rPr lang="en-US" sz="2000" dirty="0" smtClean="0"/>
              <a:t>Read a new file and insert this data into the hash table and update with the existing data</a:t>
            </a:r>
          </a:p>
          <a:p>
            <a:r>
              <a:rPr lang="en-US" sz="2400" dirty="0" smtClean="0"/>
              <a:t>Destroy the </a:t>
            </a:r>
            <a:r>
              <a:rPr lang="en-US" sz="2400" dirty="0" err="1" smtClean="0"/>
              <a:t>hashtable</a:t>
            </a:r>
            <a:r>
              <a:rPr lang="en-US" sz="2400" dirty="0" smtClean="0"/>
              <a:t> contents</a:t>
            </a:r>
          </a:p>
          <a:p>
            <a:pPr lvl="1"/>
            <a:r>
              <a:rPr lang="en-US" sz="2000" dirty="0" smtClean="0"/>
              <a:t>Free the memory allocated for the </a:t>
            </a:r>
            <a:r>
              <a:rPr lang="en-US" sz="2000" dirty="0" err="1" smtClean="0"/>
              <a:t>hashtable</a:t>
            </a:r>
            <a:endParaRPr lang="en-US" sz="2000" dirty="0"/>
          </a:p>
          <a:p>
            <a:pPr lvl="2"/>
            <a:r>
              <a:rPr lang="en-US" sz="1600" dirty="0" smtClean="0"/>
              <a:t>Free each link </a:t>
            </a:r>
            <a:r>
              <a:rPr lang="en-US" sz="1600" dirty="0" err="1" smtClean="0"/>
              <a:t>filetable</a:t>
            </a:r>
            <a:r>
              <a:rPr lang="en-US" sz="1600" dirty="0" smtClean="0"/>
              <a:t> contents links</a:t>
            </a:r>
          </a:p>
          <a:p>
            <a:pPr lvl="2"/>
            <a:r>
              <a:rPr lang="en-US" sz="1600" dirty="0" smtClean="0"/>
              <a:t>Free each element </a:t>
            </a:r>
          </a:p>
          <a:p>
            <a:pPr lvl="2"/>
            <a:endParaRPr lang="en-US" sz="1200" dirty="0" smtClean="0"/>
          </a:p>
          <a:p>
            <a:pPr lvl="1"/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3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Many applications[1] </a:t>
            </a:r>
          </a:p>
          <a:p>
            <a:pPr lvl="1"/>
            <a:r>
              <a:rPr lang="en-US" dirty="0" smtClean="0"/>
              <a:t>:  search engines</a:t>
            </a:r>
          </a:p>
          <a:p>
            <a:pPr lvl="1"/>
            <a:r>
              <a:rPr lang="en-US" dirty="0" smtClean="0"/>
              <a:t>:  biotechnology – Hiding message in DNA sequence </a:t>
            </a:r>
          </a:p>
          <a:p>
            <a:r>
              <a:rPr lang="en-US" dirty="0" smtClean="0"/>
              <a:t>Forward index:  as documents are parsed, it is better to immediately store the words per document</a:t>
            </a:r>
          </a:p>
          <a:p>
            <a:r>
              <a:rPr lang="en-US" dirty="0" smtClean="0"/>
              <a:t>The forward index is sorted to transform it to an inverted index.</a:t>
            </a:r>
          </a:p>
          <a:p>
            <a:r>
              <a:rPr lang="en-US" dirty="0" smtClean="0"/>
              <a:t>Converting </a:t>
            </a:r>
            <a:r>
              <a:rPr lang="en-US" dirty="0"/>
              <a:t>the forward index to an inverted index is only a matter of sorting the pairs by the words. 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Space requirement is large for larger database.</a:t>
            </a:r>
          </a:p>
          <a:p>
            <a:endParaRPr lang="en-US" dirty="0" smtClean="0"/>
          </a:p>
          <a:p>
            <a:r>
              <a:rPr lang="en-US" dirty="0" smtClean="0"/>
              <a:t>Search is time consuming for a large database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1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191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Search: inverted indexing and forward index conversion to find the data in a short interval of time</a:t>
            </a:r>
          </a:p>
          <a:p>
            <a:r>
              <a:rPr lang="en-US" dirty="0" smtClean="0"/>
              <a:t>Index size: how much words and files the search engine can support</a:t>
            </a:r>
          </a:p>
          <a:p>
            <a:r>
              <a:rPr lang="en-US" dirty="0" smtClean="0"/>
              <a:t>Lookup speed: how quickly a word can be found in the inverted index. </a:t>
            </a:r>
            <a:r>
              <a:rPr lang="en-US" dirty="0" err="1" smtClean="0"/>
              <a:t>i.e</a:t>
            </a:r>
            <a:r>
              <a:rPr lang="en-US" dirty="0" smtClean="0"/>
              <a:t> the speed of finding an entry in the data structure, as compared with how quickly it can be updated or removed.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14400" y="1295400"/>
            <a:ext cx="7239000" cy="5181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0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</a:t>
            </a:r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Indexing </a:t>
            </a:r>
            <a:r>
              <a:rPr lang="en-US" dirty="0" err="1" smtClean="0"/>
              <a:t>wrt</a:t>
            </a:r>
            <a:r>
              <a:rPr lang="en-US" dirty="0" smtClean="0"/>
              <a:t> frequency helps in ranking relevance of the documents to the query and more. Such topics are the central research focus of information retrieval.</a:t>
            </a:r>
          </a:p>
          <a:p>
            <a:r>
              <a:rPr lang="en-US" dirty="0" smtClean="0"/>
              <a:t>Proposed methods on dynamic inverted indexes for distributed systems, web search engines, and others provide a good scope for research and further improvements.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466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384</TotalTime>
  <Words>528</Words>
  <Application>Microsoft Office PowerPoint</Application>
  <PresentationFormat>On-screen Show (4:3)</PresentationFormat>
  <Paragraphs>81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Text Indexing</vt:lpstr>
      <vt:lpstr>Abstract</vt:lpstr>
      <vt:lpstr>Introduction</vt:lpstr>
      <vt:lpstr>PowerPoint Presentation</vt:lpstr>
      <vt:lpstr>Algorithm</vt:lpstr>
      <vt:lpstr>Algorithm- cont…</vt:lpstr>
      <vt:lpstr>Advantages and Disadvantages</vt:lpstr>
      <vt:lpstr>Challenges</vt:lpstr>
      <vt:lpstr>Further Improvements</vt:lpstr>
      <vt:lpstr>Conclusion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LSB Steganography</dc:title>
  <dc:creator>NANDITHA</dc:creator>
  <cp:lastModifiedBy>LAPTOP</cp:lastModifiedBy>
  <cp:revision>138</cp:revision>
  <dcterms:created xsi:type="dcterms:W3CDTF">2006-08-16T00:00:00Z</dcterms:created>
  <dcterms:modified xsi:type="dcterms:W3CDTF">2016-06-14T08:27:34Z</dcterms:modified>
</cp:coreProperties>
</file>