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60" r:id="rId18"/>
    <p:sldId id="261" r:id="rId19"/>
    <p:sldId id="275" r:id="rId20"/>
    <p:sldId id="276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30" autoAdjust="0"/>
  </p:normalViewPr>
  <p:slideViewPr>
    <p:cSldViewPr>
      <p:cViewPr varScale="1">
        <p:scale>
          <a:sx n="57" d="100"/>
          <a:sy n="5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00800-A406-42F4-92F8-71DA571B8C6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BFC8C-94DC-40EE-A056-09D6C936E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FC8C-94DC-40EE-A056-09D6C936EE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Indexing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err="1" smtClean="0"/>
              <a:t>Nanditha</a:t>
            </a:r>
            <a:r>
              <a:rPr lang="en-US" dirty="0" smtClean="0"/>
              <a:t> S Murthy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102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5626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56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867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382000" cy="54102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7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867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867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applications[1] </a:t>
            </a:r>
          </a:p>
          <a:p>
            <a:pPr lvl="1"/>
            <a:r>
              <a:rPr lang="en-US" dirty="0" smtClean="0"/>
              <a:t>:  </a:t>
            </a:r>
            <a:r>
              <a:rPr lang="en-US" dirty="0" smtClean="0"/>
              <a:t>search engines</a:t>
            </a:r>
            <a:endParaRPr lang="en-US" dirty="0" smtClean="0"/>
          </a:p>
          <a:p>
            <a:pPr lvl="1"/>
            <a:r>
              <a:rPr lang="en-US" dirty="0" smtClean="0"/>
              <a:t>:  </a:t>
            </a:r>
            <a:r>
              <a:rPr lang="en-US" dirty="0" smtClean="0"/>
              <a:t>biotechnology – Hiding message in DNA sequence </a:t>
            </a:r>
          </a:p>
          <a:p>
            <a:r>
              <a:rPr lang="en-US" dirty="0" smtClean="0"/>
              <a:t>Forward index:  as documents are parsed, it is better to immediately store the words per document</a:t>
            </a:r>
          </a:p>
          <a:p>
            <a:r>
              <a:rPr lang="en-US" dirty="0" smtClean="0"/>
              <a:t>The forward index is sorted to transform it to an inverted index.</a:t>
            </a:r>
          </a:p>
          <a:p>
            <a:r>
              <a:rPr lang="en-US" dirty="0" smtClean="0"/>
              <a:t>Converting </a:t>
            </a:r>
            <a:r>
              <a:rPr lang="en-US" dirty="0"/>
              <a:t>the forward index to an inverted index is only a matter of sorting the pairs by the words.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Space requirement is large for larger database.</a:t>
            </a:r>
          </a:p>
          <a:p>
            <a:endParaRPr lang="en-US" dirty="0" smtClean="0"/>
          </a:p>
          <a:p>
            <a:r>
              <a:rPr lang="en-US" dirty="0" smtClean="0"/>
              <a:t>Search is time consuming for a large database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Search: inverted indexing and forward index conversion to find the data in a short interval of time</a:t>
            </a:r>
          </a:p>
          <a:p>
            <a:r>
              <a:rPr lang="en-US" dirty="0" smtClean="0"/>
              <a:t>Index size: how much words and files the search engine can support</a:t>
            </a:r>
          </a:p>
          <a:p>
            <a:r>
              <a:rPr lang="en-US" dirty="0" smtClean="0"/>
              <a:t>Lookup speed: how quickly a word can be found in th</a:t>
            </a:r>
            <a:r>
              <a:rPr lang="en-US" dirty="0" smtClean="0"/>
              <a:t>e inverted index. </a:t>
            </a:r>
            <a:r>
              <a:rPr lang="en-US" dirty="0" err="1" smtClean="0"/>
              <a:t>i.e</a:t>
            </a:r>
            <a:r>
              <a:rPr lang="en-US" dirty="0" smtClean="0"/>
              <a:t> the speed of finding an entry in the data structure, as compared with how quickly it can be updated or removed.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1295400"/>
            <a:ext cx="7239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</a:t>
            </a:r>
            <a:r>
              <a:rPr lang="en-US" dirty="0" err="1" smtClean="0"/>
              <a:t>wrt</a:t>
            </a:r>
            <a:r>
              <a:rPr lang="en-US" dirty="0" smtClean="0"/>
              <a:t> frequency helps in ranking relevance of the documents to the query and more. Such topics are the central research focus of information retrieval.</a:t>
            </a:r>
          </a:p>
          <a:p>
            <a:r>
              <a:rPr lang="en-US" dirty="0" smtClean="0"/>
              <a:t>Proposed methods on dynamic inverted indexes for distributed systems, web search engines, and others provide a good scope for research and further improvements.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6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Advantages and Disadvantages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Further Improvements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Proposed text Indexing is </a:t>
            </a:r>
            <a:r>
              <a:rPr lang="en-US" dirty="0" smtClean="0"/>
              <a:t>a good proposal for </a:t>
            </a:r>
            <a:r>
              <a:rPr lang="en-US" dirty="0" smtClean="0"/>
              <a:t>small </a:t>
            </a:r>
            <a:r>
              <a:rPr lang="en-US" dirty="0" smtClean="0"/>
              <a:t>data </a:t>
            </a:r>
            <a:r>
              <a:rPr lang="en-US" dirty="0" smtClean="0"/>
              <a:t>search engine. Helps in retrieval of information like searching for a word from a set of documents.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</a:t>
            </a:r>
            <a:r>
              <a:rPr lang="en-US" sz="1400" dirty="0" smtClean="0"/>
              <a:t>.</a:t>
            </a:r>
            <a:r>
              <a:rPr lang="en-US" sz="1400" b="1" dirty="0"/>
              <a:t> </a:t>
            </a:r>
            <a:r>
              <a:rPr lang="en-US" sz="1400" b="1" dirty="0"/>
              <a:t>https://en.wikipedia.org/wiki/Search_engine_indexing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0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project is about text indexing, a method to collect, parse and store data for fast and efficient ways of retrieving/searching information</a:t>
            </a:r>
          </a:p>
          <a:p>
            <a:r>
              <a:rPr lang="en-US" sz="2400" dirty="0" smtClean="0"/>
              <a:t>Helps in finding required words within one or more text files and thus serves as a search query through a database.</a:t>
            </a:r>
          </a:p>
          <a:p>
            <a:r>
              <a:rPr lang="en-US" sz="2400" dirty="0" smtClean="0"/>
              <a:t>Index data structure:</a:t>
            </a:r>
          </a:p>
          <a:p>
            <a:pPr lvl="1"/>
            <a:r>
              <a:rPr lang="en-US" sz="2000" dirty="0" smtClean="0"/>
              <a:t>Stores a list of occurrence of the words in the form of </a:t>
            </a:r>
            <a:r>
              <a:rPr lang="en-US" sz="2000" dirty="0" err="1" smtClean="0"/>
              <a:t>hashtable</a:t>
            </a:r>
            <a:r>
              <a:rPr lang="en-US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48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 Index inverted/ merging:</a:t>
            </a:r>
          </a:p>
          <a:p>
            <a:pPr lvl="1"/>
            <a:r>
              <a:rPr lang="en-US" dirty="0"/>
              <a:t>This architecture supports incremental indexing, where a merge identifies the documents to be added or updated and then parse each document into words. </a:t>
            </a:r>
          </a:p>
          <a:p>
            <a:pPr lvl="1"/>
            <a:r>
              <a:rPr lang="en-US" dirty="0"/>
              <a:t>After parsing, the indexer adds the referenced documents to the document list for the appropriate words.</a:t>
            </a:r>
          </a:p>
          <a:p>
            <a:pPr lvl="1"/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eprocess</a:t>
            </a:r>
            <a:r>
              <a:rPr lang="en-US" dirty="0"/>
              <a:t> of finding words in the inverted index is relatively time consuming for a large search engine. So the development is split into two parts:</a:t>
            </a:r>
          </a:p>
          <a:p>
            <a:pPr lvl="2"/>
            <a:r>
              <a:rPr lang="en-US" dirty="0"/>
              <a:t>Forward index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30765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78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27" y="1295400"/>
            <a:ext cx="6226675" cy="4492101"/>
          </a:xfr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895600" y="5867400"/>
            <a:ext cx="2286000" cy="546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 – cont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79470" cy="4350484"/>
          </a:xfr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895600" y="5867400"/>
            <a:ext cx="3429000" cy="54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main()…{ </a:t>
            </a:r>
            <a:r>
              <a:rPr lang="en-US" dirty="0" err="1" smtClean="0"/>
              <a:t>e_encode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Flowchart – cont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0" y="5867400"/>
            <a:ext cx="3429000" cy="54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main()…{ </a:t>
            </a:r>
            <a:r>
              <a:rPr lang="en-US" dirty="0" err="1" smtClean="0"/>
              <a:t>e_decode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3" y="1143000"/>
            <a:ext cx="5087474" cy="4567164"/>
          </a:xfrm>
        </p:spPr>
      </p:pic>
    </p:spTree>
    <p:extLst>
      <p:ext uri="{BB962C8B-B14F-4D97-AF65-F5344CB8AC3E}">
        <p14:creationId xmlns:p14="http://schemas.microsoft.com/office/powerpoint/2010/main" val="24016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768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397</Words>
  <Application>Microsoft Office PowerPoint</Application>
  <PresentationFormat>On-screen Show (4:3)</PresentationFormat>
  <Paragraphs>69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Text Indexing</vt:lpstr>
      <vt:lpstr>Abstract</vt:lpstr>
      <vt:lpstr>Introduction</vt:lpstr>
      <vt:lpstr>PowerPoint Presentation</vt:lpstr>
      <vt:lpstr>Flowchart</vt:lpstr>
      <vt:lpstr>Flowchart – cont..</vt:lpstr>
      <vt:lpstr>Flowchart – cont..</vt:lpstr>
      <vt:lpstr>Algorithm</vt:lpstr>
      <vt:lpstr>Algorithm- cont…</vt:lpstr>
      <vt:lpstr>Algorithm- cont…</vt:lpstr>
      <vt:lpstr>Algorithm- cont…</vt:lpstr>
      <vt:lpstr>Algorithm- cont…</vt:lpstr>
      <vt:lpstr>Algorithm- cont…</vt:lpstr>
      <vt:lpstr>Algorithm- cont…</vt:lpstr>
      <vt:lpstr>Algorithm- cont…</vt:lpstr>
      <vt:lpstr>Algorithm- cont…</vt:lpstr>
      <vt:lpstr>Advantages and Disadvantages</vt:lpstr>
      <vt:lpstr>Challenges</vt:lpstr>
      <vt:lpstr>Further Improvements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LSB Steganography</dc:title>
  <dc:creator>NANDITHA</dc:creator>
  <cp:lastModifiedBy>LAPTOP</cp:lastModifiedBy>
  <cp:revision>123</cp:revision>
  <dcterms:created xsi:type="dcterms:W3CDTF">2006-08-16T00:00:00Z</dcterms:created>
  <dcterms:modified xsi:type="dcterms:W3CDTF">2016-05-29T13:17:46Z</dcterms:modified>
</cp:coreProperties>
</file>