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419D0-C37E-4D0F-92C5-DC6EC7C3F4B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A55DA8-843F-43C2-864D-EDF8AF3EF262}">
      <dgm:prSet/>
      <dgm:spPr/>
      <dgm:t>
        <a:bodyPr/>
        <a:lstStyle/>
        <a:p>
          <a:r>
            <a:rPr lang="bg-BG"/>
            <a:t>Събиране на отбора</a:t>
          </a:r>
          <a:endParaRPr lang="en-US"/>
        </a:p>
      </dgm:t>
    </dgm:pt>
    <dgm:pt modelId="{4482F4A8-7CDF-4415-B307-5DC709B0EE93}" type="parTrans" cxnId="{E8571C6B-7BCA-4389-9976-0363D9AE26CD}">
      <dgm:prSet/>
      <dgm:spPr/>
      <dgm:t>
        <a:bodyPr/>
        <a:lstStyle/>
        <a:p>
          <a:endParaRPr lang="en-US"/>
        </a:p>
      </dgm:t>
    </dgm:pt>
    <dgm:pt modelId="{7388A21F-C15E-4B9E-8C8C-797D485B870F}" type="sibTrans" cxnId="{E8571C6B-7BCA-4389-9976-0363D9AE26CD}">
      <dgm:prSet/>
      <dgm:spPr/>
      <dgm:t>
        <a:bodyPr/>
        <a:lstStyle/>
        <a:p>
          <a:endParaRPr lang="en-US"/>
        </a:p>
      </dgm:t>
    </dgm:pt>
    <dgm:pt modelId="{147F14B1-C6C8-4A44-974D-E455E6E3E2D5}">
      <dgm:prSet/>
      <dgm:spPr/>
      <dgm:t>
        <a:bodyPr/>
        <a:lstStyle/>
        <a:p>
          <a:r>
            <a:rPr lang="bg-BG"/>
            <a:t>Обсъждане на идеята</a:t>
          </a:r>
          <a:endParaRPr lang="en-US"/>
        </a:p>
      </dgm:t>
    </dgm:pt>
    <dgm:pt modelId="{39AF0BA8-5059-4078-920E-40B270E60E43}" type="parTrans" cxnId="{E6764FED-084A-405F-9081-0792EE7F4BCE}">
      <dgm:prSet/>
      <dgm:spPr/>
      <dgm:t>
        <a:bodyPr/>
        <a:lstStyle/>
        <a:p>
          <a:endParaRPr lang="en-US"/>
        </a:p>
      </dgm:t>
    </dgm:pt>
    <dgm:pt modelId="{2D64A071-1B19-45DC-8E60-9689A4B11392}" type="sibTrans" cxnId="{E6764FED-084A-405F-9081-0792EE7F4BCE}">
      <dgm:prSet/>
      <dgm:spPr/>
      <dgm:t>
        <a:bodyPr/>
        <a:lstStyle/>
        <a:p>
          <a:endParaRPr lang="en-US"/>
        </a:p>
      </dgm:t>
    </dgm:pt>
    <dgm:pt modelId="{13A21AEB-089F-4078-929D-18C0FA946504}">
      <dgm:prSet/>
      <dgm:spPr/>
      <dgm:t>
        <a:bodyPr/>
        <a:lstStyle/>
        <a:p>
          <a:r>
            <a:rPr lang="bg-BG"/>
            <a:t>Разпределение на ролите</a:t>
          </a:r>
          <a:endParaRPr lang="en-US"/>
        </a:p>
      </dgm:t>
    </dgm:pt>
    <dgm:pt modelId="{F8226B85-9EEF-4608-BCE8-47224802E5B3}" type="parTrans" cxnId="{9EBCA0C1-E7CE-4054-A962-AF46C260322B}">
      <dgm:prSet/>
      <dgm:spPr/>
      <dgm:t>
        <a:bodyPr/>
        <a:lstStyle/>
        <a:p>
          <a:endParaRPr lang="en-US"/>
        </a:p>
      </dgm:t>
    </dgm:pt>
    <dgm:pt modelId="{0DA3993D-0180-4F83-A839-FDA2BB53F742}" type="sibTrans" cxnId="{9EBCA0C1-E7CE-4054-A962-AF46C260322B}">
      <dgm:prSet/>
      <dgm:spPr/>
      <dgm:t>
        <a:bodyPr/>
        <a:lstStyle/>
        <a:p>
          <a:endParaRPr lang="en-US"/>
        </a:p>
      </dgm:t>
    </dgm:pt>
    <dgm:pt modelId="{200AE323-E178-4EDA-946E-DB17530E1C15}">
      <dgm:prSet/>
      <dgm:spPr/>
      <dgm:t>
        <a:bodyPr/>
        <a:lstStyle/>
        <a:p>
          <a:r>
            <a:rPr lang="bg-BG"/>
            <a:t>Осъществяване на идеята</a:t>
          </a:r>
          <a:endParaRPr lang="en-US"/>
        </a:p>
      </dgm:t>
    </dgm:pt>
    <dgm:pt modelId="{86FF456B-1A30-4AEB-BFC4-9199FFF7F978}" type="parTrans" cxnId="{BA60B8F2-C568-4BBC-860D-03E774023979}">
      <dgm:prSet/>
      <dgm:spPr/>
      <dgm:t>
        <a:bodyPr/>
        <a:lstStyle/>
        <a:p>
          <a:endParaRPr lang="en-US"/>
        </a:p>
      </dgm:t>
    </dgm:pt>
    <dgm:pt modelId="{BA6525F1-99EF-471E-99A9-BA32E7C49F00}" type="sibTrans" cxnId="{BA60B8F2-C568-4BBC-860D-03E774023979}">
      <dgm:prSet/>
      <dgm:spPr/>
      <dgm:t>
        <a:bodyPr/>
        <a:lstStyle/>
        <a:p>
          <a:endParaRPr lang="en-US"/>
        </a:p>
      </dgm:t>
    </dgm:pt>
    <dgm:pt modelId="{374349CF-CF2A-4DEF-B2A1-8A5C092DBD02}">
      <dgm:prSet/>
      <dgm:spPr/>
      <dgm:t>
        <a:bodyPr/>
        <a:lstStyle/>
        <a:p>
          <a:r>
            <a:rPr lang="bg-BG"/>
            <a:t>Изработване на документация и презентация</a:t>
          </a:r>
          <a:endParaRPr lang="en-US"/>
        </a:p>
      </dgm:t>
    </dgm:pt>
    <dgm:pt modelId="{53A25231-0EE0-4A49-9914-01238043AC57}" type="parTrans" cxnId="{772C4940-0CA2-4078-81CB-9BDEA2286826}">
      <dgm:prSet/>
      <dgm:spPr/>
      <dgm:t>
        <a:bodyPr/>
        <a:lstStyle/>
        <a:p>
          <a:endParaRPr lang="en-US"/>
        </a:p>
      </dgm:t>
    </dgm:pt>
    <dgm:pt modelId="{25AE2AD9-724F-45FE-A623-E9035A4C1312}" type="sibTrans" cxnId="{772C4940-0CA2-4078-81CB-9BDEA2286826}">
      <dgm:prSet/>
      <dgm:spPr/>
      <dgm:t>
        <a:bodyPr/>
        <a:lstStyle/>
        <a:p>
          <a:endParaRPr lang="en-US"/>
        </a:p>
      </dgm:t>
    </dgm:pt>
    <dgm:pt modelId="{14E7986F-7477-459F-B61C-A571F2378433}" type="pres">
      <dgm:prSet presAssocID="{038419D0-C37E-4D0F-92C5-DC6EC7C3F4BA}" presName="outerComposite" presStyleCnt="0">
        <dgm:presLayoutVars>
          <dgm:chMax val="5"/>
          <dgm:dir/>
          <dgm:resizeHandles val="exact"/>
        </dgm:presLayoutVars>
      </dgm:prSet>
      <dgm:spPr/>
    </dgm:pt>
    <dgm:pt modelId="{1FD3F373-5F08-424A-A6D2-AE19DD838210}" type="pres">
      <dgm:prSet presAssocID="{038419D0-C37E-4D0F-92C5-DC6EC7C3F4BA}" presName="dummyMaxCanvas" presStyleCnt="0">
        <dgm:presLayoutVars/>
      </dgm:prSet>
      <dgm:spPr/>
    </dgm:pt>
    <dgm:pt modelId="{B7583E12-A468-4E0E-8158-96DAD9BDE7B2}" type="pres">
      <dgm:prSet presAssocID="{038419D0-C37E-4D0F-92C5-DC6EC7C3F4BA}" presName="FiveNodes_1" presStyleLbl="node1" presStyleIdx="0" presStyleCnt="5">
        <dgm:presLayoutVars>
          <dgm:bulletEnabled val="1"/>
        </dgm:presLayoutVars>
      </dgm:prSet>
      <dgm:spPr/>
    </dgm:pt>
    <dgm:pt modelId="{C0AD27BB-73B8-4AC8-8986-983CB98A8CF3}" type="pres">
      <dgm:prSet presAssocID="{038419D0-C37E-4D0F-92C5-DC6EC7C3F4BA}" presName="FiveNodes_2" presStyleLbl="node1" presStyleIdx="1" presStyleCnt="5">
        <dgm:presLayoutVars>
          <dgm:bulletEnabled val="1"/>
        </dgm:presLayoutVars>
      </dgm:prSet>
      <dgm:spPr/>
    </dgm:pt>
    <dgm:pt modelId="{CAB23860-5716-4F48-9CCD-D38AA96C3975}" type="pres">
      <dgm:prSet presAssocID="{038419D0-C37E-4D0F-92C5-DC6EC7C3F4BA}" presName="FiveNodes_3" presStyleLbl="node1" presStyleIdx="2" presStyleCnt="5">
        <dgm:presLayoutVars>
          <dgm:bulletEnabled val="1"/>
        </dgm:presLayoutVars>
      </dgm:prSet>
      <dgm:spPr/>
    </dgm:pt>
    <dgm:pt modelId="{A2A30035-286C-4CE3-A191-FF41DB3B7F00}" type="pres">
      <dgm:prSet presAssocID="{038419D0-C37E-4D0F-92C5-DC6EC7C3F4BA}" presName="FiveNodes_4" presStyleLbl="node1" presStyleIdx="3" presStyleCnt="5">
        <dgm:presLayoutVars>
          <dgm:bulletEnabled val="1"/>
        </dgm:presLayoutVars>
      </dgm:prSet>
      <dgm:spPr/>
    </dgm:pt>
    <dgm:pt modelId="{EEB3B111-4FF0-45EF-9CB0-27DCA11F6840}" type="pres">
      <dgm:prSet presAssocID="{038419D0-C37E-4D0F-92C5-DC6EC7C3F4BA}" presName="FiveNodes_5" presStyleLbl="node1" presStyleIdx="4" presStyleCnt="5">
        <dgm:presLayoutVars>
          <dgm:bulletEnabled val="1"/>
        </dgm:presLayoutVars>
      </dgm:prSet>
      <dgm:spPr/>
    </dgm:pt>
    <dgm:pt modelId="{ACD9FD1C-D00C-4407-8094-5A8CD21AB2EF}" type="pres">
      <dgm:prSet presAssocID="{038419D0-C37E-4D0F-92C5-DC6EC7C3F4BA}" presName="FiveConn_1-2" presStyleLbl="fgAccFollowNode1" presStyleIdx="0" presStyleCnt="4">
        <dgm:presLayoutVars>
          <dgm:bulletEnabled val="1"/>
        </dgm:presLayoutVars>
      </dgm:prSet>
      <dgm:spPr/>
    </dgm:pt>
    <dgm:pt modelId="{0D332DCF-B6E8-4BC4-BBBA-67A6A3C5E7FC}" type="pres">
      <dgm:prSet presAssocID="{038419D0-C37E-4D0F-92C5-DC6EC7C3F4BA}" presName="FiveConn_2-3" presStyleLbl="fgAccFollowNode1" presStyleIdx="1" presStyleCnt="4">
        <dgm:presLayoutVars>
          <dgm:bulletEnabled val="1"/>
        </dgm:presLayoutVars>
      </dgm:prSet>
      <dgm:spPr/>
    </dgm:pt>
    <dgm:pt modelId="{75B408F2-8E92-45E0-AFAB-D0FE9985695A}" type="pres">
      <dgm:prSet presAssocID="{038419D0-C37E-4D0F-92C5-DC6EC7C3F4BA}" presName="FiveConn_3-4" presStyleLbl="fgAccFollowNode1" presStyleIdx="2" presStyleCnt="4">
        <dgm:presLayoutVars>
          <dgm:bulletEnabled val="1"/>
        </dgm:presLayoutVars>
      </dgm:prSet>
      <dgm:spPr/>
    </dgm:pt>
    <dgm:pt modelId="{FB79BBFE-DDFC-4503-B17D-3ABA5692BA6F}" type="pres">
      <dgm:prSet presAssocID="{038419D0-C37E-4D0F-92C5-DC6EC7C3F4BA}" presName="FiveConn_4-5" presStyleLbl="fgAccFollowNode1" presStyleIdx="3" presStyleCnt="4">
        <dgm:presLayoutVars>
          <dgm:bulletEnabled val="1"/>
        </dgm:presLayoutVars>
      </dgm:prSet>
      <dgm:spPr/>
    </dgm:pt>
    <dgm:pt modelId="{775F7E80-785B-4DD0-B4D5-BD80FF75AF5A}" type="pres">
      <dgm:prSet presAssocID="{038419D0-C37E-4D0F-92C5-DC6EC7C3F4BA}" presName="FiveNodes_1_text" presStyleLbl="node1" presStyleIdx="4" presStyleCnt="5">
        <dgm:presLayoutVars>
          <dgm:bulletEnabled val="1"/>
        </dgm:presLayoutVars>
      </dgm:prSet>
      <dgm:spPr/>
    </dgm:pt>
    <dgm:pt modelId="{2C7EB3C0-519D-4225-8D64-4EB17E0E4C0C}" type="pres">
      <dgm:prSet presAssocID="{038419D0-C37E-4D0F-92C5-DC6EC7C3F4BA}" presName="FiveNodes_2_text" presStyleLbl="node1" presStyleIdx="4" presStyleCnt="5">
        <dgm:presLayoutVars>
          <dgm:bulletEnabled val="1"/>
        </dgm:presLayoutVars>
      </dgm:prSet>
      <dgm:spPr/>
    </dgm:pt>
    <dgm:pt modelId="{6582CAB0-2F4C-4EDF-BAFE-EE23905F8BED}" type="pres">
      <dgm:prSet presAssocID="{038419D0-C37E-4D0F-92C5-DC6EC7C3F4BA}" presName="FiveNodes_3_text" presStyleLbl="node1" presStyleIdx="4" presStyleCnt="5">
        <dgm:presLayoutVars>
          <dgm:bulletEnabled val="1"/>
        </dgm:presLayoutVars>
      </dgm:prSet>
      <dgm:spPr/>
    </dgm:pt>
    <dgm:pt modelId="{FAD2BD4A-CED1-4133-9CA3-10260BD0437C}" type="pres">
      <dgm:prSet presAssocID="{038419D0-C37E-4D0F-92C5-DC6EC7C3F4BA}" presName="FiveNodes_4_text" presStyleLbl="node1" presStyleIdx="4" presStyleCnt="5">
        <dgm:presLayoutVars>
          <dgm:bulletEnabled val="1"/>
        </dgm:presLayoutVars>
      </dgm:prSet>
      <dgm:spPr/>
    </dgm:pt>
    <dgm:pt modelId="{780FF013-9E2D-4510-AC9E-00D474F09867}" type="pres">
      <dgm:prSet presAssocID="{038419D0-C37E-4D0F-92C5-DC6EC7C3F4B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E45AB05-93D8-45BF-9527-439D28DD064B}" type="presOf" srcId="{147F14B1-C6C8-4A44-974D-E455E6E3E2D5}" destId="{C0AD27BB-73B8-4AC8-8986-983CB98A8CF3}" srcOrd="0" destOrd="0" presId="urn:microsoft.com/office/officeart/2005/8/layout/vProcess5"/>
    <dgm:cxn modelId="{6035A908-B758-4B9F-B739-76729AE65F6B}" type="presOf" srcId="{7BA55DA8-843F-43C2-864D-EDF8AF3EF262}" destId="{775F7E80-785B-4DD0-B4D5-BD80FF75AF5A}" srcOrd="1" destOrd="0" presId="urn:microsoft.com/office/officeart/2005/8/layout/vProcess5"/>
    <dgm:cxn modelId="{4ABF1829-9FC8-4107-96DD-FAB98343DC26}" type="presOf" srcId="{7388A21F-C15E-4B9E-8C8C-797D485B870F}" destId="{ACD9FD1C-D00C-4407-8094-5A8CD21AB2EF}" srcOrd="0" destOrd="0" presId="urn:microsoft.com/office/officeart/2005/8/layout/vProcess5"/>
    <dgm:cxn modelId="{E7163D3F-A2CF-44A7-BE2B-99F3D3ADE7F2}" type="presOf" srcId="{2D64A071-1B19-45DC-8E60-9689A4B11392}" destId="{0D332DCF-B6E8-4BC4-BBBA-67A6A3C5E7FC}" srcOrd="0" destOrd="0" presId="urn:microsoft.com/office/officeart/2005/8/layout/vProcess5"/>
    <dgm:cxn modelId="{772C4940-0CA2-4078-81CB-9BDEA2286826}" srcId="{038419D0-C37E-4D0F-92C5-DC6EC7C3F4BA}" destId="{374349CF-CF2A-4DEF-B2A1-8A5C092DBD02}" srcOrd="4" destOrd="0" parTransId="{53A25231-0EE0-4A49-9914-01238043AC57}" sibTransId="{25AE2AD9-724F-45FE-A623-E9035A4C1312}"/>
    <dgm:cxn modelId="{846F2960-F39B-45BB-88C9-CA178744E17F}" type="presOf" srcId="{200AE323-E178-4EDA-946E-DB17530E1C15}" destId="{FAD2BD4A-CED1-4133-9CA3-10260BD0437C}" srcOrd="1" destOrd="0" presId="urn:microsoft.com/office/officeart/2005/8/layout/vProcess5"/>
    <dgm:cxn modelId="{56494564-4E51-42E0-A725-75BE198CE234}" type="presOf" srcId="{7BA55DA8-843F-43C2-864D-EDF8AF3EF262}" destId="{B7583E12-A468-4E0E-8158-96DAD9BDE7B2}" srcOrd="0" destOrd="0" presId="urn:microsoft.com/office/officeart/2005/8/layout/vProcess5"/>
    <dgm:cxn modelId="{69911347-029E-4554-9D4D-64F2D74BCA13}" type="presOf" srcId="{0DA3993D-0180-4F83-A839-FDA2BB53F742}" destId="{75B408F2-8E92-45E0-AFAB-D0FE9985695A}" srcOrd="0" destOrd="0" presId="urn:microsoft.com/office/officeart/2005/8/layout/vProcess5"/>
    <dgm:cxn modelId="{E8571C6B-7BCA-4389-9976-0363D9AE26CD}" srcId="{038419D0-C37E-4D0F-92C5-DC6EC7C3F4BA}" destId="{7BA55DA8-843F-43C2-864D-EDF8AF3EF262}" srcOrd="0" destOrd="0" parTransId="{4482F4A8-7CDF-4415-B307-5DC709B0EE93}" sibTransId="{7388A21F-C15E-4B9E-8C8C-797D485B870F}"/>
    <dgm:cxn modelId="{4C725E74-B1A9-46FC-B192-4B257FA5F1BF}" type="presOf" srcId="{038419D0-C37E-4D0F-92C5-DC6EC7C3F4BA}" destId="{14E7986F-7477-459F-B61C-A571F2378433}" srcOrd="0" destOrd="0" presId="urn:microsoft.com/office/officeart/2005/8/layout/vProcess5"/>
    <dgm:cxn modelId="{A1990557-D41B-456D-9A65-B06CFE0E4DB3}" type="presOf" srcId="{374349CF-CF2A-4DEF-B2A1-8A5C092DBD02}" destId="{780FF013-9E2D-4510-AC9E-00D474F09867}" srcOrd="1" destOrd="0" presId="urn:microsoft.com/office/officeart/2005/8/layout/vProcess5"/>
    <dgm:cxn modelId="{7F3C3B77-3EDD-4CC9-910B-44950A3333F2}" type="presOf" srcId="{147F14B1-C6C8-4A44-974D-E455E6E3E2D5}" destId="{2C7EB3C0-519D-4225-8D64-4EB17E0E4C0C}" srcOrd="1" destOrd="0" presId="urn:microsoft.com/office/officeart/2005/8/layout/vProcess5"/>
    <dgm:cxn modelId="{AE2BA779-607A-47FF-8B6B-F0E880075129}" type="presOf" srcId="{13A21AEB-089F-4078-929D-18C0FA946504}" destId="{CAB23860-5716-4F48-9CCD-D38AA96C3975}" srcOrd="0" destOrd="0" presId="urn:microsoft.com/office/officeart/2005/8/layout/vProcess5"/>
    <dgm:cxn modelId="{09CD23BD-B617-4971-9260-6441125B7DE8}" type="presOf" srcId="{BA6525F1-99EF-471E-99A9-BA32E7C49F00}" destId="{FB79BBFE-DDFC-4503-B17D-3ABA5692BA6F}" srcOrd="0" destOrd="0" presId="urn:microsoft.com/office/officeart/2005/8/layout/vProcess5"/>
    <dgm:cxn modelId="{9EBCA0C1-E7CE-4054-A962-AF46C260322B}" srcId="{038419D0-C37E-4D0F-92C5-DC6EC7C3F4BA}" destId="{13A21AEB-089F-4078-929D-18C0FA946504}" srcOrd="2" destOrd="0" parTransId="{F8226B85-9EEF-4608-BCE8-47224802E5B3}" sibTransId="{0DA3993D-0180-4F83-A839-FDA2BB53F742}"/>
    <dgm:cxn modelId="{B27EE2EA-985A-46AE-BED0-3D67B3E9D11D}" type="presOf" srcId="{200AE323-E178-4EDA-946E-DB17530E1C15}" destId="{A2A30035-286C-4CE3-A191-FF41DB3B7F00}" srcOrd="0" destOrd="0" presId="urn:microsoft.com/office/officeart/2005/8/layout/vProcess5"/>
    <dgm:cxn modelId="{E6764FED-084A-405F-9081-0792EE7F4BCE}" srcId="{038419D0-C37E-4D0F-92C5-DC6EC7C3F4BA}" destId="{147F14B1-C6C8-4A44-974D-E455E6E3E2D5}" srcOrd="1" destOrd="0" parTransId="{39AF0BA8-5059-4078-920E-40B270E60E43}" sibTransId="{2D64A071-1B19-45DC-8E60-9689A4B11392}"/>
    <dgm:cxn modelId="{BA60B8F2-C568-4BBC-860D-03E774023979}" srcId="{038419D0-C37E-4D0F-92C5-DC6EC7C3F4BA}" destId="{200AE323-E178-4EDA-946E-DB17530E1C15}" srcOrd="3" destOrd="0" parTransId="{86FF456B-1A30-4AEB-BFC4-9199FFF7F978}" sibTransId="{BA6525F1-99EF-471E-99A9-BA32E7C49F00}"/>
    <dgm:cxn modelId="{DBB5D5F8-3B81-4BEE-B18E-5828F0B0EC1C}" type="presOf" srcId="{374349CF-CF2A-4DEF-B2A1-8A5C092DBD02}" destId="{EEB3B111-4FF0-45EF-9CB0-27DCA11F6840}" srcOrd="0" destOrd="0" presId="urn:microsoft.com/office/officeart/2005/8/layout/vProcess5"/>
    <dgm:cxn modelId="{62AF85FE-A34D-4488-B62D-94FD2225583E}" type="presOf" srcId="{13A21AEB-089F-4078-929D-18C0FA946504}" destId="{6582CAB0-2F4C-4EDF-BAFE-EE23905F8BED}" srcOrd="1" destOrd="0" presId="urn:microsoft.com/office/officeart/2005/8/layout/vProcess5"/>
    <dgm:cxn modelId="{92F6ADDF-C597-4EDA-8DDF-8E1089A3A1AE}" type="presParOf" srcId="{14E7986F-7477-459F-B61C-A571F2378433}" destId="{1FD3F373-5F08-424A-A6D2-AE19DD838210}" srcOrd="0" destOrd="0" presId="urn:microsoft.com/office/officeart/2005/8/layout/vProcess5"/>
    <dgm:cxn modelId="{CA68FF9A-6921-469C-9CCD-D2A393255C6C}" type="presParOf" srcId="{14E7986F-7477-459F-B61C-A571F2378433}" destId="{B7583E12-A468-4E0E-8158-96DAD9BDE7B2}" srcOrd="1" destOrd="0" presId="urn:microsoft.com/office/officeart/2005/8/layout/vProcess5"/>
    <dgm:cxn modelId="{3F59BF55-5F1B-4476-9284-945F69FAC264}" type="presParOf" srcId="{14E7986F-7477-459F-B61C-A571F2378433}" destId="{C0AD27BB-73B8-4AC8-8986-983CB98A8CF3}" srcOrd="2" destOrd="0" presId="urn:microsoft.com/office/officeart/2005/8/layout/vProcess5"/>
    <dgm:cxn modelId="{4D7674B3-938E-41A9-A450-0F37B0DAE65E}" type="presParOf" srcId="{14E7986F-7477-459F-B61C-A571F2378433}" destId="{CAB23860-5716-4F48-9CCD-D38AA96C3975}" srcOrd="3" destOrd="0" presId="urn:microsoft.com/office/officeart/2005/8/layout/vProcess5"/>
    <dgm:cxn modelId="{6D16002A-419C-4A8A-81C4-FD66E2284DCF}" type="presParOf" srcId="{14E7986F-7477-459F-B61C-A571F2378433}" destId="{A2A30035-286C-4CE3-A191-FF41DB3B7F00}" srcOrd="4" destOrd="0" presId="urn:microsoft.com/office/officeart/2005/8/layout/vProcess5"/>
    <dgm:cxn modelId="{3B86BB27-23E5-4E82-B55A-AD771D0E1E98}" type="presParOf" srcId="{14E7986F-7477-459F-B61C-A571F2378433}" destId="{EEB3B111-4FF0-45EF-9CB0-27DCA11F6840}" srcOrd="5" destOrd="0" presId="urn:microsoft.com/office/officeart/2005/8/layout/vProcess5"/>
    <dgm:cxn modelId="{0DC6238D-8841-4EDF-90BD-7D6A34BC1E46}" type="presParOf" srcId="{14E7986F-7477-459F-B61C-A571F2378433}" destId="{ACD9FD1C-D00C-4407-8094-5A8CD21AB2EF}" srcOrd="6" destOrd="0" presId="urn:microsoft.com/office/officeart/2005/8/layout/vProcess5"/>
    <dgm:cxn modelId="{C322EB2C-B715-400F-AD9C-4506AEDD1214}" type="presParOf" srcId="{14E7986F-7477-459F-B61C-A571F2378433}" destId="{0D332DCF-B6E8-4BC4-BBBA-67A6A3C5E7FC}" srcOrd="7" destOrd="0" presId="urn:microsoft.com/office/officeart/2005/8/layout/vProcess5"/>
    <dgm:cxn modelId="{7609A7F6-5007-49C9-AE96-3934E138F0A6}" type="presParOf" srcId="{14E7986F-7477-459F-B61C-A571F2378433}" destId="{75B408F2-8E92-45E0-AFAB-D0FE9985695A}" srcOrd="8" destOrd="0" presId="urn:microsoft.com/office/officeart/2005/8/layout/vProcess5"/>
    <dgm:cxn modelId="{C0EFF85D-0420-4E31-BAF9-F30661DFBBAD}" type="presParOf" srcId="{14E7986F-7477-459F-B61C-A571F2378433}" destId="{FB79BBFE-DDFC-4503-B17D-3ABA5692BA6F}" srcOrd="9" destOrd="0" presId="urn:microsoft.com/office/officeart/2005/8/layout/vProcess5"/>
    <dgm:cxn modelId="{F1EFF2EC-A858-4BA4-8E87-040A9B2E593A}" type="presParOf" srcId="{14E7986F-7477-459F-B61C-A571F2378433}" destId="{775F7E80-785B-4DD0-B4D5-BD80FF75AF5A}" srcOrd="10" destOrd="0" presId="urn:microsoft.com/office/officeart/2005/8/layout/vProcess5"/>
    <dgm:cxn modelId="{BE63A363-30D1-4A8E-A8C4-6F450EE9EAD7}" type="presParOf" srcId="{14E7986F-7477-459F-B61C-A571F2378433}" destId="{2C7EB3C0-519D-4225-8D64-4EB17E0E4C0C}" srcOrd="11" destOrd="0" presId="urn:microsoft.com/office/officeart/2005/8/layout/vProcess5"/>
    <dgm:cxn modelId="{5F622B4D-23DD-4668-B00E-981E23C696ED}" type="presParOf" srcId="{14E7986F-7477-459F-B61C-A571F2378433}" destId="{6582CAB0-2F4C-4EDF-BAFE-EE23905F8BED}" srcOrd="12" destOrd="0" presId="urn:microsoft.com/office/officeart/2005/8/layout/vProcess5"/>
    <dgm:cxn modelId="{318F1C03-C744-4E0E-A37B-BF4283B1BFA9}" type="presParOf" srcId="{14E7986F-7477-459F-B61C-A571F2378433}" destId="{FAD2BD4A-CED1-4133-9CA3-10260BD0437C}" srcOrd="13" destOrd="0" presId="urn:microsoft.com/office/officeart/2005/8/layout/vProcess5"/>
    <dgm:cxn modelId="{5809503F-9B96-4481-829E-1E21C93FEC0E}" type="presParOf" srcId="{14E7986F-7477-459F-B61C-A571F2378433}" destId="{780FF013-9E2D-4510-AC9E-00D474F098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83E12-A468-4E0E-8158-96DAD9BDE7B2}">
      <dsp:nvSpPr>
        <dsp:cNvPr id="0" name=""/>
        <dsp:cNvSpPr/>
      </dsp:nvSpPr>
      <dsp:spPr>
        <a:xfrm>
          <a:off x="0" y="0"/>
          <a:ext cx="4241707" cy="991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Събиране на отбора</a:t>
          </a:r>
          <a:endParaRPr lang="en-US" sz="1900" kern="1200"/>
        </a:p>
      </dsp:txBody>
      <dsp:txXfrm>
        <a:off x="29048" y="29048"/>
        <a:ext cx="3055477" cy="933670"/>
      </dsp:txXfrm>
    </dsp:sp>
    <dsp:sp modelId="{C0AD27BB-73B8-4AC8-8986-983CB98A8CF3}">
      <dsp:nvSpPr>
        <dsp:cNvPr id="0" name=""/>
        <dsp:cNvSpPr/>
      </dsp:nvSpPr>
      <dsp:spPr>
        <a:xfrm>
          <a:off x="316750" y="1129511"/>
          <a:ext cx="4241707" cy="991766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Обсъждане на идеята</a:t>
          </a:r>
          <a:endParaRPr lang="en-US" sz="1900" kern="1200"/>
        </a:p>
      </dsp:txBody>
      <dsp:txXfrm>
        <a:off x="345798" y="1158559"/>
        <a:ext cx="3222212" cy="933670"/>
      </dsp:txXfrm>
    </dsp:sp>
    <dsp:sp modelId="{CAB23860-5716-4F48-9CCD-D38AA96C3975}">
      <dsp:nvSpPr>
        <dsp:cNvPr id="0" name=""/>
        <dsp:cNvSpPr/>
      </dsp:nvSpPr>
      <dsp:spPr>
        <a:xfrm>
          <a:off x="633501" y="2259022"/>
          <a:ext cx="4241707" cy="991766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Разпределение на ролите</a:t>
          </a:r>
          <a:endParaRPr lang="en-US" sz="1900" kern="1200"/>
        </a:p>
      </dsp:txBody>
      <dsp:txXfrm>
        <a:off x="662549" y="2288070"/>
        <a:ext cx="3222212" cy="933670"/>
      </dsp:txXfrm>
    </dsp:sp>
    <dsp:sp modelId="{A2A30035-286C-4CE3-A191-FF41DB3B7F00}">
      <dsp:nvSpPr>
        <dsp:cNvPr id="0" name=""/>
        <dsp:cNvSpPr/>
      </dsp:nvSpPr>
      <dsp:spPr>
        <a:xfrm>
          <a:off x="950252" y="3388534"/>
          <a:ext cx="4241707" cy="991766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Осъществяване на идеята</a:t>
          </a:r>
          <a:endParaRPr lang="en-US" sz="1900" kern="1200"/>
        </a:p>
      </dsp:txBody>
      <dsp:txXfrm>
        <a:off x="979300" y="3417582"/>
        <a:ext cx="3222212" cy="933670"/>
      </dsp:txXfrm>
    </dsp:sp>
    <dsp:sp modelId="{EEB3B111-4FF0-45EF-9CB0-27DCA11F6840}">
      <dsp:nvSpPr>
        <dsp:cNvPr id="0" name=""/>
        <dsp:cNvSpPr/>
      </dsp:nvSpPr>
      <dsp:spPr>
        <a:xfrm>
          <a:off x="1267003" y="4518045"/>
          <a:ext cx="4241707" cy="99176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Изработване на документация и презентация</a:t>
          </a:r>
          <a:endParaRPr lang="en-US" sz="1900" kern="1200"/>
        </a:p>
      </dsp:txBody>
      <dsp:txXfrm>
        <a:off x="1296051" y="4547093"/>
        <a:ext cx="3222212" cy="933670"/>
      </dsp:txXfrm>
    </dsp:sp>
    <dsp:sp modelId="{ACD9FD1C-D00C-4407-8094-5A8CD21AB2EF}">
      <dsp:nvSpPr>
        <dsp:cNvPr id="0" name=""/>
        <dsp:cNvSpPr/>
      </dsp:nvSpPr>
      <dsp:spPr>
        <a:xfrm>
          <a:off x="3597059" y="724540"/>
          <a:ext cx="644648" cy="644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742105" y="724540"/>
        <a:ext cx="354556" cy="485098"/>
      </dsp:txXfrm>
    </dsp:sp>
    <dsp:sp modelId="{0D332DCF-B6E8-4BC4-BBBA-67A6A3C5E7FC}">
      <dsp:nvSpPr>
        <dsp:cNvPr id="0" name=""/>
        <dsp:cNvSpPr/>
      </dsp:nvSpPr>
      <dsp:spPr>
        <a:xfrm>
          <a:off x="3913810" y="1854051"/>
          <a:ext cx="644648" cy="644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058856" y="1854051"/>
        <a:ext cx="354556" cy="485098"/>
      </dsp:txXfrm>
    </dsp:sp>
    <dsp:sp modelId="{75B408F2-8E92-45E0-AFAB-D0FE9985695A}">
      <dsp:nvSpPr>
        <dsp:cNvPr id="0" name=""/>
        <dsp:cNvSpPr/>
      </dsp:nvSpPr>
      <dsp:spPr>
        <a:xfrm>
          <a:off x="4230561" y="2967033"/>
          <a:ext cx="644648" cy="644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75607" y="2967033"/>
        <a:ext cx="354556" cy="485098"/>
      </dsp:txXfrm>
    </dsp:sp>
    <dsp:sp modelId="{FB79BBFE-DDFC-4503-B17D-3ABA5692BA6F}">
      <dsp:nvSpPr>
        <dsp:cNvPr id="0" name=""/>
        <dsp:cNvSpPr/>
      </dsp:nvSpPr>
      <dsp:spPr>
        <a:xfrm>
          <a:off x="4547312" y="4107564"/>
          <a:ext cx="644648" cy="644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92358" y="4107564"/>
        <a:ext cx="354556" cy="485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3FB6-290C-4880-8496-0CCE539C821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2237-F76F-4270-9C45-5B042868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72A0A4E9-36E3-4B66-A6EE-16F4D718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4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650" y="310748"/>
            <a:ext cx="3528700" cy="923330"/>
          </a:xfrm>
        </p:spPr>
        <p:txBody>
          <a:bodyPr/>
          <a:lstStyle/>
          <a:p>
            <a:r>
              <a:rPr lang="bg-BG" dirty="0"/>
              <a:t>Нашия отбор</a:t>
            </a:r>
            <a:endParaRPr lang="en-US" dirty="0"/>
          </a:p>
        </p:txBody>
      </p:sp>
      <p:pic>
        <p:nvPicPr>
          <p:cNvPr id="5" name="Picture 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7CD23BFD-36D5-4A2D-BE8A-0A97500A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27" y="1440866"/>
            <a:ext cx="1902977" cy="2446685"/>
          </a:xfrm>
          <a:prstGeom prst="rect">
            <a:avLst/>
          </a:prstGeom>
        </p:spPr>
      </p:pic>
      <p:pic>
        <p:nvPicPr>
          <p:cNvPr id="7" name="Picture 6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2C7E8D1F-BBD7-4B4F-B5E9-32C95201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17" y="1440868"/>
            <a:ext cx="2446685" cy="2446685"/>
          </a:xfrm>
          <a:prstGeom prst="rect">
            <a:avLst/>
          </a:prstGeom>
        </p:spPr>
      </p:pic>
      <p:pic>
        <p:nvPicPr>
          <p:cNvPr id="9" name="Picture 8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271E84EC-0D6E-4307-A2B7-642FBFCB7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8" y="1440865"/>
            <a:ext cx="2446685" cy="2446685"/>
          </a:xfrm>
          <a:prstGeom prst="rect">
            <a:avLst/>
          </a:prstGeom>
        </p:spPr>
      </p:pic>
      <p:pic>
        <p:nvPicPr>
          <p:cNvPr id="11" name="Picture 10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9C711515-128E-4473-9B08-FA4E346D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96" y="1440864"/>
            <a:ext cx="2446685" cy="2446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D1A58-A30C-40C8-B298-F03DF83EB3A2}"/>
              </a:ext>
            </a:extLst>
          </p:cNvPr>
          <p:cNvSpPr txBox="1"/>
          <p:nvPr/>
        </p:nvSpPr>
        <p:spPr>
          <a:xfrm>
            <a:off x="340798" y="4285672"/>
            <a:ext cx="244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Борис Савов</a:t>
            </a:r>
          </a:p>
          <a:p>
            <a:r>
              <a:rPr lang="bg-BG" dirty="0"/>
              <a:t>10А</a:t>
            </a:r>
          </a:p>
          <a:p>
            <a:r>
              <a:rPr lang="en-US" dirty="0"/>
              <a:t>Back-end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017A6-AB42-40FF-A232-2034F3A178B8}"/>
              </a:ext>
            </a:extLst>
          </p:cNvPr>
          <p:cNvSpPr txBox="1"/>
          <p:nvPr/>
        </p:nvSpPr>
        <p:spPr>
          <a:xfrm>
            <a:off x="3502496" y="4285672"/>
            <a:ext cx="244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Кирил Димитров</a:t>
            </a:r>
          </a:p>
          <a:p>
            <a:r>
              <a:rPr lang="bg-BG" dirty="0"/>
              <a:t>10Б</a:t>
            </a:r>
          </a:p>
          <a:p>
            <a:r>
              <a:rPr lang="de-DE" dirty="0"/>
              <a:t>Front</a:t>
            </a:r>
            <a:r>
              <a:rPr lang="en-US" dirty="0"/>
              <a:t>-end developer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E123C-32CE-4536-8BE8-1471968DC3B0}"/>
              </a:ext>
            </a:extLst>
          </p:cNvPr>
          <p:cNvSpPr txBox="1"/>
          <p:nvPr/>
        </p:nvSpPr>
        <p:spPr>
          <a:xfrm>
            <a:off x="9395194" y="4285672"/>
            <a:ext cx="244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Калина Нончева</a:t>
            </a:r>
          </a:p>
          <a:p>
            <a:r>
              <a:rPr lang="bg-BG" dirty="0"/>
              <a:t>10Г</a:t>
            </a:r>
          </a:p>
          <a:p>
            <a:r>
              <a:rPr lang="en-US" dirty="0"/>
              <a:t>QA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091C9-49AE-4ED8-AC0C-5187072EF39F}"/>
              </a:ext>
            </a:extLst>
          </p:cNvPr>
          <p:cNvSpPr txBox="1"/>
          <p:nvPr/>
        </p:nvSpPr>
        <p:spPr>
          <a:xfrm>
            <a:off x="6460432" y="4285672"/>
            <a:ext cx="1902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Захари Бонев</a:t>
            </a:r>
          </a:p>
          <a:p>
            <a:r>
              <a:rPr lang="bg-BG" dirty="0"/>
              <a:t>10В</a:t>
            </a:r>
          </a:p>
          <a:p>
            <a:r>
              <a:rPr lang="en-US" dirty="0"/>
              <a:t>Scrum Trainer</a:t>
            </a:r>
          </a:p>
        </p:txBody>
      </p:sp>
    </p:spTree>
    <p:extLst>
      <p:ext uri="{BB962C8B-B14F-4D97-AF65-F5344CB8AC3E}">
        <p14:creationId xmlns:p14="http://schemas.microsoft.com/office/powerpoint/2010/main" val="3747040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dea - Проватон">
            <a:extLst>
              <a:ext uri="{FF2B5EF4-FFF2-40B4-BE49-F238E27FC236}">
                <a16:creationId xmlns:a16="http://schemas.microsoft.com/office/drawing/2014/main" id="{825479B9-DF6C-4B0C-9B5D-CB209650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2032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27C3F-8E84-495D-A30F-379B336CE817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2742515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bg-BG" sz="4800"/>
              <a:t>Етапи на реализация</a:t>
            </a:r>
            <a:endParaRPr lang="en-US" sz="480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E67F3B0-C6D1-4485-BFAD-682519EA2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80872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34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Microsoft Word logo and symbol, meaning, history, PNG">
            <a:extLst>
              <a:ext uri="{FF2B5EF4-FFF2-40B4-BE49-F238E27FC236}">
                <a16:creationId xmlns:a16="http://schemas.microsoft.com/office/drawing/2014/main" id="{2E9CE73B-CBB3-48E5-A9A6-8F16DA2F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61975"/>
            <a:ext cx="3678238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logo and symbol, meaning, history, PNG">
            <a:extLst>
              <a:ext uri="{FF2B5EF4-FFF2-40B4-BE49-F238E27FC236}">
                <a16:creationId xmlns:a16="http://schemas.microsoft.com/office/drawing/2014/main" id="{075F2C8E-9B14-403C-BE76-61330E75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906713"/>
            <a:ext cx="3678238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Logo - Free download logo in SVG or PNG format">
            <a:extLst>
              <a:ext uri="{FF2B5EF4-FFF2-40B4-BE49-F238E27FC236}">
                <a16:creationId xmlns:a16="http://schemas.microsoft.com/office/drawing/2014/main" id="{F390E7F1-40E5-4679-966C-17FC6DFE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561975"/>
            <a:ext cx="2459038" cy="1614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s and Usage · GitHub">
            <a:extLst>
              <a:ext uri="{FF2B5EF4-FFF2-40B4-BE49-F238E27FC236}">
                <a16:creationId xmlns:a16="http://schemas.microsoft.com/office/drawing/2014/main" id="{B643BB2D-DC41-4D2E-8834-FF24D132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61975"/>
            <a:ext cx="1612900" cy="1614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shop Logo, history, meaning, symbol, PNG">
            <a:extLst>
              <a:ext uri="{FF2B5EF4-FFF2-40B4-BE49-F238E27FC236}">
                <a16:creationId xmlns:a16="http://schemas.microsoft.com/office/drawing/2014/main" id="{95D6ABD8-DBAE-4501-B31D-55FA6E4D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8" y="561975"/>
            <a:ext cx="2930525" cy="1614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92E72545-C0E1-49FD-8EF8-487E571E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2251075"/>
            <a:ext cx="3151188" cy="292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scord new 2021 Logo Vector (SVG, PDF, Ai, EPS, CDR) Free Download -  Logowik.com">
            <a:extLst>
              <a:ext uri="{FF2B5EF4-FFF2-40B4-BE49-F238E27FC236}">
                <a16:creationId xmlns:a16="http://schemas.microsoft.com/office/drawing/2014/main" id="{9A9422A3-A752-4B02-A911-761028DF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251075"/>
            <a:ext cx="3924300" cy="292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Използвани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89838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D32C0-8694-4AEF-BA66-8E494019A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080808"/>
                </a:solidFill>
              </a:rPr>
              <a:t>Благодаря за вниманието!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3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Нашия отбор</vt:lpstr>
      <vt:lpstr>PowerPoint Presentation</vt:lpstr>
      <vt:lpstr>Етапи на реализация</vt:lpstr>
      <vt:lpstr>Използвани програми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</dc:title>
  <dc:creator>KiKo</dc:creator>
  <cp:lastModifiedBy>Захари Н. Бонев</cp:lastModifiedBy>
  <cp:revision>4</cp:revision>
  <dcterms:created xsi:type="dcterms:W3CDTF">2022-02-12T16:03:00Z</dcterms:created>
  <dcterms:modified xsi:type="dcterms:W3CDTF">2022-02-12T18:10:16Z</dcterms:modified>
</cp:coreProperties>
</file>