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5" r:id="rId2"/>
    <p:sldId id="287" r:id="rId3"/>
    <p:sldId id="276" r:id="rId4"/>
    <p:sldId id="268" r:id="rId5"/>
    <p:sldId id="283" r:id="rId6"/>
    <p:sldId id="284" r:id="rId7"/>
    <p:sldId id="286" r:id="rId8"/>
    <p:sldId id="259" r:id="rId9"/>
    <p:sldId id="278" r:id="rId10"/>
    <p:sldId id="269" r:id="rId11"/>
    <p:sldId id="282" r:id="rId12"/>
    <p:sldId id="277" r:id="rId13"/>
    <p:sldId id="274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46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606" autoAdjust="0"/>
  </p:normalViewPr>
  <p:slideViewPr>
    <p:cSldViewPr snapToGrid="0">
      <p:cViewPr varScale="1">
        <p:scale>
          <a:sx n="95" d="100"/>
          <a:sy n="95" d="100"/>
        </p:scale>
        <p:origin x="14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BD2FF-DB0B-4157-9238-BCF205BF74E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254A5-7E02-4BE6-9FDC-9A93DDC16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BIN</a:t>
            </a:r>
            <a:r>
              <a:rPr lang="en-US" altLang="zh-CN" baseline="0" dirty="0" smtClean="0"/>
              <a:t> train instructions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任务是判断图片中的物体是否有生命，有生命按左键，无生命按右键。要求在图片消失后尽快按键。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254A5-7E02-4BE6-9FDC-9A93DDC168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38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注视中央白点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9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可以稍微休息，但头和身体也不要大幅运动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(&lt;20mm)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。如果状态可以就尽快开始下边实验，休息越长在里边待的时间越长。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6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BIN</a:t>
            </a:r>
            <a:r>
              <a:rPr lang="en-US" altLang="zh-CN" baseline="0" dirty="0" smtClean="0"/>
              <a:t> test instructions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27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BIN</a:t>
            </a:r>
            <a:r>
              <a:rPr lang="en-US" altLang="zh-CN" baseline="0" dirty="0" smtClean="0"/>
              <a:t> train instructions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254A5-7E02-4BE6-9FDC-9A93DDC168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46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7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3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7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6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3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6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1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实验指导语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2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0A449E8-B1BB-440E-8CB2-BC01D38D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68" y="2504974"/>
            <a:ext cx="5958464" cy="18480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实验中请时刻注视屏幕中央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的圆点，并在圆点颜色改变时尽快按左键反应。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准备好后按左键开始实验。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879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886353" y="3062696"/>
            <a:ext cx="7371295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请稍事休息，后续实验马上开始。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19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7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0A449E8-B1BB-440E-8CB2-BC01D38D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142" y="2278886"/>
            <a:ext cx="5841717" cy="230022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请判断每张图片是否在今天的磁共振实验中出现过，并尽快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按键反应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。出现过按左键，未出现过按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右键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准备好后按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左键开始实验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8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886353" y="3062696"/>
            <a:ext cx="7371295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请稍事休息，后续实验马上开始。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872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MRI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注意事项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扫描时间比较长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进去后一定调整好姿势，躺舒服。只要没开始扫描，都可以调整，别着急。一旦开始扫描就不能调整了。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扫描中，一定不能头动。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扫描中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，保持注视中央圆点，不要转动扫视。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扫描间隙，可以稍微休息，但头和身体也不要大幅运动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(&lt;1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厘米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。如果状态可以就尽快开始下边实验，休息越长在里边待的时间越长。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保持嘴巴闭合，口水尽量在扫描间隙吞咽。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实在无法坚持，可以随时要求退出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17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0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0A449E8-B1BB-440E-8CB2-BC01D38D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897" y="1881976"/>
            <a:ext cx="6098207" cy="30940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中请时刻注视屏幕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中央圆点，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判断图片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中的物体是否有生命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，在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每张图片消失后尽快按键反应。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生命按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左键，无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生命按右键。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准备好后按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左键开始实验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5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1868"/>
          <a:stretch/>
        </p:blipFill>
        <p:spPr>
          <a:xfrm>
            <a:off x="2283566" y="1600200"/>
            <a:ext cx="4576868" cy="3657600"/>
          </a:xfrm>
          <a:prstGeom prst="rect">
            <a:avLst/>
          </a:prstGeom>
        </p:spPr>
      </p:pic>
      <p:sp>
        <p:nvSpPr>
          <p:cNvPr id="3" name="椭圆 2"/>
          <p:cNvSpPr>
            <a:spLocks noChangeAspect="1"/>
          </p:cNvSpPr>
          <p:nvPr/>
        </p:nvSpPr>
        <p:spPr>
          <a:xfrm>
            <a:off x="4482000" y="3339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8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>
            <a:spLocks noChangeAspect="1"/>
          </p:cNvSpPr>
          <p:nvPr/>
        </p:nvSpPr>
        <p:spPr>
          <a:xfrm>
            <a:off x="4482000" y="3339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4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6622" y="316739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依次类推，后续会出现一系列图片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4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886353" y="3062696"/>
            <a:ext cx="7371295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请稍事休息，后续实验马上开始。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07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9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355</Words>
  <Application>Microsoft Office PowerPoint</Application>
  <PresentationFormat>全屏显示(4:3)</PresentationFormat>
  <Paragraphs>34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黑体</vt:lpstr>
      <vt:lpstr>Arial</vt:lpstr>
      <vt:lpstr>Calibri</vt:lpstr>
      <vt:lpstr>Calibri Light</vt:lpstr>
      <vt:lpstr>Times New Roman</vt:lpstr>
      <vt:lpstr>Office 主题​​</vt:lpstr>
      <vt:lpstr>BIN 实验指导语</vt:lpstr>
      <vt:lpstr>MRI注意事项</vt:lpstr>
      <vt:lpstr>Train set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 set</vt:lpstr>
      <vt:lpstr>PowerPoint 演示文稿</vt:lpstr>
      <vt:lpstr>PowerPoint 演示文稿</vt:lpstr>
      <vt:lpstr>Behavior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指导语</dc:title>
  <dc:creator>周 明</dc:creator>
  <cp:lastModifiedBy>zzl</cp:lastModifiedBy>
  <cp:revision>53</cp:revision>
  <dcterms:created xsi:type="dcterms:W3CDTF">2020-10-26T10:41:10Z</dcterms:created>
  <dcterms:modified xsi:type="dcterms:W3CDTF">2020-12-03T03:02:17Z</dcterms:modified>
</cp:coreProperties>
</file>