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5" r:id="rId2"/>
    <p:sldId id="287" r:id="rId3"/>
    <p:sldId id="276" r:id="rId4"/>
    <p:sldId id="268" r:id="rId5"/>
    <p:sldId id="283" r:id="rId6"/>
    <p:sldId id="284" r:id="rId7"/>
    <p:sldId id="286" r:id="rId8"/>
    <p:sldId id="259" r:id="rId9"/>
    <p:sldId id="278" r:id="rId10"/>
    <p:sldId id="269" r:id="rId11"/>
    <p:sldId id="282" r:id="rId12"/>
    <p:sldId id="277" r:id="rId13"/>
    <p:sldId id="274" r:id="rId14"/>
    <p:sldId id="280" r:id="rId15"/>
    <p:sldId id="288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46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06" autoAdjust="0"/>
  </p:normalViewPr>
  <p:slideViewPr>
    <p:cSldViewPr snapToGrid="0">
      <p:cViewPr varScale="1">
        <p:scale>
          <a:sx n="70" d="100"/>
          <a:sy n="70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en-US" altLang="zh-CN" baseline="0" dirty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任务是判断图片中的物体是否有生命，有生命按左键，无生命按右键。要求在图片消失后尽快按键。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注视中央白点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可以稍微休息，但头和身体也不要大幅运动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(&lt;20mm)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。如果状态可以就尽快开始下边实验，休息越长在里边待的时间越长。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6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en-US" altLang="zh-CN" baseline="0" dirty="0"/>
              <a:t> test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2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en-US" altLang="zh-CN" baseline="0" dirty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68" y="2504974"/>
            <a:ext cx="5958464" cy="18480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实验中请时刻注视屏幕中央的圆点，并在圆点颜色改变时尽快按左键反应。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879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1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7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142" y="2278886"/>
            <a:ext cx="5841717" cy="23002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请判断每张图片是否在今天的磁共振实验中出现过，并尽快按键反应。出现过按左键，未出现过按右键。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8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2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0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651865" y="2738991"/>
            <a:ext cx="5840269" cy="138001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您注视中央十字，保持头不要动，平静休息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48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439219" y="3062696"/>
            <a:ext cx="6570362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本轮实验结束，请稍等片刻。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3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扫描时间比较长，进去后一定调整好姿势，躺舒服。只要没开始扫描，都可以调整，别着急。一旦开始扫描就不能调整了。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扫描中，一定不能头动。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扫描中，保持注视中央圆点，不要转动扫视。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扫描间隙，可以稍微休息，但头和身体也不要大幅运动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(&lt;1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厘米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。如果状态可以就尽快开始下边实验，休息越长在里边待的时间越长。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保持嘴巴闭合，口水尽量在扫描间隙吞咽。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实在无法坚持，可以随时要求退出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97" y="1881976"/>
            <a:ext cx="6098207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实验中请时刻注视屏幕中央圆点，并判断图片中的物体是否有生命，在每张图片消失后尽快按键反应。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有生命按左键，无生命按右键。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1868"/>
          <a:stretch/>
        </p:blipFill>
        <p:spPr>
          <a:xfrm>
            <a:off x="2283566" y="1600200"/>
            <a:ext cx="4576868" cy="3657600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622" y="316739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依次类推，后续会出现一系列图片</a:t>
            </a:r>
          </a:p>
        </p:txBody>
      </p:sp>
    </p:spTree>
    <p:extLst>
      <p:ext uri="{BB962C8B-B14F-4D97-AF65-F5344CB8AC3E}">
        <p14:creationId xmlns:p14="http://schemas.microsoft.com/office/powerpoint/2010/main" val="416641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379</Words>
  <Application>Microsoft Office PowerPoint</Application>
  <PresentationFormat>全屏显示(4:3)</PresentationFormat>
  <Paragraphs>37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BIN 实验指导语</vt:lpstr>
      <vt:lpstr>MRI注意事项</vt:lpstr>
      <vt:lpstr>Train set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set</vt:lpstr>
      <vt:lpstr>PowerPoint 演示文稿</vt:lpstr>
      <vt:lpstr>PowerPoint 演示文稿</vt:lpstr>
      <vt:lpstr>Behavior</vt:lpstr>
      <vt:lpstr>PowerPoint 演示文稿</vt:lpstr>
      <vt:lpstr>PowerPoint 演示文稿</vt:lpstr>
      <vt:lpstr>Rest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周 明</cp:lastModifiedBy>
  <cp:revision>55</cp:revision>
  <dcterms:created xsi:type="dcterms:W3CDTF">2020-10-26T10:41:10Z</dcterms:created>
  <dcterms:modified xsi:type="dcterms:W3CDTF">2020-12-13T13:10:47Z</dcterms:modified>
</cp:coreProperties>
</file>