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5" r:id="rId2"/>
    <p:sldId id="276" r:id="rId3"/>
    <p:sldId id="268" r:id="rId4"/>
    <p:sldId id="283" r:id="rId5"/>
    <p:sldId id="284" r:id="rId6"/>
    <p:sldId id="286" r:id="rId7"/>
    <p:sldId id="259" r:id="rId8"/>
    <p:sldId id="278" r:id="rId9"/>
    <p:sldId id="269" r:id="rId10"/>
    <p:sldId id="282" r:id="rId11"/>
    <p:sldId id="277" r:id="rId12"/>
    <p:sldId id="274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46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06" autoAdjust="0"/>
  </p:normalViewPr>
  <p:slideViewPr>
    <p:cSldViewPr snapToGrid="0">
      <p:cViewPr varScale="1">
        <p:scale>
          <a:sx n="95" d="100"/>
          <a:sy n="95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D2FF-DB0B-4157-9238-BCF205BF74E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54A5-7E02-4BE6-9FDC-9A93DDC1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8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test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2D5-36F0-430E-8993-22E7E4C9B70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实验指导语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19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7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142" y="2278886"/>
            <a:ext cx="5841717" cy="23002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请判断每张图片是否在今天的磁共振实验中出现过，并尽快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按键反应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。出现过按左键，未出现过按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右键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左键开始实验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97" y="1881976"/>
            <a:ext cx="6098207" cy="3094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中请时刻注视屏幕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中央圆点，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判断图片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中的物体是否有生命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每张图片消失后尽快按键反应。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生命按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左键，无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生命按右键。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左键开始实验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1868"/>
          <a:stretch/>
        </p:blipFill>
        <p:spPr>
          <a:xfrm>
            <a:off x="2283566" y="1600200"/>
            <a:ext cx="4576868" cy="3657600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622" y="316739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依次类推，后续会出现一系列图片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7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68" y="2504974"/>
            <a:ext cx="5958464" cy="18480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的圆点，并在圆点颜色改变时尽快按左键反应。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87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168</Words>
  <Application>Microsoft Office PowerPoint</Application>
  <PresentationFormat>全屏显示(4:3)</PresentationFormat>
  <Paragraphs>22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黑体</vt:lpstr>
      <vt:lpstr>Arial</vt:lpstr>
      <vt:lpstr>Calibri</vt:lpstr>
      <vt:lpstr>Calibri Light</vt:lpstr>
      <vt:lpstr>Times New Roman</vt:lpstr>
      <vt:lpstr>Office 主题​​</vt:lpstr>
      <vt:lpstr>BIN 实验指导语</vt:lpstr>
      <vt:lpstr>Train set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set</vt:lpstr>
      <vt:lpstr>PowerPoint 演示文稿</vt:lpstr>
      <vt:lpstr>PowerPoint 演示文稿</vt:lpstr>
      <vt:lpstr>Behavior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周 明</dc:creator>
  <cp:lastModifiedBy>zzl</cp:lastModifiedBy>
  <cp:revision>49</cp:revision>
  <dcterms:created xsi:type="dcterms:W3CDTF">2020-10-26T10:41:10Z</dcterms:created>
  <dcterms:modified xsi:type="dcterms:W3CDTF">2020-12-03T02:33:05Z</dcterms:modified>
</cp:coreProperties>
</file>