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5" r:id="rId2"/>
    <p:sldId id="287" r:id="rId3"/>
    <p:sldId id="268" r:id="rId4"/>
    <p:sldId id="283" r:id="rId5"/>
    <p:sldId id="284" r:id="rId6"/>
    <p:sldId id="286" r:id="rId7"/>
    <p:sldId id="259" r:id="rId8"/>
    <p:sldId id="288" r:id="rId9"/>
    <p:sldId id="289" r:id="rId10"/>
    <p:sldId id="29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C746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606" autoAdjust="0"/>
  </p:normalViewPr>
  <p:slideViewPr>
    <p:cSldViewPr snapToGrid="0">
      <p:cViewPr varScale="1">
        <p:scale>
          <a:sx n="89" d="100"/>
          <a:sy n="89" d="100"/>
        </p:scale>
        <p:origin x="1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BD2FF-DB0B-4157-9238-BCF205BF74EE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254A5-7E02-4BE6-9FDC-9A93DDC16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BIN</a:t>
            </a:r>
            <a:r>
              <a:rPr lang="en-US" altLang="zh-CN" baseline="0" dirty="0"/>
              <a:t> train instructions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54A5-7E02-4BE6-9FDC-9A93DDC168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任务是判断图片中的物体是否有生命，有生命按左键，无生命按右键。要求在图片消失后尽快按键。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254A5-7E02-4BE6-9FDC-9A93DDC168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388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注视中央白点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54A5-7E02-4BE6-9FDC-9A93DDC168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91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可以稍微休息，但头和身体也不要大幅运动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(&lt;20mm)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。如果状态可以就尽快开始下边实验，休息越长在里边待的时间越长。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54A5-7E02-4BE6-9FDC-9A93DDC168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96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7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3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7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2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6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3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4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2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6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74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612D5-36F0-430E-8993-22E7E4C9B704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1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action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实验指导语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62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E7F9276-CB36-4D03-8899-4441C9E51EC0}"/>
              </a:ext>
            </a:extLst>
          </p:cNvPr>
          <p:cNvSpPr txBox="1">
            <a:spLocks/>
          </p:cNvSpPr>
          <p:nvPr/>
        </p:nvSpPr>
        <p:spPr>
          <a:xfrm>
            <a:off x="1439219" y="3062696"/>
            <a:ext cx="6570362" cy="73260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本轮实验结束，请稍等片刻。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835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MRI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扫描时间比较长，进去后一定调整好姿势，躺舒服。只要没开始扫描，都可以调整，别着急。一旦开始扫描就不能调整了。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扫描中，一定不能头动。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扫描中，保持注视中央圆点，不要转动扫视。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扫描间隙，可以稍微休息，但头和身体也不要大幅运动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(&lt;1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厘米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。如果状态可以就尽快开始下边实验，休息越长在里边待的时间越长。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保持嘴巴闭合，口水尽量在扫描间隙吞咽。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实在无法坚持，可以随时要求退出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17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0A449E8-B1BB-440E-8CB2-BC01D38DC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621" y="1881976"/>
            <a:ext cx="6654151" cy="309404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实验中请时刻注视屏幕中央圆点，并判断视频中动作是否为体育运动，在每个视频消失后尽快按键反应。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是体育运动按左键，不是体育运动按右键。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准备好后按左键开始实验。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45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1868"/>
          <a:stretch/>
        </p:blipFill>
        <p:spPr>
          <a:xfrm>
            <a:off x="2283566" y="1600200"/>
            <a:ext cx="4576868" cy="3657600"/>
          </a:xfrm>
          <a:prstGeom prst="rect">
            <a:avLst/>
          </a:prstGeom>
        </p:spPr>
      </p:pic>
      <p:sp>
        <p:nvSpPr>
          <p:cNvPr id="3" name="椭圆 2"/>
          <p:cNvSpPr>
            <a:spLocks noChangeAspect="1"/>
          </p:cNvSpPr>
          <p:nvPr/>
        </p:nvSpPr>
        <p:spPr>
          <a:xfrm>
            <a:off x="4482000" y="3339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87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>
            <a:spLocks noChangeAspect="1"/>
          </p:cNvSpPr>
          <p:nvPr/>
        </p:nvSpPr>
        <p:spPr>
          <a:xfrm>
            <a:off x="4482000" y="3339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42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6622" y="316739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依次类推，后续会出现一系列视频</a:t>
            </a:r>
          </a:p>
        </p:txBody>
      </p:sp>
    </p:spTree>
    <p:extLst>
      <p:ext uri="{BB962C8B-B14F-4D97-AF65-F5344CB8AC3E}">
        <p14:creationId xmlns:p14="http://schemas.microsoft.com/office/powerpoint/2010/main" val="416641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E7F9276-CB36-4D03-8899-4441C9E51EC0}"/>
              </a:ext>
            </a:extLst>
          </p:cNvPr>
          <p:cNvSpPr txBox="1">
            <a:spLocks/>
          </p:cNvSpPr>
          <p:nvPr/>
        </p:nvSpPr>
        <p:spPr>
          <a:xfrm>
            <a:off x="886353" y="3062696"/>
            <a:ext cx="7371295" cy="73260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请稍事休息，后续实验马上开始。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07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0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E7F9276-CB36-4D03-8899-4441C9E51EC0}"/>
              </a:ext>
            </a:extLst>
          </p:cNvPr>
          <p:cNvSpPr txBox="1">
            <a:spLocks/>
          </p:cNvSpPr>
          <p:nvPr/>
        </p:nvSpPr>
        <p:spPr>
          <a:xfrm>
            <a:off x="1651865" y="2738991"/>
            <a:ext cx="5840269" cy="138001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</a:t>
            </a:r>
            <a:r>
              <a:rPr lang="zh-CN" altLang="en-US" sz="40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您注视中央十字，保持头不要动，平静休息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348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280</Words>
  <Application>Microsoft Office PowerPoint</Application>
  <PresentationFormat>全屏显示(4:3)</PresentationFormat>
  <Paragraphs>24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黑体</vt:lpstr>
      <vt:lpstr>Arial</vt:lpstr>
      <vt:lpstr>Calibri</vt:lpstr>
      <vt:lpstr>Calibri Light</vt:lpstr>
      <vt:lpstr>Times New Roman</vt:lpstr>
      <vt:lpstr>Office 主题​​</vt:lpstr>
      <vt:lpstr>action 实验指导语</vt:lpstr>
      <vt:lpstr>MRI注意事项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Rest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指导语</dc:title>
  <dc:creator>周 明</dc:creator>
  <cp:lastModifiedBy>周 明</cp:lastModifiedBy>
  <cp:revision>65</cp:revision>
  <dcterms:created xsi:type="dcterms:W3CDTF">2020-10-26T10:41:10Z</dcterms:created>
  <dcterms:modified xsi:type="dcterms:W3CDTF">2021-09-22T12:11:59Z</dcterms:modified>
</cp:coreProperties>
</file>