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9B2A2-F511-D765-E24D-7D559066F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37AC3A-35E6-C0D1-AD1F-827E1C1C4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B8EAB0-B79F-95C7-6BA2-ED60E0D6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4AA6-7558-477D-B7AA-802981D46B21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E7591-0217-4B2E-C4D9-CBCD3778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7561B9-75B7-2788-7314-774932C6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1D98-80C0-4223-BC7B-1F43E0D6D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69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C791E-2CB2-7462-24BC-B2312AC58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6C7A3E-869C-7587-73F3-CA380F656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EE5347-1814-6FD4-974B-3D0A8FC9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4AA6-7558-477D-B7AA-802981D46B21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F3BD0-5F40-0145-DCF7-B5D0B530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D7736-3A08-C734-B831-61F105E9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1D98-80C0-4223-BC7B-1F43E0D6D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26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25747F-4D7F-66F5-E4D0-6BAF36890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884F6B-B416-90B0-3610-7CB1D1B3E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9B7AD-94A7-250D-0103-7A314EB5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4AA6-7558-477D-B7AA-802981D46B21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37B4DC-FC08-581C-C3A9-653A8AE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1C1D3-9AF3-3CBE-E691-2ED60F2A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1D98-80C0-4223-BC7B-1F43E0D6D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4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4EE26-7F44-14AB-6302-3D5B357D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16C3C-A24C-85F4-A368-931A1DF38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D3EC4-A938-8893-E878-614388FB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4AA6-7558-477D-B7AA-802981D46B21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99279-0937-05C0-132C-9EB64069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0DE09-2DCB-728D-061C-4BE580AD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1D98-80C0-4223-BC7B-1F43E0D6D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3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46456-46BE-20AA-C7E8-6230A0B9C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FF7D4D-2807-D150-5B9A-DBF3DDD7D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6C1DC0-7733-9135-E310-B71FF89C6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4AA6-7558-477D-B7AA-802981D46B21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3AF541-AB59-6B81-E7DC-39CE9F81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8F6FD-D8D1-CAD9-BE37-807370B2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1D98-80C0-4223-BC7B-1F43E0D6D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15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C74D8-02CD-6B90-E2DD-ED8840AA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B2F88-9BC6-0021-A263-6889464CD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99654E-3079-B03B-81E4-CF2991ED6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C4D9C9-C236-63EF-CB29-DB063CBA0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4AA6-7558-477D-B7AA-802981D46B21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A63018-EF20-CFEE-E484-8D25B487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AE585-77B9-609D-339B-54DA7168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1D98-80C0-4223-BC7B-1F43E0D6D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56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EA766-884C-AFCC-1A7C-99E8E17E1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6E145C-C5CB-1B25-7335-8783A73EC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BED6EB-3667-B5FF-D534-D1F2AA6B5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F8B459-E30D-B6E8-94C8-CD603C04A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9860DF-78DF-3C13-3998-01AC2F3D2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C0E7D0-AE27-D402-90D4-FD5C21D6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4AA6-7558-477D-B7AA-802981D46B21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3CD9BF-482F-4E66-7FA7-FC292508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3A47ED-F2A6-4DD0-C169-88FBAF65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1D98-80C0-4223-BC7B-1F43E0D6D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18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3F086-51B8-0836-4E7F-BB44DC49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1408F0-30AC-51C0-9398-2B849272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4AA6-7558-477D-B7AA-802981D46B21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B07CE4-2FEC-E13F-9346-9F707744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00BC0D-500E-CC36-5DC8-0DB26F50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1D98-80C0-4223-BC7B-1F43E0D6D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88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ED18A0-122F-011F-030E-3476EB09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4AA6-7558-477D-B7AA-802981D46B21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43338D-D8E7-4532-7CDD-F6008FC4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EA1AFA-9CAC-4567-4956-5872FB33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1D98-80C0-4223-BC7B-1F43E0D6D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24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F29CA-526D-A4EC-DA70-80263DC18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9E331C-962A-E739-D5D3-3E6703849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0C9894-5369-B37B-5396-AC82EA43B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2BE3CD-7174-A9C6-0C57-7E13019F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4AA6-7558-477D-B7AA-802981D46B21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DFCE51-DFB7-578F-7E95-AE8A9CAE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1E9584-B52B-2762-C1B1-95879D20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1D98-80C0-4223-BC7B-1F43E0D6D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66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BC71F-A784-2539-DB8F-276254C43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C85A48-FD6D-494B-17D6-7FDAD7DE2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9566EB-CEB7-A314-F440-4769D7713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455BD8-8832-644B-39B4-DAD2787B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4AA6-7558-477D-B7AA-802981D46B21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057976-0F3A-5DD3-9959-248E75B1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A648F6-EE84-EA72-31BD-7E547C46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1D98-80C0-4223-BC7B-1F43E0D6D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44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842B3A-6309-1622-E7EF-592EB598C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D0B820-5ABF-5CAA-6D1B-996CF1B3A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21D65-F005-1F75-2BB2-EBA31ECF4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14AA6-7558-477D-B7AA-802981D46B21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23F87-8A72-E3C6-071E-B82829C80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B686E-615D-32D3-334B-9055FAA75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1D98-80C0-4223-BC7B-1F43E0D6D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03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737F842-F59F-06CA-56D3-AC5A45284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9" y="0"/>
            <a:ext cx="10828421" cy="6858000"/>
          </a:xfrm>
          <a:prstGeom prst="rect">
            <a:avLst/>
          </a:prstGeom>
        </p:spPr>
      </p:pic>
      <p:sp>
        <p:nvSpPr>
          <p:cNvPr id="6" name="星形: 五角 5">
            <a:extLst>
              <a:ext uri="{FF2B5EF4-FFF2-40B4-BE49-F238E27FC236}">
                <a16:creationId xmlns:a16="http://schemas.microsoft.com/office/drawing/2014/main" id="{2EDFA101-EAC6-A0D8-C884-F6FDFD09AC56}"/>
              </a:ext>
            </a:extLst>
          </p:cNvPr>
          <p:cNvSpPr/>
          <p:nvPr/>
        </p:nvSpPr>
        <p:spPr>
          <a:xfrm>
            <a:off x="2071688" y="896541"/>
            <a:ext cx="350044" cy="35004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星形: 五角 6">
            <a:extLst>
              <a:ext uri="{FF2B5EF4-FFF2-40B4-BE49-F238E27FC236}">
                <a16:creationId xmlns:a16="http://schemas.microsoft.com/office/drawing/2014/main" id="{8BE21CE8-2ED2-F6C1-1373-7D5FD28262D8}"/>
              </a:ext>
            </a:extLst>
          </p:cNvPr>
          <p:cNvSpPr/>
          <p:nvPr/>
        </p:nvSpPr>
        <p:spPr>
          <a:xfrm>
            <a:off x="9474994" y="1463278"/>
            <a:ext cx="350044" cy="35004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DC450795-F754-64F7-A576-46D0162D1D3A}"/>
              </a:ext>
            </a:extLst>
          </p:cNvPr>
          <p:cNvSpPr/>
          <p:nvPr/>
        </p:nvSpPr>
        <p:spPr>
          <a:xfrm>
            <a:off x="4860132" y="2406254"/>
            <a:ext cx="350044" cy="35004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9E0FF9-AD57-4B8B-575E-FF960FDA6C1C}"/>
              </a:ext>
            </a:extLst>
          </p:cNvPr>
          <p:cNvSpPr txBox="1"/>
          <p:nvPr/>
        </p:nvSpPr>
        <p:spPr>
          <a:xfrm>
            <a:off x="78583" y="240566"/>
            <a:ext cx="2093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Zhong-Wei Lu: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Cardiff University, Cardiff, Wales, UK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A8A32E-1AEE-EE51-2D36-71E8A3D9C2BC}"/>
              </a:ext>
            </a:extLst>
          </p:cNvPr>
          <p:cNvSpPr txBox="1"/>
          <p:nvPr/>
        </p:nvSpPr>
        <p:spPr>
          <a:xfrm>
            <a:off x="10782301" y="66318"/>
            <a:ext cx="19097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Haoyuan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Jia: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University of Pennsylvania, Philadelphia, Pennsylvania, USA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C28547-3772-C7FC-AD79-11D42325B20D}"/>
              </a:ext>
            </a:extLst>
          </p:cNvPr>
          <p:cNvSpPr txBox="1"/>
          <p:nvPr/>
        </p:nvSpPr>
        <p:spPr>
          <a:xfrm>
            <a:off x="7064866" y="4508631"/>
            <a:ext cx="1981199" cy="156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Shilong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 Chinese University of Hong Kong, Shatin, New Territories, Hong Kong, China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14DCA5A-E1BE-29CB-F39E-2033B6517330}"/>
              </a:ext>
            </a:extLst>
          </p:cNvPr>
          <p:cNvCxnSpPr/>
          <p:nvPr/>
        </p:nvCxnSpPr>
        <p:spPr>
          <a:xfrm>
            <a:off x="1443038" y="1000125"/>
            <a:ext cx="564356" cy="12144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0A91F04-4E28-08F8-1A5C-EBE5069BAD41}"/>
              </a:ext>
            </a:extLst>
          </p:cNvPr>
          <p:cNvCxnSpPr>
            <a:cxnSpLocks/>
          </p:cNvCxnSpPr>
          <p:nvPr/>
        </p:nvCxnSpPr>
        <p:spPr>
          <a:xfrm>
            <a:off x="5260182" y="2720311"/>
            <a:ext cx="2054714" cy="178832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9986C6A-B507-CCD7-7FC9-69E34077B587}"/>
              </a:ext>
            </a:extLst>
          </p:cNvPr>
          <p:cNvCxnSpPr>
            <a:cxnSpLocks/>
          </p:cNvCxnSpPr>
          <p:nvPr/>
        </p:nvCxnSpPr>
        <p:spPr>
          <a:xfrm flipV="1">
            <a:off x="9879806" y="814031"/>
            <a:ext cx="902495" cy="75045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DE228A3-F7BE-3724-487C-E48CEE7681FE}"/>
              </a:ext>
            </a:extLst>
          </p:cNvPr>
          <p:cNvSpPr/>
          <p:nvPr/>
        </p:nvSpPr>
        <p:spPr>
          <a:xfrm>
            <a:off x="4972050" y="1885949"/>
            <a:ext cx="164306" cy="1785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>
            <a:extLst>
              <a:ext uri="{FF2B5EF4-FFF2-40B4-BE49-F238E27FC236}">
                <a16:creationId xmlns:a16="http://schemas.microsoft.com/office/drawing/2014/main" id="{A0B2F8F1-2B27-889C-5FC6-F203C78433A2}"/>
              </a:ext>
            </a:extLst>
          </p:cNvPr>
          <p:cNvSpPr/>
          <p:nvPr/>
        </p:nvSpPr>
        <p:spPr>
          <a:xfrm>
            <a:off x="5054203" y="1191624"/>
            <a:ext cx="4966851" cy="1922592"/>
          </a:xfrm>
          <a:prstGeom prst="arc">
            <a:avLst>
              <a:gd name="adj1" fmla="val 11126709"/>
              <a:gd name="adj2" fmla="val 2055901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弧形 25">
            <a:extLst>
              <a:ext uri="{FF2B5EF4-FFF2-40B4-BE49-F238E27FC236}">
                <a16:creationId xmlns:a16="http://schemas.microsoft.com/office/drawing/2014/main" id="{3CF5419B-04C3-3F6C-760F-A60ADBAE20A7}"/>
              </a:ext>
            </a:extLst>
          </p:cNvPr>
          <p:cNvSpPr/>
          <p:nvPr/>
        </p:nvSpPr>
        <p:spPr>
          <a:xfrm rot="1962619">
            <a:off x="1746057" y="1549400"/>
            <a:ext cx="4966851" cy="1922592"/>
          </a:xfrm>
          <a:prstGeom prst="arc">
            <a:avLst>
              <a:gd name="adj1" fmla="val 11126709"/>
              <a:gd name="adj2" fmla="val 1720066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弧形 26">
            <a:extLst>
              <a:ext uri="{FF2B5EF4-FFF2-40B4-BE49-F238E27FC236}">
                <a16:creationId xmlns:a16="http://schemas.microsoft.com/office/drawing/2014/main" id="{AFAE226D-4C58-E3A4-062F-15E38709C20D}"/>
              </a:ext>
            </a:extLst>
          </p:cNvPr>
          <p:cNvSpPr/>
          <p:nvPr/>
        </p:nvSpPr>
        <p:spPr>
          <a:xfrm rot="7717906">
            <a:off x="934834" y="2844221"/>
            <a:ext cx="4966851" cy="1922592"/>
          </a:xfrm>
          <a:prstGeom prst="arc">
            <a:avLst>
              <a:gd name="adj1" fmla="val 11126709"/>
              <a:gd name="adj2" fmla="val 1171252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DB71B4-1385-FFA6-A822-9F900AF5C4DB}"/>
              </a:ext>
            </a:extLst>
          </p:cNvPr>
          <p:cNvSpPr/>
          <p:nvPr/>
        </p:nvSpPr>
        <p:spPr>
          <a:xfrm>
            <a:off x="928688" y="6345655"/>
            <a:ext cx="1350168" cy="455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BB76878-AF42-B5AF-56FF-5FE294D6555C}"/>
              </a:ext>
            </a:extLst>
          </p:cNvPr>
          <p:cNvSpPr/>
          <p:nvPr/>
        </p:nvSpPr>
        <p:spPr>
          <a:xfrm>
            <a:off x="9736931" y="6472238"/>
            <a:ext cx="1849479" cy="281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92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07D3BAD-51D4-962A-69C0-03D1D80CA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28" y="47726"/>
            <a:ext cx="9994594" cy="6762548"/>
          </a:xfrm>
          <a:prstGeom prst="rect">
            <a:avLst/>
          </a:prstGeom>
        </p:spPr>
      </p:pic>
      <p:sp>
        <p:nvSpPr>
          <p:cNvPr id="4" name="星形: 五角 3">
            <a:extLst>
              <a:ext uri="{FF2B5EF4-FFF2-40B4-BE49-F238E27FC236}">
                <a16:creationId xmlns:a16="http://schemas.microsoft.com/office/drawing/2014/main" id="{A8733881-F60B-3F19-3C21-C7A10E13B61A}"/>
              </a:ext>
            </a:extLst>
          </p:cNvPr>
          <p:cNvSpPr/>
          <p:nvPr/>
        </p:nvSpPr>
        <p:spPr>
          <a:xfrm>
            <a:off x="2388151" y="546497"/>
            <a:ext cx="350044" cy="35004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E23547-706D-DE28-77BA-FEE8E8BF0928}"/>
              </a:ext>
            </a:extLst>
          </p:cNvPr>
          <p:cNvSpPr txBox="1"/>
          <p:nvPr/>
        </p:nvSpPr>
        <p:spPr>
          <a:xfrm>
            <a:off x="8093871" y="3676710"/>
            <a:ext cx="2093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Jing-dong Zhang: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Beijing Normal University,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Haidian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Bejing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China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75E1074D-51DF-64DF-3A2D-F6084FF77D59}"/>
              </a:ext>
            </a:extLst>
          </p:cNvPr>
          <p:cNvSpPr/>
          <p:nvPr/>
        </p:nvSpPr>
        <p:spPr>
          <a:xfrm>
            <a:off x="2738195" y="467916"/>
            <a:ext cx="350044" cy="35004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星形: 五角 6">
            <a:extLst>
              <a:ext uri="{FF2B5EF4-FFF2-40B4-BE49-F238E27FC236}">
                <a16:creationId xmlns:a16="http://schemas.microsoft.com/office/drawing/2014/main" id="{BA0C788E-BB01-D72D-16A5-2FCEB41D6F4E}"/>
              </a:ext>
            </a:extLst>
          </p:cNvPr>
          <p:cNvSpPr/>
          <p:nvPr/>
        </p:nvSpPr>
        <p:spPr>
          <a:xfrm>
            <a:off x="8857533" y="5439965"/>
            <a:ext cx="350044" cy="35004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8A4E1E3D-3919-B230-510B-59C15819B3B6}"/>
              </a:ext>
            </a:extLst>
          </p:cNvPr>
          <p:cNvSpPr/>
          <p:nvPr/>
        </p:nvSpPr>
        <p:spPr>
          <a:xfrm>
            <a:off x="3247904" y="642938"/>
            <a:ext cx="350044" cy="35004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A8DD0F64-156F-D161-D670-2298618E1015}"/>
              </a:ext>
            </a:extLst>
          </p:cNvPr>
          <p:cNvSpPr/>
          <p:nvPr/>
        </p:nvSpPr>
        <p:spPr>
          <a:xfrm>
            <a:off x="4278390" y="817960"/>
            <a:ext cx="350044" cy="35004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1478E0-BACC-370C-B7F0-FC03E105B764}"/>
              </a:ext>
            </a:extLst>
          </p:cNvPr>
          <p:cNvSpPr txBox="1"/>
          <p:nvPr/>
        </p:nvSpPr>
        <p:spPr>
          <a:xfrm>
            <a:off x="5935266" y="357932"/>
            <a:ext cx="2093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Hao Li: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TIPC, CAS,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Haidian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Beijing, China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1F2F6C-8268-1902-2D1D-866BA9024D2C}"/>
              </a:ext>
            </a:extLst>
          </p:cNvPr>
          <p:cNvSpPr txBox="1"/>
          <p:nvPr/>
        </p:nvSpPr>
        <p:spPr>
          <a:xfrm>
            <a:off x="3247904" y="1690617"/>
            <a:ext cx="2093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Yiran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Liu: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ICCAS,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Haidian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Beijing, China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DFEFAB1-BEC2-F94B-4B90-519FD45BB952}"/>
              </a:ext>
            </a:extLst>
          </p:cNvPr>
          <p:cNvSpPr txBox="1"/>
          <p:nvPr/>
        </p:nvSpPr>
        <p:spPr>
          <a:xfrm>
            <a:off x="-37150" y="1314279"/>
            <a:ext cx="2252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He Hao &amp;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Hangrui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Wu: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Peking University,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Haidian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Beijing, China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1717197-6A81-2409-D781-23D911EC3323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843088" y="896540"/>
            <a:ext cx="611916" cy="42019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1D606E3-FBAF-4228-516E-823A932627CE}"/>
              </a:ext>
            </a:extLst>
          </p:cNvPr>
          <p:cNvCxnSpPr>
            <a:cxnSpLocks/>
          </p:cNvCxnSpPr>
          <p:nvPr/>
        </p:nvCxnSpPr>
        <p:spPr>
          <a:xfrm flipV="1">
            <a:off x="1893094" y="896540"/>
            <a:ext cx="964406" cy="42019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E5222F6-1A7C-608E-EC8A-99BF44DB2512}"/>
              </a:ext>
            </a:extLst>
          </p:cNvPr>
          <p:cNvCxnSpPr>
            <a:cxnSpLocks/>
          </p:cNvCxnSpPr>
          <p:nvPr/>
        </p:nvCxnSpPr>
        <p:spPr>
          <a:xfrm>
            <a:off x="3436144" y="992982"/>
            <a:ext cx="321469" cy="7643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B35156D-91CD-68F0-F070-67CE38CD4592}"/>
              </a:ext>
            </a:extLst>
          </p:cNvPr>
          <p:cNvCxnSpPr>
            <a:cxnSpLocks/>
          </p:cNvCxnSpPr>
          <p:nvPr/>
        </p:nvCxnSpPr>
        <p:spPr>
          <a:xfrm flipV="1">
            <a:off x="4628434" y="642938"/>
            <a:ext cx="1306832" cy="25360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E51655B-BD2F-3257-D071-0CCFB4B47E6C}"/>
              </a:ext>
            </a:extLst>
          </p:cNvPr>
          <p:cNvCxnSpPr>
            <a:cxnSpLocks/>
          </p:cNvCxnSpPr>
          <p:nvPr/>
        </p:nvCxnSpPr>
        <p:spPr>
          <a:xfrm>
            <a:off x="8929688" y="4753928"/>
            <a:ext cx="102867" cy="68603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076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90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苏 世龙</dc:creator>
  <cp:lastModifiedBy>苏 世龙</cp:lastModifiedBy>
  <cp:revision>4</cp:revision>
  <dcterms:created xsi:type="dcterms:W3CDTF">2022-07-01T13:53:02Z</dcterms:created>
  <dcterms:modified xsi:type="dcterms:W3CDTF">2022-07-28T01:38:11Z</dcterms:modified>
</cp:coreProperties>
</file>