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801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E6990-181F-4FB3-B4E6-98A9CC35F4F5}" v="206" dt="2022-10-16T08:48:3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54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4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4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7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16,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5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66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9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03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8" r:id="rId6"/>
    <p:sldLayoutId id="2147483873" r:id="rId7"/>
    <p:sldLayoutId id="2147483874" r:id="rId8"/>
    <p:sldLayoutId id="2147483875" r:id="rId9"/>
    <p:sldLayoutId id="2147483877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89" r:id="rId6"/>
    <p:sldLayoutId id="2147483794" r:id="rId7"/>
    <p:sldLayoutId id="2147483790" r:id="rId8"/>
    <p:sldLayoutId id="2147483791" r:id="rId9"/>
    <p:sldLayoutId id="2147483792" r:id="rId10"/>
    <p:sldLayoutId id="2147483793" r:id="rId11"/>
    <p:sldLayoutId id="21474837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977" y="626781"/>
            <a:ext cx="7601446" cy="17570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ell MT"/>
                <a:ea typeface="Batang"/>
                <a:cs typeface="Calibri Light"/>
              </a:rPr>
              <a:t>Oasis </a:t>
            </a:r>
            <a:r>
              <a:rPr lang="en-US" sz="4400" b="1" dirty="0" err="1">
                <a:solidFill>
                  <a:srgbClr val="0070C0"/>
                </a:solidFill>
                <a:latin typeface="Bell MT"/>
                <a:ea typeface="Batang"/>
                <a:cs typeface="Calibri Light"/>
              </a:rPr>
              <a:t>Infobyte</a:t>
            </a:r>
            <a:endParaRPr lang="en-US" sz="4400" b="1" dirty="0" err="1">
              <a:latin typeface="Bell MT"/>
              <a:ea typeface="Batang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930" y="5734319"/>
            <a:ext cx="7076141" cy="809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ea typeface="Batang"/>
              </a:rPr>
              <a:t>-BNV SRAVYA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D356D-B154-4C00-EDA4-59948522F1F7}"/>
              </a:ext>
            </a:extLst>
          </p:cNvPr>
          <p:cNvSpPr txBox="1"/>
          <p:nvPr/>
        </p:nvSpPr>
        <p:spPr>
          <a:xfrm>
            <a:off x="4114800" y="2743200"/>
            <a:ext cx="44005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   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LEVEL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EB2464-E235-9A7E-BCCA-8A9DD71B3488}"/>
              </a:ext>
            </a:extLst>
          </p:cNvPr>
          <p:cNvSpPr txBox="1"/>
          <p:nvPr/>
        </p:nvSpPr>
        <p:spPr>
          <a:xfrm>
            <a:off x="3416300" y="4051300"/>
            <a:ext cx="6019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TASK 1:  CALCULATOR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ArchiveVTI</vt:lpstr>
      <vt:lpstr>BrushVTI</vt:lpstr>
      <vt:lpstr>Oasis Infobyte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</cp:revision>
  <dcterms:created xsi:type="dcterms:W3CDTF">2022-10-16T08:37:22Z</dcterms:created>
  <dcterms:modified xsi:type="dcterms:W3CDTF">2022-10-16T08:49:56Z</dcterms:modified>
</cp:coreProperties>
</file>