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9" r:id="rId1"/>
    <p:sldMasterId id="2147483801" r:id="rId2"/>
  </p:sld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3E6990-181F-4FB3-B4E6-98A9CC35F4F5}" v="231" dt="2022-10-16T08:50:24.5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1T21:29:10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E56D6-F195-48D7-978E-7EE16D430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946" y="1104900"/>
            <a:ext cx="8376514" cy="3120504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72F42-5C88-4F7D-803B-C371B570D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8039" y="4442385"/>
            <a:ext cx="6074328" cy="984023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i="0" spc="16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384F3-2D6A-49F6-8F79-F3955E904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259A-1FE3-4FF9-8A07-BDD8177164ED}" type="datetime4">
              <a:rPr lang="en-US" smtClean="0"/>
              <a:t>October 16,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63F32-CD31-4801-BAE4-09EEB1262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5D34C-49ED-4ADB-8693-73B790764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787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0171A2-02C1-4543-8B6B-FCF7E6971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50879" y="1825625"/>
            <a:ext cx="9810604" cy="451669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5027C-A386-44E4-AFE1-33AFFDA3A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C3C8F-D4A7-4EAD-92AD-82C91CB8BB85}" type="datetime4">
              <a:rPr lang="en-US" smtClean="0"/>
              <a:t>October 16,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BF710-0558-4457-825D-48713CAED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7F93D-5DC3-4C36-AEB0-79CDB15C3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7CFC0C8-11FE-4003-B2D6-B7B8E2790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74547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B41C5-3638-439D-BA61-4DAA142226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464025"/>
            <a:ext cx="2161540" cy="58002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9B91A0-A376-483C-926E-189F376E5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64023"/>
            <a:ext cx="7886700" cy="58002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134E-B7D5-4664-BB2E-6A98ED630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1D41-E33C-4BC7-8272-37E8417FD097}" type="datetime4">
              <a:rPr lang="en-US" smtClean="0"/>
              <a:t>October 16,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54E2A-B1CE-4F2E-9D9A-D47E514D5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7C304-46A8-4179-87A2-B8CC10B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9760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4488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9975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8887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5921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6592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9143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632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66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7B333-9E16-4502-96B5-3F586B7E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D0795-5EC7-4FF8-9FC7-22AFA3C55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2DA5B-9862-4A23-8FEC-5C1ABC2E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506456" y="5074920"/>
            <a:ext cx="2647667" cy="365125"/>
          </a:xfrm>
        </p:spPr>
        <p:txBody>
          <a:bodyPr/>
          <a:lstStyle/>
          <a:p>
            <a:fld id="{5D340FED-6E95-4177-A7EF-CD303B9E611D}" type="datetime4">
              <a:rPr lang="en-US" smtClean="0"/>
              <a:t>October 16,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D9A4B-0DA7-46BB-9DCE-3F26075C4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451592" y="1408176"/>
            <a:ext cx="277049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A7C47-81AC-431C-A7C3-2BC71AD14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8016" y="3136392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123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148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9475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21742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499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D2E47-4DC7-46C4-9407-FA4CF7E0A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13" y="1709738"/>
            <a:ext cx="9087774" cy="3438524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7B502-122E-4177-A408-FC436A254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2513" y="5148262"/>
            <a:ext cx="8844522" cy="113823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29696-2AEF-4765-B33E-7DA328E4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962CB-39AD-45A9-800F-54DAB53D6021}" type="datetime4">
              <a:rPr lang="en-US" smtClean="0"/>
              <a:t>October 16,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9B2E4-2F1C-4FEE-AAB2-4FCC3EEFD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7D4B8-E107-480A-AA17-261CA49B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017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8BAE8-3305-4F08-BECB-56AD7FD4E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021AC-6D8D-4D24-8B01-8AE8F41BE4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0878" y="1825624"/>
            <a:ext cx="4473622" cy="4460875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02920">
              <a:defRPr/>
            </a:lvl3pPr>
            <a:lvl4pPr marL="548640" indent="0">
              <a:buFontTx/>
              <a:buNone/>
              <a:defRPr/>
            </a:lvl4pPr>
            <a:lvl5pPr marL="7315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7F49C-3DB3-40B7-89B3-E3BC32FC1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44540" y="1825624"/>
            <a:ext cx="5016943" cy="4460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33D58-BDF5-4F1F-806B-0491CB362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DF93D-55AB-4606-B9D7-742F1FC51983}" type="datetime4">
              <a:rPr lang="en-US" smtClean="0"/>
              <a:t>October 16, 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BCBFD-1FE1-441A-B3AF-C3E7E7B8D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CE272-E6FB-455B-BACB-2471D66D9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352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3A4FB-9EF5-4D6C-A275-2DE1077A2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1563" y="1835219"/>
            <a:ext cx="445293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9972A-4D34-4A9F-84EB-8D64A703B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1562" y="2717801"/>
            <a:ext cx="4452938" cy="3559452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BBDDE3-C8D7-4600-8259-24E1F8118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44540" y="1835219"/>
            <a:ext cx="5016943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649FFF-44C7-4256-AFE1-C5457C7AB5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44540" y="2717800"/>
            <a:ext cx="5016943" cy="3559453"/>
          </a:xfrm>
        </p:spPr>
        <p:txBody>
          <a:bodyPr/>
          <a:lstStyle>
            <a:lvl2pPr marL="457200" indent="0"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EC6ACF-080E-4B7C-B0C0-77E90C16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2841D-FB5C-47AB-B2FF-32E855C1EA71}" type="datetime4">
              <a:rPr lang="en-US" smtClean="0"/>
              <a:t>October 16,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A68C0B-BC90-4ADA-B6E6-2B30BFF9E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BCE559-C82B-4E27-965B-4AC3C66F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3752B99E-38EC-4745-889B-124D34759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11666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DE7304-D393-47F0-ACCC-1F72EFCCE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37E9-D174-424D-BEE8-AFC4CA5F9F97}" type="datetime4">
              <a:rPr lang="en-US" smtClean="0"/>
              <a:t>October 16,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8451FF-032D-4787-BA4B-5EB415494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7511D-7256-4A08-BF62-3B3F821A6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3FCDA27-1C47-4EA1-A160-EC91FD88B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26902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DE8ADA-7BF8-433A-8770-61C690F37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44C0-F7AC-49C2-8289-1E7A86D9FB50}" type="datetime4">
              <a:rPr lang="en-US" smtClean="0"/>
              <a:t>October 16,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357B86-EC22-49C6-BBC6-639D57D1A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3764B-CF91-4C81-B4C3-5B5E5A97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468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E4801-B0C7-4458-B413-24D6E68FA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33" y="457200"/>
            <a:ext cx="4170355" cy="191750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A0C76-733A-488A-89FB-7D04FD64B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1637" y="457200"/>
            <a:ext cx="5562601" cy="5943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45B9DE-016A-4B31-BB52-99C76E28B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3633" y="2374708"/>
            <a:ext cx="4170355" cy="40260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D6CC3-66DD-4D9A-A9C7-F588BA88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84BC-6E78-40D1-8831-40AB1F596614}" type="datetime4">
              <a:rPr lang="en-US" smtClean="0"/>
              <a:t>October 16,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59FC8-04EF-4F7D-8E43-4EE0E95DA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1C964-4227-4DEE-87A1-026162DD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52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0EB4E-D4BB-4C86-A820-63474E5A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038" y="457199"/>
            <a:ext cx="3913241" cy="19288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FA99A1-8FAF-415D-A399-1B2C2A0F23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57752" y="457200"/>
            <a:ext cx="6110288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15BEE-9915-4637-85A2-2AF2872C7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2038" y="2386013"/>
            <a:ext cx="3913241" cy="40147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3427C-3B67-4ED4-925D-04B9C09AA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080F-3961-4D42-BEDE-84A1FED032F1}" type="datetime4">
              <a:rPr lang="en-US" smtClean="0"/>
              <a:t>October 16,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5DAFD-22DE-4E9E-9C72-B16C1F27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8EE99-49CC-4A30-8ADA-39EFD8DAA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739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customXml" Target="../ink/ink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erson in a dark room&#10;&#10;Description automatically generated">
            <a:extLst>
              <a:ext uri="{FF2B5EF4-FFF2-40B4-BE49-F238E27FC236}">
                <a16:creationId xmlns:a16="http://schemas.microsoft.com/office/drawing/2014/main" id="{DEB2E8C4-C3E7-4048-A43D-9859510CFA9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FBD2E1-C16B-4996-869C-DD03823A8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4DB6A-ED8E-4755-BC7A-B7AA65244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0879" y="1825624"/>
            <a:ext cx="9810604" cy="4428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5CE27-B558-4B88-ACE3-B704231277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A33960BD-7AC1-4217-9611-AAA56D3EE38F}" type="datetime4">
              <a:rPr lang="en-US" smtClean="0"/>
              <a:pPr/>
              <a:t>October 16, 2022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E5D61-F203-4F00-9CF1-AB0AE4937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F38BD-5F38-4F6E-B5DD-EB1AF0600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14:cNvPr>
              <p14:cNvContentPartPr/>
              <p14:nvPr/>
            </p14:nvContentPartPr>
            <p14:xfrm>
              <a:off x="12490710" y="6342652"/>
              <a:ext cx="360" cy="3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65030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8" r:id="rId1"/>
    <p:sldLayoutId id="2147483869" r:id="rId2"/>
    <p:sldLayoutId id="2147483870" r:id="rId3"/>
    <p:sldLayoutId id="2147483871" r:id="rId4"/>
    <p:sldLayoutId id="2147483872" r:id="rId5"/>
    <p:sldLayoutId id="2147483878" r:id="rId6"/>
    <p:sldLayoutId id="2147483873" r:id="rId7"/>
    <p:sldLayoutId id="2147483874" r:id="rId8"/>
    <p:sldLayoutId id="2147483875" r:id="rId9"/>
    <p:sldLayoutId id="2147483877" r:id="rId10"/>
    <p:sldLayoutId id="2147483876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2800" kern="1200" cap="all" spc="600" baseline="0">
          <a:solidFill>
            <a:schemeClr val="tx1">
              <a:lumMod val="85000"/>
              <a:lumOff val="15000"/>
            </a:schemeClr>
          </a:solidFill>
          <a:latin typeface="+mj-lt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1pPr>
      <a:lvl2pPr marL="274320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8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2pPr>
      <a:lvl3pPr marL="605790" indent="-28575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3pPr>
      <a:lvl4pPr marL="630936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4pPr>
      <a:lvl5pPr marL="82296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304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789" r:id="rId6"/>
    <p:sldLayoutId id="2147483794" r:id="rId7"/>
    <p:sldLayoutId id="2147483790" r:id="rId8"/>
    <p:sldLayoutId id="2147483791" r:id="rId9"/>
    <p:sldLayoutId id="2147483792" r:id="rId10"/>
    <p:sldLayoutId id="2147483793" r:id="rId11"/>
    <p:sldLayoutId id="214748379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7">
            <a:extLst>
              <a:ext uri="{FF2B5EF4-FFF2-40B4-BE49-F238E27FC236}">
                <a16:creationId xmlns:a16="http://schemas.microsoft.com/office/drawing/2014/main" id="{0262E669-7774-4EAE-BBCE-F9FFE664D5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9">
            <a:extLst>
              <a:ext uri="{FF2B5EF4-FFF2-40B4-BE49-F238E27FC236}">
                <a16:creationId xmlns:a16="http://schemas.microsoft.com/office/drawing/2014/main" id="{D0838CA9-6736-4868-BAC7-C020254B5B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7463" y="1144989"/>
            <a:ext cx="9677074" cy="4048564"/>
          </a:xfrm>
          <a:custGeom>
            <a:avLst/>
            <a:gdLst>
              <a:gd name="connsiteX0" fmla="*/ 0 w 8037833"/>
              <a:gd name="connsiteY0" fmla="*/ 0 h 3771414"/>
              <a:gd name="connsiteX1" fmla="*/ 8037833 w 8037833"/>
              <a:gd name="connsiteY1" fmla="*/ 702854 h 3771414"/>
              <a:gd name="connsiteX2" fmla="*/ 8037833 w 8037833"/>
              <a:gd name="connsiteY2" fmla="*/ 3110335 h 3771414"/>
              <a:gd name="connsiteX3" fmla="*/ 8034343 w 8037833"/>
              <a:gd name="connsiteY3" fmla="*/ 3109810 h 3771414"/>
              <a:gd name="connsiteX4" fmla="*/ 7877229 w 8037833"/>
              <a:gd name="connsiteY4" fmla="*/ 3131056 h 3771414"/>
              <a:gd name="connsiteX5" fmla="*/ 7807644 w 8037833"/>
              <a:gd name="connsiteY5" fmla="*/ 3086007 h 3771414"/>
              <a:gd name="connsiteX6" fmla="*/ 7607062 w 8037833"/>
              <a:gd name="connsiteY6" fmla="*/ 3074909 h 3771414"/>
              <a:gd name="connsiteX7" fmla="*/ 7351256 w 8037833"/>
              <a:gd name="connsiteY7" fmla="*/ 3263533 h 3771414"/>
              <a:gd name="connsiteX8" fmla="*/ 7241630 w 8037833"/>
              <a:gd name="connsiteY8" fmla="*/ 3245856 h 3771414"/>
              <a:gd name="connsiteX9" fmla="*/ 7197338 w 8037833"/>
              <a:gd name="connsiteY9" fmla="*/ 3211988 h 3771414"/>
              <a:gd name="connsiteX10" fmla="*/ 7180777 w 8037833"/>
              <a:gd name="connsiteY10" fmla="*/ 3210063 h 3771414"/>
              <a:gd name="connsiteX11" fmla="*/ 7146896 w 8037833"/>
              <a:gd name="connsiteY11" fmla="*/ 3244212 h 3771414"/>
              <a:gd name="connsiteX12" fmla="*/ 7101771 w 8037833"/>
              <a:gd name="connsiteY12" fmla="*/ 3244252 h 3771414"/>
              <a:gd name="connsiteX13" fmla="*/ 7047844 w 8037833"/>
              <a:gd name="connsiteY13" fmla="*/ 3291028 h 3771414"/>
              <a:gd name="connsiteX14" fmla="*/ 6869803 w 8037833"/>
              <a:gd name="connsiteY14" fmla="*/ 3307526 h 3771414"/>
              <a:gd name="connsiteX15" fmla="*/ 6819463 w 8037833"/>
              <a:gd name="connsiteY15" fmla="*/ 3355861 h 3771414"/>
              <a:gd name="connsiteX16" fmla="*/ 6797198 w 8037833"/>
              <a:gd name="connsiteY16" fmla="*/ 3365493 h 3771414"/>
              <a:gd name="connsiteX17" fmla="*/ 6760989 w 8037833"/>
              <a:gd name="connsiteY17" fmla="*/ 3411424 h 3771414"/>
              <a:gd name="connsiteX18" fmla="*/ 6633643 w 8037833"/>
              <a:gd name="connsiteY18" fmla="*/ 3335413 h 3771414"/>
              <a:gd name="connsiteX19" fmla="*/ 6462092 w 8037833"/>
              <a:gd name="connsiteY19" fmla="*/ 3360766 h 3771414"/>
              <a:gd name="connsiteX20" fmla="*/ 6303479 w 8037833"/>
              <a:gd name="connsiteY20" fmla="*/ 3307079 h 3771414"/>
              <a:gd name="connsiteX21" fmla="*/ 6210639 w 8037833"/>
              <a:gd name="connsiteY21" fmla="*/ 3322783 h 3771414"/>
              <a:gd name="connsiteX22" fmla="*/ 6184923 w 8037833"/>
              <a:gd name="connsiteY22" fmla="*/ 3365368 h 3771414"/>
              <a:gd name="connsiteX23" fmla="*/ 5949057 w 8037833"/>
              <a:gd name="connsiteY23" fmla="*/ 3366889 h 3771414"/>
              <a:gd name="connsiteX24" fmla="*/ 5891274 w 8037833"/>
              <a:gd name="connsiteY24" fmla="*/ 3384918 h 3771414"/>
              <a:gd name="connsiteX25" fmla="*/ 5835383 w 8037833"/>
              <a:gd name="connsiteY25" fmla="*/ 3364766 h 3771414"/>
              <a:gd name="connsiteX26" fmla="*/ 5746050 w 8037833"/>
              <a:gd name="connsiteY26" fmla="*/ 3413379 h 3771414"/>
              <a:gd name="connsiteX27" fmla="*/ 5613670 w 8037833"/>
              <a:gd name="connsiteY27" fmla="*/ 3415908 h 3771414"/>
              <a:gd name="connsiteX28" fmla="*/ 5535334 w 8037833"/>
              <a:gd name="connsiteY28" fmla="*/ 3424281 h 3771414"/>
              <a:gd name="connsiteX29" fmla="*/ 5506940 w 8037833"/>
              <a:gd name="connsiteY29" fmla="*/ 3438236 h 3771414"/>
              <a:gd name="connsiteX30" fmla="*/ 5466372 w 8037833"/>
              <a:gd name="connsiteY30" fmla="*/ 3450482 h 3771414"/>
              <a:gd name="connsiteX31" fmla="*/ 5395833 w 8037833"/>
              <a:gd name="connsiteY31" fmla="*/ 3480431 h 3771414"/>
              <a:gd name="connsiteX32" fmla="*/ 5299224 w 8037833"/>
              <a:gd name="connsiteY32" fmla="*/ 3506167 h 3771414"/>
              <a:gd name="connsiteX33" fmla="*/ 5223043 w 8037833"/>
              <a:gd name="connsiteY33" fmla="*/ 3478901 h 3771414"/>
              <a:gd name="connsiteX34" fmla="*/ 5217733 w 8037833"/>
              <a:gd name="connsiteY34" fmla="*/ 3487700 h 3771414"/>
              <a:gd name="connsiteX35" fmla="*/ 5167992 w 8037833"/>
              <a:gd name="connsiteY35" fmla="*/ 3491322 h 3771414"/>
              <a:gd name="connsiteX36" fmla="*/ 4987020 w 8037833"/>
              <a:gd name="connsiteY36" fmla="*/ 3448500 h 3771414"/>
              <a:gd name="connsiteX37" fmla="*/ 4890003 w 8037833"/>
              <a:gd name="connsiteY37" fmla="*/ 3457111 h 3771414"/>
              <a:gd name="connsiteX38" fmla="*/ 4856654 w 8037833"/>
              <a:gd name="connsiteY38" fmla="*/ 3469117 h 3771414"/>
              <a:gd name="connsiteX39" fmla="*/ 4800711 w 8037833"/>
              <a:gd name="connsiteY39" fmla="*/ 3488678 h 3771414"/>
              <a:gd name="connsiteX40" fmla="*/ 4761569 w 8037833"/>
              <a:gd name="connsiteY40" fmla="*/ 3525340 h 3771414"/>
              <a:gd name="connsiteX41" fmla="*/ 4713734 w 8037833"/>
              <a:gd name="connsiteY41" fmla="*/ 3532961 h 3771414"/>
              <a:gd name="connsiteX42" fmla="*/ 4699169 w 8037833"/>
              <a:gd name="connsiteY42" fmla="*/ 3506225 h 3771414"/>
              <a:gd name="connsiteX43" fmla="*/ 4649120 w 8037833"/>
              <a:gd name="connsiteY43" fmla="*/ 3523629 h 3771414"/>
              <a:gd name="connsiteX44" fmla="*/ 4573578 w 8037833"/>
              <a:gd name="connsiteY44" fmla="*/ 3553160 h 3771414"/>
              <a:gd name="connsiteX45" fmla="*/ 4529117 w 8037833"/>
              <a:gd name="connsiteY45" fmla="*/ 3562829 h 3771414"/>
              <a:gd name="connsiteX46" fmla="*/ 4408641 w 8037833"/>
              <a:gd name="connsiteY46" fmla="*/ 3597237 h 3771414"/>
              <a:gd name="connsiteX47" fmla="*/ 4288710 w 8037833"/>
              <a:gd name="connsiteY47" fmla="*/ 3637793 h 3771414"/>
              <a:gd name="connsiteX48" fmla="*/ 4234393 w 8037833"/>
              <a:gd name="connsiteY48" fmla="*/ 3691813 h 3771414"/>
              <a:gd name="connsiteX49" fmla="*/ 4227541 w 8037833"/>
              <a:gd name="connsiteY49" fmla="*/ 3694215 h 3771414"/>
              <a:gd name="connsiteX50" fmla="*/ 4208725 w 8037833"/>
              <a:gd name="connsiteY50" fmla="*/ 3692078 h 3771414"/>
              <a:gd name="connsiteX51" fmla="*/ 4201632 w 8037833"/>
              <a:gd name="connsiteY51" fmla="*/ 3689839 h 3771414"/>
              <a:gd name="connsiteX52" fmla="*/ 4191289 w 8037833"/>
              <a:gd name="connsiteY52" fmla="*/ 3689617 h 3771414"/>
              <a:gd name="connsiteX53" fmla="*/ 4191039 w 8037833"/>
              <a:gd name="connsiteY53" fmla="*/ 3690068 h 3771414"/>
              <a:gd name="connsiteX54" fmla="*/ 4181340 w 8037833"/>
              <a:gd name="connsiteY54" fmla="*/ 3688966 h 3771414"/>
              <a:gd name="connsiteX55" fmla="*/ 4133816 w 8037833"/>
              <a:gd name="connsiteY55" fmla="*/ 3677802 h 3771414"/>
              <a:gd name="connsiteX56" fmla="*/ 4071732 w 8037833"/>
              <a:gd name="connsiteY56" fmla="*/ 3719750 h 3771414"/>
              <a:gd name="connsiteX57" fmla="*/ 4045924 w 8037833"/>
              <a:gd name="connsiteY57" fmla="*/ 3726641 h 3771414"/>
              <a:gd name="connsiteX58" fmla="*/ 4032171 w 8037833"/>
              <a:gd name="connsiteY58" fmla="*/ 3732760 h 3771414"/>
              <a:gd name="connsiteX59" fmla="*/ 4031335 w 8037833"/>
              <a:gd name="connsiteY59" fmla="*/ 3734716 h 3771414"/>
              <a:gd name="connsiteX60" fmla="*/ 3985774 w 8037833"/>
              <a:gd name="connsiteY60" fmla="*/ 3723784 h 3771414"/>
              <a:gd name="connsiteX61" fmla="*/ 3979769 w 8037833"/>
              <a:gd name="connsiteY61" fmla="*/ 3726006 h 3771414"/>
              <a:gd name="connsiteX62" fmla="*/ 3950014 w 8037833"/>
              <a:gd name="connsiteY62" fmla="*/ 3714179 h 3771414"/>
              <a:gd name="connsiteX63" fmla="*/ 3934671 w 8037833"/>
              <a:gd name="connsiteY63" fmla="*/ 3710576 h 3771414"/>
              <a:gd name="connsiteX64" fmla="*/ 3930274 w 8037833"/>
              <a:gd name="connsiteY64" fmla="*/ 3704385 h 3771414"/>
              <a:gd name="connsiteX65" fmla="*/ 3907660 w 8037833"/>
              <a:gd name="connsiteY65" fmla="*/ 3701693 h 3771414"/>
              <a:gd name="connsiteX66" fmla="*/ 3905087 w 8037833"/>
              <a:gd name="connsiteY66" fmla="*/ 3703335 h 3771414"/>
              <a:gd name="connsiteX67" fmla="*/ 3886347 w 8037833"/>
              <a:gd name="connsiteY67" fmla="*/ 3693857 h 3771414"/>
              <a:gd name="connsiteX68" fmla="*/ 3870533 w 8037833"/>
              <a:gd name="connsiteY68" fmla="*/ 3677142 h 3771414"/>
              <a:gd name="connsiteX69" fmla="*/ 3678563 w 8037833"/>
              <a:gd name="connsiteY69" fmla="*/ 3681723 h 3771414"/>
              <a:gd name="connsiteX70" fmla="*/ 3511920 w 8037833"/>
              <a:gd name="connsiteY70" fmla="*/ 3609378 h 3771414"/>
              <a:gd name="connsiteX71" fmla="*/ 3407752 w 8037833"/>
              <a:gd name="connsiteY71" fmla="*/ 3613827 h 3771414"/>
              <a:gd name="connsiteX72" fmla="*/ 3373519 w 8037833"/>
              <a:gd name="connsiteY72" fmla="*/ 3653022 h 3771414"/>
              <a:gd name="connsiteX73" fmla="*/ 3114267 w 8037833"/>
              <a:gd name="connsiteY73" fmla="*/ 3626220 h 3771414"/>
              <a:gd name="connsiteX74" fmla="*/ 3048270 w 8037833"/>
              <a:gd name="connsiteY74" fmla="*/ 3637186 h 3771414"/>
              <a:gd name="connsiteX75" fmla="*/ 2989722 w 8037833"/>
              <a:gd name="connsiteY75" fmla="*/ 3610467 h 3771414"/>
              <a:gd name="connsiteX76" fmla="*/ 2965734 w 8037833"/>
              <a:gd name="connsiteY76" fmla="*/ 3622913 h 3771414"/>
              <a:gd name="connsiteX77" fmla="*/ 2961603 w 8037833"/>
              <a:gd name="connsiteY77" fmla="*/ 3625458 h 3771414"/>
              <a:gd name="connsiteX78" fmla="*/ 2944959 w 8037833"/>
              <a:gd name="connsiteY78" fmla="*/ 3626960 h 3771414"/>
              <a:gd name="connsiteX79" fmla="*/ 2940402 w 8037833"/>
              <a:gd name="connsiteY79" fmla="*/ 3638237 h 3771414"/>
              <a:gd name="connsiteX80" fmla="*/ 2915449 w 8037833"/>
              <a:gd name="connsiteY80" fmla="*/ 3648276 h 3771414"/>
              <a:gd name="connsiteX81" fmla="*/ 2884777 w 8037833"/>
              <a:gd name="connsiteY81" fmla="*/ 3648012 h 3771414"/>
              <a:gd name="connsiteX82" fmla="*/ 2739034 w 8037833"/>
              <a:gd name="connsiteY82" fmla="*/ 3634633 h 3771414"/>
              <a:gd name="connsiteX83" fmla="*/ 2651827 w 8037833"/>
              <a:gd name="connsiteY83" fmla="*/ 3633543 h 3771414"/>
              <a:gd name="connsiteX84" fmla="*/ 2618680 w 8037833"/>
              <a:gd name="connsiteY84" fmla="*/ 3643992 h 3771414"/>
              <a:gd name="connsiteX85" fmla="*/ 2572404 w 8037833"/>
              <a:gd name="connsiteY85" fmla="*/ 3651280 h 3771414"/>
              <a:gd name="connsiteX86" fmla="*/ 2490721 w 8037833"/>
              <a:gd name="connsiteY86" fmla="*/ 3672550 h 3771414"/>
              <a:gd name="connsiteX87" fmla="*/ 2381001 w 8037833"/>
              <a:gd name="connsiteY87" fmla="*/ 3686506 h 3771414"/>
              <a:gd name="connsiteX88" fmla="*/ 2301172 w 8037833"/>
              <a:gd name="connsiteY88" fmla="*/ 3650290 h 3771414"/>
              <a:gd name="connsiteX89" fmla="*/ 2294102 w 8037833"/>
              <a:gd name="connsiteY89" fmla="*/ 3658388 h 3771414"/>
              <a:gd name="connsiteX90" fmla="*/ 2238966 w 8037833"/>
              <a:gd name="connsiteY90" fmla="*/ 3656014 h 3771414"/>
              <a:gd name="connsiteX91" fmla="*/ 2046240 w 8037833"/>
              <a:gd name="connsiteY91" fmla="*/ 3591772 h 3771414"/>
              <a:gd name="connsiteX92" fmla="*/ 1938480 w 8037833"/>
              <a:gd name="connsiteY92" fmla="*/ 3588676 h 3771414"/>
              <a:gd name="connsiteX93" fmla="*/ 1900166 w 8037833"/>
              <a:gd name="connsiteY93" fmla="*/ 3596595 h 3771414"/>
              <a:gd name="connsiteX94" fmla="*/ 1835976 w 8037833"/>
              <a:gd name="connsiteY94" fmla="*/ 3609302 h 3771414"/>
              <a:gd name="connsiteX95" fmla="*/ 1787830 w 8037833"/>
              <a:gd name="connsiteY95" fmla="*/ 3641005 h 3771414"/>
              <a:gd name="connsiteX96" fmla="*/ 1734224 w 8037833"/>
              <a:gd name="connsiteY96" fmla="*/ 3642830 h 3771414"/>
              <a:gd name="connsiteX97" fmla="*/ 1721989 w 8037833"/>
              <a:gd name="connsiteY97" fmla="*/ 3614535 h 3771414"/>
              <a:gd name="connsiteX98" fmla="*/ 1664576 w 8037833"/>
              <a:gd name="connsiteY98" fmla="*/ 3625809 h 3771414"/>
              <a:gd name="connsiteX99" fmla="*/ 1577459 w 8037833"/>
              <a:gd name="connsiteY99" fmla="*/ 3646061 h 3771414"/>
              <a:gd name="connsiteX100" fmla="*/ 1527269 w 8037833"/>
              <a:gd name="connsiteY100" fmla="*/ 3650325 h 3771414"/>
              <a:gd name="connsiteX101" fmla="*/ 1390118 w 8037833"/>
              <a:gd name="connsiteY101" fmla="*/ 3670026 h 3771414"/>
              <a:gd name="connsiteX102" fmla="*/ 1252698 w 8037833"/>
              <a:gd name="connsiteY102" fmla="*/ 3695899 h 3771414"/>
              <a:gd name="connsiteX103" fmla="*/ 1171039 w 8037833"/>
              <a:gd name="connsiteY103" fmla="*/ 3745879 h 3771414"/>
              <a:gd name="connsiteX104" fmla="*/ 1058106 w 8037833"/>
              <a:gd name="connsiteY104" fmla="*/ 3763403 h 3771414"/>
              <a:gd name="connsiteX105" fmla="*/ 1039167 w 8037833"/>
              <a:gd name="connsiteY105" fmla="*/ 3771414 h 3771414"/>
              <a:gd name="connsiteX106" fmla="*/ 1012958 w 8037833"/>
              <a:gd name="connsiteY106" fmla="*/ 3766443 h 3771414"/>
              <a:gd name="connsiteX107" fmla="*/ 907906 w 8037833"/>
              <a:gd name="connsiteY107" fmla="*/ 3744915 h 3771414"/>
              <a:gd name="connsiteX108" fmla="*/ 825226 w 8037833"/>
              <a:gd name="connsiteY108" fmla="*/ 3713606 h 3771414"/>
              <a:gd name="connsiteX109" fmla="*/ 722264 w 8037833"/>
              <a:gd name="connsiteY109" fmla="*/ 3734849 h 3771414"/>
              <a:gd name="connsiteX110" fmla="*/ 659460 w 8037833"/>
              <a:gd name="connsiteY110" fmla="*/ 3727666 h 3771414"/>
              <a:gd name="connsiteX111" fmla="*/ 556552 w 8037833"/>
              <a:gd name="connsiteY111" fmla="*/ 3685171 h 3771414"/>
              <a:gd name="connsiteX112" fmla="*/ 421042 w 8037833"/>
              <a:gd name="connsiteY112" fmla="*/ 3697149 h 3771414"/>
              <a:gd name="connsiteX113" fmla="*/ 393295 w 8037833"/>
              <a:gd name="connsiteY113" fmla="*/ 3740334 h 3771414"/>
              <a:gd name="connsiteX114" fmla="*/ 355918 w 8037833"/>
              <a:gd name="connsiteY114" fmla="*/ 3766409 h 3771414"/>
              <a:gd name="connsiteX115" fmla="*/ 339711 w 8037833"/>
              <a:gd name="connsiteY115" fmla="*/ 3705479 h 3771414"/>
              <a:gd name="connsiteX116" fmla="*/ 222239 w 8037833"/>
              <a:gd name="connsiteY116" fmla="*/ 3659572 h 3771414"/>
              <a:gd name="connsiteX117" fmla="*/ 163578 w 8037833"/>
              <a:gd name="connsiteY117" fmla="*/ 3643529 h 3771414"/>
              <a:gd name="connsiteX118" fmla="*/ 72220 w 8037833"/>
              <a:gd name="connsiteY118" fmla="*/ 3632509 h 3771414"/>
              <a:gd name="connsiteX119" fmla="*/ 44395 w 8037833"/>
              <a:gd name="connsiteY119" fmla="*/ 3626692 h 3771414"/>
              <a:gd name="connsiteX120" fmla="*/ 1962 w 8037833"/>
              <a:gd name="connsiteY120" fmla="*/ 3623185 h 3771414"/>
              <a:gd name="connsiteX121" fmla="*/ 0 w 8037833"/>
              <a:gd name="connsiteY121" fmla="*/ 3622498 h 3771414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33643 w 8037833"/>
              <a:gd name="connsiteY18" fmla="*/ 3348176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84923 w 8037833"/>
              <a:gd name="connsiteY22" fmla="*/ 3378131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11920 w 8037833"/>
              <a:gd name="connsiteY70" fmla="*/ 3622141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381001 w 8037833"/>
              <a:gd name="connsiteY87" fmla="*/ 369926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33643 w 8037833"/>
              <a:gd name="connsiteY18" fmla="*/ 3348176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84923 w 8037833"/>
              <a:gd name="connsiteY22" fmla="*/ 3378131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381001 w 8037833"/>
              <a:gd name="connsiteY87" fmla="*/ 369926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33643 w 8037833"/>
              <a:gd name="connsiteY18" fmla="*/ 3348176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84923 w 8037833"/>
              <a:gd name="connsiteY22" fmla="*/ 3378131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381001 w 8037833"/>
              <a:gd name="connsiteY87" fmla="*/ 369926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33643 w 8037833"/>
              <a:gd name="connsiteY18" fmla="*/ 3348176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84923 w 8037833"/>
              <a:gd name="connsiteY22" fmla="*/ 3378131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33643 w 8037833"/>
              <a:gd name="connsiteY18" fmla="*/ 3348176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33643 w 8037833"/>
              <a:gd name="connsiteY18" fmla="*/ 3348176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33643 w 8037833"/>
              <a:gd name="connsiteY18" fmla="*/ 3348176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33643 w 8037833"/>
              <a:gd name="connsiteY18" fmla="*/ 3348176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34393 w 8037833"/>
              <a:gd name="connsiteY47" fmla="*/ 3704576 h 3784177"/>
              <a:gd name="connsiteX48" fmla="*/ 4227541 w 8037833"/>
              <a:gd name="connsiteY48" fmla="*/ 3706978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46240 w 8037833"/>
              <a:gd name="connsiteY90" fmla="*/ 3604535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53768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697934 h 3784177"/>
              <a:gd name="connsiteX111" fmla="*/ 421042 w 8037833"/>
              <a:gd name="connsiteY111" fmla="*/ 3709912 h 3784177"/>
              <a:gd name="connsiteX112" fmla="*/ 393295 w 8037833"/>
              <a:gd name="connsiteY112" fmla="*/ 3753097 h 3784177"/>
              <a:gd name="connsiteX113" fmla="*/ 355918 w 8037833"/>
              <a:gd name="connsiteY113" fmla="*/ 3779172 h 3784177"/>
              <a:gd name="connsiteX114" fmla="*/ 339711 w 8037833"/>
              <a:gd name="connsiteY114" fmla="*/ 3718242 h 3784177"/>
              <a:gd name="connsiteX115" fmla="*/ 222239 w 8037833"/>
              <a:gd name="connsiteY115" fmla="*/ 3672335 h 3784177"/>
              <a:gd name="connsiteX116" fmla="*/ 163578 w 8037833"/>
              <a:gd name="connsiteY116" fmla="*/ 3656292 h 3784177"/>
              <a:gd name="connsiteX117" fmla="*/ 72220 w 8037833"/>
              <a:gd name="connsiteY117" fmla="*/ 3645272 h 3784177"/>
              <a:gd name="connsiteX118" fmla="*/ 44395 w 8037833"/>
              <a:gd name="connsiteY118" fmla="*/ 3639455 h 3784177"/>
              <a:gd name="connsiteX119" fmla="*/ 1962 w 8037833"/>
              <a:gd name="connsiteY119" fmla="*/ 3635948 h 3784177"/>
              <a:gd name="connsiteX120" fmla="*/ 0 w 8037833"/>
              <a:gd name="connsiteY120" fmla="*/ 3635261 h 3784177"/>
              <a:gd name="connsiteX121" fmla="*/ 0 w 8037833"/>
              <a:gd name="connsiteY121" fmla="*/ 12763 h 3784177"/>
              <a:gd name="connsiteX0" fmla="*/ 0 w 8037833"/>
              <a:gd name="connsiteY0" fmla="*/ 12763 h 3823683"/>
              <a:gd name="connsiteX1" fmla="*/ 8037833 w 8037833"/>
              <a:gd name="connsiteY1" fmla="*/ 0 h 3823683"/>
              <a:gd name="connsiteX2" fmla="*/ 8037833 w 8037833"/>
              <a:gd name="connsiteY2" fmla="*/ 3123098 h 3823683"/>
              <a:gd name="connsiteX3" fmla="*/ 8034343 w 8037833"/>
              <a:gd name="connsiteY3" fmla="*/ 3122573 h 3823683"/>
              <a:gd name="connsiteX4" fmla="*/ 7877229 w 8037833"/>
              <a:gd name="connsiteY4" fmla="*/ 3143819 h 3823683"/>
              <a:gd name="connsiteX5" fmla="*/ 7752740 w 8037833"/>
              <a:gd name="connsiteY5" fmla="*/ 3181149 h 3823683"/>
              <a:gd name="connsiteX6" fmla="*/ 7588760 w 8037833"/>
              <a:gd name="connsiteY6" fmla="*/ 3183782 h 3823683"/>
              <a:gd name="connsiteX7" fmla="*/ 7351256 w 8037833"/>
              <a:gd name="connsiteY7" fmla="*/ 3276296 h 3823683"/>
              <a:gd name="connsiteX8" fmla="*/ 7241630 w 8037833"/>
              <a:gd name="connsiteY8" fmla="*/ 3258619 h 3823683"/>
              <a:gd name="connsiteX9" fmla="*/ 7197338 w 8037833"/>
              <a:gd name="connsiteY9" fmla="*/ 3224751 h 3823683"/>
              <a:gd name="connsiteX10" fmla="*/ 7180777 w 8037833"/>
              <a:gd name="connsiteY10" fmla="*/ 3222826 h 3823683"/>
              <a:gd name="connsiteX11" fmla="*/ 7146896 w 8037833"/>
              <a:gd name="connsiteY11" fmla="*/ 3256975 h 3823683"/>
              <a:gd name="connsiteX12" fmla="*/ 7101771 w 8037833"/>
              <a:gd name="connsiteY12" fmla="*/ 3257015 h 3823683"/>
              <a:gd name="connsiteX13" fmla="*/ 7047844 w 8037833"/>
              <a:gd name="connsiteY13" fmla="*/ 3303791 h 3823683"/>
              <a:gd name="connsiteX14" fmla="*/ 6912506 w 8037833"/>
              <a:gd name="connsiteY14" fmla="*/ 3361478 h 3823683"/>
              <a:gd name="connsiteX15" fmla="*/ 6819463 w 8037833"/>
              <a:gd name="connsiteY15" fmla="*/ 3368624 h 3823683"/>
              <a:gd name="connsiteX16" fmla="*/ 6797198 w 8037833"/>
              <a:gd name="connsiteY16" fmla="*/ 3378256 h 3823683"/>
              <a:gd name="connsiteX17" fmla="*/ 6718286 w 8037833"/>
              <a:gd name="connsiteY17" fmla="*/ 3382997 h 3823683"/>
              <a:gd name="connsiteX18" fmla="*/ 6609242 w 8037833"/>
              <a:gd name="connsiteY18" fmla="*/ 3355040 h 3823683"/>
              <a:gd name="connsiteX19" fmla="*/ 6462092 w 8037833"/>
              <a:gd name="connsiteY19" fmla="*/ 3373529 h 3823683"/>
              <a:gd name="connsiteX20" fmla="*/ 6303479 w 8037833"/>
              <a:gd name="connsiteY20" fmla="*/ 3319842 h 3823683"/>
              <a:gd name="connsiteX21" fmla="*/ 6210639 w 8037833"/>
              <a:gd name="connsiteY21" fmla="*/ 3335546 h 3823683"/>
              <a:gd name="connsiteX22" fmla="*/ 6111718 w 8037833"/>
              <a:gd name="connsiteY22" fmla="*/ 3357536 h 3823683"/>
              <a:gd name="connsiteX23" fmla="*/ 5949057 w 8037833"/>
              <a:gd name="connsiteY23" fmla="*/ 3379652 h 3823683"/>
              <a:gd name="connsiteX24" fmla="*/ 5891274 w 8037833"/>
              <a:gd name="connsiteY24" fmla="*/ 3397681 h 3823683"/>
              <a:gd name="connsiteX25" fmla="*/ 5835383 w 8037833"/>
              <a:gd name="connsiteY25" fmla="*/ 3377529 h 3823683"/>
              <a:gd name="connsiteX26" fmla="*/ 5746050 w 8037833"/>
              <a:gd name="connsiteY26" fmla="*/ 3426142 h 3823683"/>
              <a:gd name="connsiteX27" fmla="*/ 5613670 w 8037833"/>
              <a:gd name="connsiteY27" fmla="*/ 3428671 h 3823683"/>
              <a:gd name="connsiteX28" fmla="*/ 5535334 w 8037833"/>
              <a:gd name="connsiteY28" fmla="*/ 3437044 h 3823683"/>
              <a:gd name="connsiteX29" fmla="*/ 5506940 w 8037833"/>
              <a:gd name="connsiteY29" fmla="*/ 3450999 h 3823683"/>
              <a:gd name="connsiteX30" fmla="*/ 5466372 w 8037833"/>
              <a:gd name="connsiteY30" fmla="*/ 3463245 h 3823683"/>
              <a:gd name="connsiteX31" fmla="*/ 5395833 w 8037833"/>
              <a:gd name="connsiteY31" fmla="*/ 3493194 h 3823683"/>
              <a:gd name="connsiteX32" fmla="*/ 5299224 w 8037833"/>
              <a:gd name="connsiteY32" fmla="*/ 3518930 h 3823683"/>
              <a:gd name="connsiteX33" fmla="*/ 5223043 w 8037833"/>
              <a:gd name="connsiteY33" fmla="*/ 3491664 h 3823683"/>
              <a:gd name="connsiteX34" fmla="*/ 5217733 w 8037833"/>
              <a:gd name="connsiteY34" fmla="*/ 3500463 h 3823683"/>
              <a:gd name="connsiteX35" fmla="*/ 5167992 w 8037833"/>
              <a:gd name="connsiteY35" fmla="*/ 3504085 h 3823683"/>
              <a:gd name="connsiteX36" fmla="*/ 4987020 w 8037833"/>
              <a:gd name="connsiteY36" fmla="*/ 3461263 h 3823683"/>
              <a:gd name="connsiteX37" fmla="*/ 4890003 w 8037833"/>
              <a:gd name="connsiteY37" fmla="*/ 3469874 h 3823683"/>
              <a:gd name="connsiteX38" fmla="*/ 4856654 w 8037833"/>
              <a:gd name="connsiteY38" fmla="*/ 3481880 h 3823683"/>
              <a:gd name="connsiteX39" fmla="*/ 4800711 w 8037833"/>
              <a:gd name="connsiteY39" fmla="*/ 3501441 h 3823683"/>
              <a:gd name="connsiteX40" fmla="*/ 4761569 w 8037833"/>
              <a:gd name="connsiteY40" fmla="*/ 3538103 h 3823683"/>
              <a:gd name="connsiteX41" fmla="*/ 4713734 w 8037833"/>
              <a:gd name="connsiteY41" fmla="*/ 3545724 h 3823683"/>
              <a:gd name="connsiteX42" fmla="*/ 4699169 w 8037833"/>
              <a:gd name="connsiteY42" fmla="*/ 3518988 h 3823683"/>
              <a:gd name="connsiteX43" fmla="*/ 4649120 w 8037833"/>
              <a:gd name="connsiteY43" fmla="*/ 3536392 h 3823683"/>
              <a:gd name="connsiteX44" fmla="*/ 4573578 w 8037833"/>
              <a:gd name="connsiteY44" fmla="*/ 3565923 h 3823683"/>
              <a:gd name="connsiteX45" fmla="*/ 4529117 w 8037833"/>
              <a:gd name="connsiteY45" fmla="*/ 3575592 h 3823683"/>
              <a:gd name="connsiteX46" fmla="*/ 4408641 w 8037833"/>
              <a:gd name="connsiteY46" fmla="*/ 3610000 h 3823683"/>
              <a:gd name="connsiteX47" fmla="*/ 4234393 w 8037833"/>
              <a:gd name="connsiteY47" fmla="*/ 3704576 h 3823683"/>
              <a:gd name="connsiteX48" fmla="*/ 4258044 w 8037833"/>
              <a:gd name="connsiteY48" fmla="*/ 3823683 h 3823683"/>
              <a:gd name="connsiteX49" fmla="*/ 4208725 w 8037833"/>
              <a:gd name="connsiteY49" fmla="*/ 3704841 h 3823683"/>
              <a:gd name="connsiteX50" fmla="*/ 4201632 w 8037833"/>
              <a:gd name="connsiteY50" fmla="*/ 3702602 h 3823683"/>
              <a:gd name="connsiteX51" fmla="*/ 4191289 w 8037833"/>
              <a:gd name="connsiteY51" fmla="*/ 3702380 h 3823683"/>
              <a:gd name="connsiteX52" fmla="*/ 4191039 w 8037833"/>
              <a:gd name="connsiteY52" fmla="*/ 3702831 h 3823683"/>
              <a:gd name="connsiteX53" fmla="*/ 4181340 w 8037833"/>
              <a:gd name="connsiteY53" fmla="*/ 3701729 h 3823683"/>
              <a:gd name="connsiteX54" fmla="*/ 4133816 w 8037833"/>
              <a:gd name="connsiteY54" fmla="*/ 3690565 h 3823683"/>
              <a:gd name="connsiteX55" fmla="*/ 4071732 w 8037833"/>
              <a:gd name="connsiteY55" fmla="*/ 3732513 h 3823683"/>
              <a:gd name="connsiteX56" fmla="*/ 4045924 w 8037833"/>
              <a:gd name="connsiteY56" fmla="*/ 3739404 h 3823683"/>
              <a:gd name="connsiteX57" fmla="*/ 4032171 w 8037833"/>
              <a:gd name="connsiteY57" fmla="*/ 3745523 h 3823683"/>
              <a:gd name="connsiteX58" fmla="*/ 4031335 w 8037833"/>
              <a:gd name="connsiteY58" fmla="*/ 3747479 h 3823683"/>
              <a:gd name="connsiteX59" fmla="*/ 3985774 w 8037833"/>
              <a:gd name="connsiteY59" fmla="*/ 3736547 h 3823683"/>
              <a:gd name="connsiteX60" fmla="*/ 3979769 w 8037833"/>
              <a:gd name="connsiteY60" fmla="*/ 3738769 h 3823683"/>
              <a:gd name="connsiteX61" fmla="*/ 3950014 w 8037833"/>
              <a:gd name="connsiteY61" fmla="*/ 3726942 h 3823683"/>
              <a:gd name="connsiteX62" fmla="*/ 3934671 w 8037833"/>
              <a:gd name="connsiteY62" fmla="*/ 3723339 h 3823683"/>
              <a:gd name="connsiteX63" fmla="*/ 3930274 w 8037833"/>
              <a:gd name="connsiteY63" fmla="*/ 3717148 h 3823683"/>
              <a:gd name="connsiteX64" fmla="*/ 3907660 w 8037833"/>
              <a:gd name="connsiteY64" fmla="*/ 3714456 h 3823683"/>
              <a:gd name="connsiteX65" fmla="*/ 3905087 w 8037833"/>
              <a:gd name="connsiteY65" fmla="*/ 3716098 h 3823683"/>
              <a:gd name="connsiteX66" fmla="*/ 3886347 w 8037833"/>
              <a:gd name="connsiteY66" fmla="*/ 3706620 h 3823683"/>
              <a:gd name="connsiteX67" fmla="*/ 3870533 w 8037833"/>
              <a:gd name="connsiteY67" fmla="*/ 3689905 h 3823683"/>
              <a:gd name="connsiteX68" fmla="*/ 3678563 w 8037833"/>
              <a:gd name="connsiteY68" fmla="*/ 3694486 h 3823683"/>
              <a:gd name="connsiteX69" fmla="*/ 3524121 w 8037833"/>
              <a:gd name="connsiteY69" fmla="*/ 3642736 h 3823683"/>
              <a:gd name="connsiteX70" fmla="*/ 3407752 w 8037833"/>
              <a:gd name="connsiteY70" fmla="*/ 3626590 h 3823683"/>
              <a:gd name="connsiteX71" fmla="*/ 3373519 w 8037833"/>
              <a:gd name="connsiteY71" fmla="*/ 3665785 h 3823683"/>
              <a:gd name="connsiteX72" fmla="*/ 3114267 w 8037833"/>
              <a:gd name="connsiteY72" fmla="*/ 3638983 h 3823683"/>
              <a:gd name="connsiteX73" fmla="*/ 3048270 w 8037833"/>
              <a:gd name="connsiteY73" fmla="*/ 3649949 h 3823683"/>
              <a:gd name="connsiteX74" fmla="*/ 2989722 w 8037833"/>
              <a:gd name="connsiteY74" fmla="*/ 3623230 h 3823683"/>
              <a:gd name="connsiteX75" fmla="*/ 2965734 w 8037833"/>
              <a:gd name="connsiteY75" fmla="*/ 3635676 h 3823683"/>
              <a:gd name="connsiteX76" fmla="*/ 2961603 w 8037833"/>
              <a:gd name="connsiteY76" fmla="*/ 3638221 h 3823683"/>
              <a:gd name="connsiteX77" fmla="*/ 2944959 w 8037833"/>
              <a:gd name="connsiteY77" fmla="*/ 3639723 h 3823683"/>
              <a:gd name="connsiteX78" fmla="*/ 2940402 w 8037833"/>
              <a:gd name="connsiteY78" fmla="*/ 3651000 h 3823683"/>
              <a:gd name="connsiteX79" fmla="*/ 2915449 w 8037833"/>
              <a:gd name="connsiteY79" fmla="*/ 3661039 h 3823683"/>
              <a:gd name="connsiteX80" fmla="*/ 2884777 w 8037833"/>
              <a:gd name="connsiteY80" fmla="*/ 3660775 h 3823683"/>
              <a:gd name="connsiteX81" fmla="*/ 2739034 w 8037833"/>
              <a:gd name="connsiteY81" fmla="*/ 3647396 h 3823683"/>
              <a:gd name="connsiteX82" fmla="*/ 2651827 w 8037833"/>
              <a:gd name="connsiteY82" fmla="*/ 3646306 h 3823683"/>
              <a:gd name="connsiteX83" fmla="*/ 2618680 w 8037833"/>
              <a:gd name="connsiteY83" fmla="*/ 3656755 h 3823683"/>
              <a:gd name="connsiteX84" fmla="*/ 2572404 w 8037833"/>
              <a:gd name="connsiteY84" fmla="*/ 3664043 h 3823683"/>
              <a:gd name="connsiteX85" fmla="*/ 2490721 w 8037833"/>
              <a:gd name="connsiteY85" fmla="*/ 3685313 h 3823683"/>
              <a:gd name="connsiteX86" fmla="*/ 2423704 w 8037833"/>
              <a:gd name="connsiteY86" fmla="*/ 3658079 h 3823683"/>
              <a:gd name="connsiteX87" fmla="*/ 2301172 w 8037833"/>
              <a:gd name="connsiteY87" fmla="*/ 3663053 h 3823683"/>
              <a:gd name="connsiteX88" fmla="*/ 2294102 w 8037833"/>
              <a:gd name="connsiteY88" fmla="*/ 3671151 h 3823683"/>
              <a:gd name="connsiteX89" fmla="*/ 2238966 w 8037833"/>
              <a:gd name="connsiteY89" fmla="*/ 3668777 h 3823683"/>
              <a:gd name="connsiteX90" fmla="*/ 2046240 w 8037833"/>
              <a:gd name="connsiteY90" fmla="*/ 3604535 h 3823683"/>
              <a:gd name="connsiteX91" fmla="*/ 1938480 w 8037833"/>
              <a:gd name="connsiteY91" fmla="*/ 3601439 h 3823683"/>
              <a:gd name="connsiteX92" fmla="*/ 1900166 w 8037833"/>
              <a:gd name="connsiteY92" fmla="*/ 3609358 h 3823683"/>
              <a:gd name="connsiteX93" fmla="*/ 1835976 w 8037833"/>
              <a:gd name="connsiteY93" fmla="*/ 3622065 h 3823683"/>
              <a:gd name="connsiteX94" fmla="*/ 1787830 w 8037833"/>
              <a:gd name="connsiteY94" fmla="*/ 3653768 h 3823683"/>
              <a:gd name="connsiteX95" fmla="*/ 1734224 w 8037833"/>
              <a:gd name="connsiteY95" fmla="*/ 3655593 h 3823683"/>
              <a:gd name="connsiteX96" fmla="*/ 1721989 w 8037833"/>
              <a:gd name="connsiteY96" fmla="*/ 3627298 h 3823683"/>
              <a:gd name="connsiteX97" fmla="*/ 1664576 w 8037833"/>
              <a:gd name="connsiteY97" fmla="*/ 3638572 h 3823683"/>
              <a:gd name="connsiteX98" fmla="*/ 1577459 w 8037833"/>
              <a:gd name="connsiteY98" fmla="*/ 3658824 h 3823683"/>
              <a:gd name="connsiteX99" fmla="*/ 1527269 w 8037833"/>
              <a:gd name="connsiteY99" fmla="*/ 3663088 h 3823683"/>
              <a:gd name="connsiteX100" fmla="*/ 1390118 w 8037833"/>
              <a:gd name="connsiteY100" fmla="*/ 3682789 h 3823683"/>
              <a:gd name="connsiteX101" fmla="*/ 1252698 w 8037833"/>
              <a:gd name="connsiteY101" fmla="*/ 3708662 h 3823683"/>
              <a:gd name="connsiteX102" fmla="*/ 1171039 w 8037833"/>
              <a:gd name="connsiteY102" fmla="*/ 3758642 h 3823683"/>
              <a:gd name="connsiteX103" fmla="*/ 1058106 w 8037833"/>
              <a:gd name="connsiteY103" fmla="*/ 3776166 h 3823683"/>
              <a:gd name="connsiteX104" fmla="*/ 1039167 w 8037833"/>
              <a:gd name="connsiteY104" fmla="*/ 3784177 h 3823683"/>
              <a:gd name="connsiteX105" fmla="*/ 1012958 w 8037833"/>
              <a:gd name="connsiteY105" fmla="*/ 3779206 h 3823683"/>
              <a:gd name="connsiteX106" fmla="*/ 907906 w 8037833"/>
              <a:gd name="connsiteY106" fmla="*/ 3757678 h 3823683"/>
              <a:gd name="connsiteX107" fmla="*/ 825226 w 8037833"/>
              <a:gd name="connsiteY107" fmla="*/ 3726369 h 3823683"/>
              <a:gd name="connsiteX108" fmla="*/ 722264 w 8037833"/>
              <a:gd name="connsiteY108" fmla="*/ 3747612 h 3823683"/>
              <a:gd name="connsiteX109" fmla="*/ 659460 w 8037833"/>
              <a:gd name="connsiteY109" fmla="*/ 3740429 h 3823683"/>
              <a:gd name="connsiteX110" fmla="*/ 556552 w 8037833"/>
              <a:gd name="connsiteY110" fmla="*/ 3697934 h 3823683"/>
              <a:gd name="connsiteX111" fmla="*/ 421042 w 8037833"/>
              <a:gd name="connsiteY111" fmla="*/ 3709912 h 3823683"/>
              <a:gd name="connsiteX112" fmla="*/ 393295 w 8037833"/>
              <a:gd name="connsiteY112" fmla="*/ 3753097 h 3823683"/>
              <a:gd name="connsiteX113" fmla="*/ 355918 w 8037833"/>
              <a:gd name="connsiteY113" fmla="*/ 3779172 h 3823683"/>
              <a:gd name="connsiteX114" fmla="*/ 339711 w 8037833"/>
              <a:gd name="connsiteY114" fmla="*/ 3718242 h 3823683"/>
              <a:gd name="connsiteX115" fmla="*/ 222239 w 8037833"/>
              <a:gd name="connsiteY115" fmla="*/ 3672335 h 3823683"/>
              <a:gd name="connsiteX116" fmla="*/ 163578 w 8037833"/>
              <a:gd name="connsiteY116" fmla="*/ 3656292 h 3823683"/>
              <a:gd name="connsiteX117" fmla="*/ 72220 w 8037833"/>
              <a:gd name="connsiteY117" fmla="*/ 3645272 h 3823683"/>
              <a:gd name="connsiteX118" fmla="*/ 44395 w 8037833"/>
              <a:gd name="connsiteY118" fmla="*/ 3639455 h 3823683"/>
              <a:gd name="connsiteX119" fmla="*/ 1962 w 8037833"/>
              <a:gd name="connsiteY119" fmla="*/ 3635948 h 3823683"/>
              <a:gd name="connsiteX120" fmla="*/ 0 w 8037833"/>
              <a:gd name="connsiteY120" fmla="*/ 3635261 h 3823683"/>
              <a:gd name="connsiteX121" fmla="*/ 0 w 8037833"/>
              <a:gd name="connsiteY121" fmla="*/ 12763 h 3823683"/>
              <a:gd name="connsiteX0" fmla="*/ 0 w 8037833"/>
              <a:gd name="connsiteY0" fmla="*/ 12763 h 3823683"/>
              <a:gd name="connsiteX1" fmla="*/ 8037833 w 8037833"/>
              <a:gd name="connsiteY1" fmla="*/ 0 h 3823683"/>
              <a:gd name="connsiteX2" fmla="*/ 8037833 w 8037833"/>
              <a:gd name="connsiteY2" fmla="*/ 3123098 h 3823683"/>
              <a:gd name="connsiteX3" fmla="*/ 8034343 w 8037833"/>
              <a:gd name="connsiteY3" fmla="*/ 3122573 h 3823683"/>
              <a:gd name="connsiteX4" fmla="*/ 7877229 w 8037833"/>
              <a:gd name="connsiteY4" fmla="*/ 3143819 h 3823683"/>
              <a:gd name="connsiteX5" fmla="*/ 7752740 w 8037833"/>
              <a:gd name="connsiteY5" fmla="*/ 3181149 h 3823683"/>
              <a:gd name="connsiteX6" fmla="*/ 7588760 w 8037833"/>
              <a:gd name="connsiteY6" fmla="*/ 3183782 h 3823683"/>
              <a:gd name="connsiteX7" fmla="*/ 7351256 w 8037833"/>
              <a:gd name="connsiteY7" fmla="*/ 3276296 h 3823683"/>
              <a:gd name="connsiteX8" fmla="*/ 7241630 w 8037833"/>
              <a:gd name="connsiteY8" fmla="*/ 3258619 h 3823683"/>
              <a:gd name="connsiteX9" fmla="*/ 7197338 w 8037833"/>
              <a:gd name="connsiteY9" fmla="*/ 3224751 h 3823683"/>
              <a:gd name="connsiteX10" fmla="*/ 7180777 w 8037833"/>
              <a:gd name="connsiteY10" fmla="*/ 3222826 h 3823683"/>
              <a:gd name="connsiteX11" fmla="*/ 7146896 w 8037833"/>
              <a:gd name="connsiteY11" fmla="*/ 3256975 h 3823683"/>
              <a:gd name="connsiteX12" fmla="*/ 7101771 w 8037833"/>
              <a:gd name="connsiteY12" fmla="*/ 3257015 h 3823683"/>
              <a:gd name="connsiteX13" fmla="*/ 7047844 w 8037833"/>
              <a:gd name="connsiteY13" fmla="*/ 3303791 h 3823683"/>
              <a:gd name="connsiteX14" fmla="*/ 6912506 w 8037833"/>
              <a:gd name="connsiteY14" fmla="*/ 3361478 h 3823683"/>
              <a:gd name="connsiteX15" fmla="*/ 6819463 w 8037833"/>
              <a:gd name="connsiteY15" fmla="*/ 3368624 h 3823683"/>
              <a:gd name="connsiteX16" fmla="*/ 6797198 w 8037833"/>
              <a:gd name="connsiteY16" fmla="*/ 3378256 h 3823683"/>
              <a:gd name="connsiteX17" fmla="*/ 6718286 w 8037833"/>
              <a:gd name="connsiteY17" fmla="*/ 3382997 h 3823683"/>
              <a:gd name="connsiteX18" fmla="*/ 6609242 w 8037833"/>
              <a:gd name="connsiteY18" fmla="*/ 3355040 h 3823683"/>
              <a:gd name="connsiteX19" fmla="*/ 6462092 w 8037833"/>
              <a:gd name="connsiteY19" fmla="*/ 3373529 h 3823683"/>
              <a:gd name="connsiteX20" fmla="*/ 6303479 w 8037833"/>
              <a:gd name="connsiteY20" fmla="*/ 3319842 h 3823683"/>
              <a:gd name="connsiteX21" fmla="*/ 6210639 w 8037833"/>
              <a:gd name="connsiteY21" fmla="*/ 3335546 h 3823683"/>
              <a:gd name="connsiteX22" fmla="*/ 6111718 w 8037833"/>
              <a:gd name="connsiteY22" fmla="*/ 3357536 h 3823683"/>
              <a:gd name="connsiteX23" fmla="*/ 5949057 w 8037833"/>
              <a:gd name="connsiteY23" fmla="*/ 3379652 h 3823683"/>
              <a:gd name="connsiteX24" fmla="*/ 5891274 w 8037833"/>
              <a:gd name="connsiteY24" fmla="*/ 3397681 h 3823683"/>
              <a:gd name="connsiteX25" fmla="*/ 5835383 w 8037833"/>
              <a:gd name="connsiteY25" fmla="*/ 3377529 h 3823683"/>
              <a:gd name="connsiteX26" fmla="*/ 5746050 w 8037833"/>
              <a:gd name="connsiteY26" fmla="*/ 3426142 h 3823683"/>
              <a:gd name="connsiteX27" fmla="*/ 5613670 w 8037833"/>
              <a:gd name="connsiteY27" fmla="*/ 3428671 h 3823683"/>
              <a:gd name="connsiteX28" fmla="*/ 5535334 w 8037833"/>
              <a:gd name="connsiteY28" fmla="*/ 3437044 h 3823683"/>
              <a:gd name="connsiteX29" fmla="*/ 5506940 w 8037833"/>
              <a:gd name="connsiteY29" fmla="*/ 3450999 h 3823683"/>
              <a:gd name="connsiteX30" fmla="*/ 5466372 w 8037833"/>
              <a:gd name="connsiteY30" fmla="*/ 3463245 h 3823683"/>
              <a:gd name="connsiteX31" fmla="*/ 5395833 w 8037833"/>
              <a:gd name="connsiteY31" fmla="*/ 3493194 h 3823683"/>
              <a:gd name="connsiteX32" fmla="*/ 5299224 w 8037833"/>
              <a:gd name="connsiteY32" fmla="*/ 3518930 h 3823683"/>
              <a:gd name="connsiteX33" fmla="*/ 5223043 w 8037833"/>
              <a:gd name="connsiteY33" fmla="*/ 3491664 h 3823683"/>
              <a:gd name="connsiteX34" fmla="*/ 5217733 w 8037833"/>
              <a:gd name="connsiteY34" fmla="*/ 3500463 h 3823683"/>
              <a:gd name="connsiteX35" fmla="*/ 5167992 w 8037833"/>
              <a:gd name="connsiteY35" fmla="*/ 3504085 h 3823683"/>
              <a:gd name="connsiteX36" fmla="*/ 4987020 w 8037833"/>
              <a:gd name="connsiteY36" fmla="*/ 3461263 h 3823683"/>
              <a:gd name="connsiteX37" fmla="*/ 4890003 w 8037833"/>
              <a:gd name="connsiteY37" fmla="*/ 3469874 h 3823683"/>
              <a:gd name="connsiteX38" fmla="*/ 4856654 w 8037833"/>
              <a:gd name="connsiteY38" fmla="*/ 3481880 h 3823683"/>
              <a:gd name="connsiteX39" fmla="*/ 4800711 w 8037833"/>
              <a:gd name="connsiteY39" fmla="*/ 3501441 h 3823683"/>
              <a:gd name="connsiteX40" fmla="*/ 4761569 w 8037833"/>
              <a:gd name="connsiteY40" fmla="*/ 3538103 h 3823683"/>
              <a:gd name="connsiteX41" fmla="*/ 4713734 w 8037833"/>
              <a:gd name="connsiteY41" fmla="*/ 3545724 h 3823683"/>
              <a:gd name="connsiteX42" fmla="*/ 4699169 w 8037833"/>
              <a:gd name="connsiteY42" fmla="*/ 3518988 h 3823683"/>
              <a:gd name="connsiteX43" fmla="*/ 4649120 w 8037833"/>
              <a:gd name="connsiteY43" fmla="*/ 3536392 h 3823683"/>
              <a:gd name="connsiteX44" fmla="*/ 4573578 w 8037833"/>
              <a:gd name="connsiteY44" fmla="*/ 3565923 h 3823683"/>
              <a:gd name="connsiteX45" fmla="*/ 4529117 w 8037833"/>
              <a:gd name="connsiteY45" fmla="*/ 3575592 h 3823683"/>
              <a:gd name="connsiteX46" fmla="*/ 4408641 w 8037833"/>
              <a:gd name="connsiteY46" fmla="*/ 3610000 h 3823683"/>
              <a:gd name="connsiteX47" fmla="*/ 4356402 w 8037833"/>
              <a:gd name="connsiteY47" fmla="*/ 3642792 h 3823683"/>
              <a:gd name="connsiteX48" fmla="*/ 4258044 w 8037833"/>
              <a:gd name="connsiteY48" fmla="*/ 3823683 h 3823683"/>
              <a:gd name="connsiteX49" fmla="*/ 4208725 w 8037833"/>
              <a:gd name="connsiteY49" fmla="*/ 3704841 h 3823683"/>
              <a:gd name="connsiteX50" fmla="*/ 4201632 w 8037833"/>
              <a:gd name="connsiteY50" fmla="*/ 3702602 h 3823683"/>
              <a:gd name="connsiteX51" fmla="*/ 4191289 w 8037833"/>
              <a:gd name="connsiteY51" fmla="*/ 3702380 h 3823683"/>
              <a:gd name="connsiteX52" fmla="*/ 4191039 w 8037833"/>
              <a:gd name="connsiteY52" fmla="*/ 3702831 h 3823683"/>
              <a:gd name="connsiteX53" fmla="*/ 4181340 w 8037833"/>
              <a:gd name="connsiteY53" fmla="*/ 3701729 h 3823683"/>
              <a:gd name="connsiteX54" fmla="*/ 4133816 w 8037833"/>
              <a:gd name="connsiteY54" fmla="*/ 3690565 h 3823683"/>
              <a:gd name="connsiteX55" fmla="*/ 4071732 w 8037833"/>
              <a:gd name="connsiteY55" fmla="*/ 3732513 h 3823683"/>
              <a:gd name="connsiteX56" fmla="*/ 4045924 w 8037833"/>
              <a:gd name="connsiteY56" fmla="*/ 3739404 h 3823683"/>
              <a:gd name="connsiteX57" fmla="*/ 4032171 w 8037833"/>
              <a:gd name="connsiteY57" fmla="*/ 3745523 h 3823683"/>
              <a:gd name="connsiteX58" fmla="*/ 4031335 w 8037833"/>
              <a:gd name="connsiteY58" fmla="*/ 3747479 h 3823683"/>
              <a:gd name="connsiteX59" fmla="*/ 3985774 w 8037833"/>
              <a:gd name="connsiteY59" fmla="*/ 3736547 h 3823683"/>
              <a:gd name="connsiteX60" fmla="*/ 3979769 w 8037833"/>
              <a:gd name="connsiteY60" fmla="*/ 3738769 h 3823683"/>
              <a:gd name="connsiteX61" fmla="*/ 3950014 w 8037833"/>
              <a:gd name="connsiteY61" fmla="*/ 3726942 h 3823683"/>
              <a:gd name="connsiteX62" fmla="*/ 3934671 w 8037833"/>
              <a:gd name="connsiteY62" fmla="*/ 3723339 h 3823683"/>
              <a:gd name="connsiteX63" fmla="*/ 3930274 w 8037833"/>
              <a:gd name="connsiteY63" fmla="*/ 3717148 h 3823683"/>
              <a:gd name="connsiteX64" fmla="*/ 3907660 w 8037833"/>
              <a:gd name="connsiteY64" fmla="*/ 3714456 h 3823683"/>
              <a:gd name="connsiteX65" fmla="*/ 3905087 w 8037833"/>
              <a:gd name="connsiteY65" fmla="*/ 3716098 h 3823683"/>
              <a:gd name="connsiteX66" fmla="*/ 3886347 w 8037833"/>
              <a:gd name="connsiteY66" fmla="*/ 3706620 h 3823683"/>
              <a:gd name="connsiteX67" fmla="*/ 3870533 w 8037833"/>
              <a:gd name="connsiteY67" fmla="*/ 3689905 h 3823683"/>
              <a:gd name="connsiteX68" fmla="*/ 3678563 w 8037833"/>
              <a:gd name="connsiteY68" fmla="*/ 3694486 h 3823683"/>
              <a:gd name="connsiteX69" fmla="*/ 3524121 w 8037833"/>
              <a:gd name="connsiteY69" fmla="*/ 3642736 h 3823683"/>
              <a:gd name="connsiteX70" fmla="*/ 3407752 w 8037833"/>
              <a:gd name="connsiteY70" fmla="*/ 3626590 h 3823683"/>
              <a:gd name="connsiteX71" fmla="*/ 3373519 w 8037833"/>
              <a:gd name="connsiteY71" fmla="*/ 3665785 h 3823683"/>
              <a:gd name="connsiteX72" fmla="*/ 3114267 w 8037833"/>
              <a:gd name="connsiteY72" fmla="*/ 3638983 h 3823683"/>
              <a:gd name="connsiteX73" fmla="*/ 3048270 w 8037833"/>
              <a:gd name="connsiteY73" fmla="*/ 3649949 h 3823683"/>
              <a:gd name="connsiteX74" fmla="*/ 2989722 w 8037833"/>
              <a:gd name="connsiteY74" fmla="*/ 3623230 h 3823683"/>
              <a:gd name="connsiteX75" fmla="*/ 2965734 w 8037833"/>
              <a:gd name="connsiteY75" fmla="*/ 3635676 h 3823683"/>
              <a:gd name="connsiteX76" fmla="*/ 2961603 w 8037833"/>
              <a:gd name="connsiteY76" fmla="*/ 3638221 h 3823683"/>
              <a:gd name="connsiteX77" fmla="*/ 2944959 w 8037833"/>
              <a:gd name="connsiteY77" fmla="*/ 3639723 h 3823683"/>
              <a:gd name="connsiteX78" fmla="*/ 2940402 w 8037833"/>
              <a:gd name="connsiteY78" fmla="*/ 3651000 h 3823683"/>
              <a:gd name="connsiteX79" fmla="*/ 2915449 w 8037833"/>
              <a:gd name="connsiteY79" fmla="*/ 3661039 h 3823683"/>
              <a:gd name="connsiteX80" fmla="*/ 2884777 w 8037833"/>
              <a:gd name="connsiteY80" fmla="*/ 3660775 h 3823683"/>
              <a:gd name="connsiteX81" fmla="*/ 2739034 w 8037833"/>
              <a:gd name="connsiteY81" fmla="*/ 3647396 h 3823683"/>
              <a:gd name="connsiteX82" fmla="*/ 2651827 w 8037833"/>
              <a:gd name="connsiteY82" fmla="*/ 3646306 h 3823683"/>
              <a:gd name="connsiteX83" fmla="*/ 2618680 w 8037833"/>
              <a:gd name="connsiteY83" fmla="*/ 3656755 h 3823683"/>
              <a:gd name="connsiteX84" fmla="*/ 2572404 w 8037833"/>
              <a:gd name="connsiteY84" fmla="*/ 3664043 h 3823683"/>
              <a:gd name="connsiteX85" fmla="*/ 2490721 w 8037833"/>
              <a:gd name="connsiteY85" fmla="*/ 3685313 h 3823683"/>
              <a:gd name="connsiteX86" fmla="*/ 2423704 w 8037833"/>
              <a:gd name="connsiteY86" fmla="*/ 3658079 h 3823683"/>
              <a:gd name="connsiteX87" fmla="*/ 2301172 w 8037833"/>
              <a:gd name="connsiteY87" fmla="*/ 3663053 h 3823683"/>
              <a:gd name="connsiteX88" fmla="*/ 2294102 w 8037833"/>
              <a:gd name="connsiteY88" fmla="*/ 3671151 h 3823683"/>
              <a:gd name="connsiteX89" fmla="*/ 2238966 w 8037833"/>
              <a:gd name="connsiteY89" fmla="*/ 3668777 h 3823683"/>
              <a:gd name="connsiteX90" fmla="*/ 2046240 w 8037833"/>
              <a:gd name="connsiteY90" fmla="*/ 3604535 h 3823683"/>
              <a:gd name="connsiteX91" fmla="*/ 1938480 w 8037833"/>
              <a:gd name="connsiteY91" fmla="*/ 3601439 h 3823683"/>
              <a:gd name="connsiteX92" fmla="*/ 1900166 w 8037833"/>
              <a:gd name="connsiteY92" fmla="*/ 3609358 h 3823683"/>
              <a:gd name="connsiteX93" fmla="*/ 1835976 w 8037833"/>
              <a:gd name="connsiteY93" fmla="*/ 3622065 h 3823683"/>
              <a:gd name="connsiteX94" fmla="*/ 1787830 w 8037833"/>
              <a:gd name="connsiteY94" fmla="*/ 3653768 h 3823683"/>
              <a:gd name="connsiteX95" fmla="*/ 1734224 w 8037833"/>
              <a:gd name="connsiteY95" fmla="*/ 3655593 h 3823683"/>
              <a:gd name="connsiteX96" fmla="*/ 1721989 w 8037833"/>
              <a:gd name="connsiteY96" fmla="*/ 3627298 h 3823683"/>
              <a:gd name="connsiteX97" fmla="*/ 1664576 w 8037833"/>
              <a:gd name="connsiteY97" fmla="*/ 3638572 h 3823683"/>
              <a:gd name="connsiteX98" fmla="*/ 1577459 w 8037833"/>
              <a:gd name="connsiteY98" fmla="*/ 3658824 h 3823683"/>
              <a:gd name="connsiteX99" fmla="*/ 1527269 w 8037833"/>
              <a:gd name="connsiteY99" fmla="*/ 3663088 h 3823683"/>
              <a:gd name="connsiteX100" fmla="*/ 1390118 w 8037833"/>
              <a:gd name="connsiteY100" fmla="*/ 3682789 h 3823683"/>
              <a:gd name="connsiteX101" fmla="*/ 1252698 w 8037833"/>
              <a:gd name="connsiteY101" fmla="*/ 3708662 h 3823683"/>
              <a:gd name="connsiteX102" fmla="*/ 1171039 w 8037833"/>
              <a:gd name="connsiteY102" fmla="*/ 3758642 h 3823683"/>
              <a:gd name="connsiteX103" fmla="*/ 1058106 w 8037833"/>
              <a:gd name="connsiteY103" fmla="*/ 3776166 h 3823683"/>
              <a:gd name="connsiteX104" fmla="*/ 1039167 w 8037833"/>
              <a:gd name="connsiteY104" fmla="*/ 3784177 h 3823683"/>
              <a:gd name="connsiteX105" fmla="*/ 1012958 w 8037833"/>
              <a:gd name="connsiteY105" fmla="*/ 3779206 h 3823683"/>
              <a:gd name="connsiteX106" fmla="*/ 907906 w 8037833"/>
              <a:gd name="connsiteY106" fmla="*/ 3757678 h 3823683"/>
              <a:gd name="connsiteX107" fmla="*/ 825226 w 8037833"/>
              <a:gd name="connsiteY107" fmla="*/ 3726369 h 3823683"/>
              <a:gd name="connsiteX108" fmla="*/ 722264 w 8037833"/>
              <a:gd name="connsiteY108" fmla="*/ 3747612 h 3823683"/>
              <a:gd name="connsiteX109" fmla="*/ 659460 w 8037833"/>
              <a:gd name="connsiteY109" fmla="*/ 3740429 h 3823683"/>
              <a:gd name="connsiteX110" fmla="*/ 556552 w 8037833"/>
              <a:gd name="connsiteY110" fmla="*/ 3697934 h 3823683"/>
              <a:gd name="connsiteX111" fmla="*/ 421042 w 8037833"/>
              <a:gd name="connsiteY111" fmla="*/ 3709912 h 3823683"/>
              <a:gd name="connsiteX112" fmla="*/ 393295 w 8037833"/>
              <a:gd name="connsiteY112" fmla="*/ 3753097 h 3823683"/>
              <a:gd name="connsiteX113" fmla="*/ 355918 w 8037833"/>
              <a:gd name="connsiteY113" fmla="*/ 3779172 h 3823683"/>
              <a:gd name="connsiteX114" fmla="*/ 339711 w 8037833"/>
              <a:gd name="connsiteY114" fmla="*/ 3718242 h 3823683"/>
              <a:gd name="connsiteX115" fmla="*/ 222239 w 8037833"/>
              <a:gd name="connsiteY115" fmla="*/ 3672335 h 3823683"/>
              <a:gd name="connsiteX116" fmla="*/ 163578 w 8037833"/>
              <a:gd name="connsiteY116" fmla="*/ 3656292 h 3823683"/>
              <a:gd name="connsiteX117" fmla="*/ 72220 w 8037833"/>
              <a:gd name="connsiteY117" fmla="*/ 3645272 h 3823683"/>
              <a:gd name="connsiteX118" fmla="*/ 44395 w 8037833"/>
              <a:gd name="connsiteY118" fmla="*/ 3639455 h 3823683"/>
              <a:gd name="connsiteX119" fmla="*/ 1962 w 8037833"/>
              <a:gd name="connsiteY119" fmla="*/ 3635948 h 3823683"/>
              <a:gd name="connsiteX120" fmla="*/ 0 w 8037833"/>
              <a:gd name="connsiteY120" fmla="*/ 3635261 h 3823683"/>
              <a:gd name="connsiteX121" fmla="*/ 0 w 8037833"/>
              <a:gd name="connsiteY121" fmla="*/ 12763 h 3823683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46240 w 8037833"/>
              <a:gd name="connsiteY90" fmla="*/ 3604535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53768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697934 h 3784177"/>
              <a:gd name="connsiteX111" fmla="*/ 421042 w 8037833"/>
              <a:gd name="connsiteY111" fmla="*/ 3709912 h 3784177"/>
              <a:gd name="connsiteX112" fmla="*/ 393295 w 8037833"/>
              <a:gd name="connsiteY112" fmla="*/ 3753097 h 3784177"/>
              <a:gd name="connsiteX113" fmla="*/ 355918 w 8037833"/>
              <a:gd name="connsiteY113" fmla="*/ 3779172 h 3784177"/>
              <a:gd name="connsiteX114" fmla="*/ 339711 w 8037833"/>
              <a:gd name="connsiteY114" fmla="*/ 3718242 h 3784177"/>
              <a:gd name="connsiteX115" fmla="*/ 222239 w 8037833"/>
              <a:gd name="connsiteY115" fmla="*/ 3672335 h 3784177"/>
              <a:gd name="connsiteX116" fmla="*/ 163578 w 8037833"/>
              <a:gd name="connsiteY116" fmla="*/ 3656292 h 3784177"/>
              <a:gd name="connsiteX117" fmla="*/ 72220 w 8037833"/>
              <a:gd name="connsiteY117" fmla="*/ 3645272 h 3784177"/>
              <a:gd name="connsiteX118" fmla="*/ 44395 w 8037833"/>
              <a:gd name="connsiteY118" fmla="*/ 3639455 h 3784177"/>
              <a:gd name="connsiteX119" fmla="*/ 1962 w 8037833"/>
              <a:gd name="connsiteY119" fmla="*/ 3635948 h 3784177"/>
              <a:gd name="connsiteX120" fmla="*/ 0 w 8037833"/>
              <a:gd name="connsiteY120" fmla="*/ 3635261 h 3784177"/>
              <a:gd name="connsiteX121" fmla="*/ 0 w 8037833"/>
              <a:gd name="connsiteY121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46240 w 8037833"/>
              <a:gd name="connsiteY90" fmla="*/ 3604535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53768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697934 h 3784177"/>
              <a:gd name="connsiteX111" fmla="*/ 421042 w 8037833"/>
              <a:gd name="connsiteY111" fmla="*/ 3709912 h 3784177"/>
              <a:gd name="connsiteX112" fmla="*/ 393295 w 8037833"/>
              <a:gd name="connsiteY112" fmla="*/ 3753097 h 3784177"/>
              <a:gd name="connsiteX113" fmla="*/ 355918 w 8037833"/>
              <a:gd name="connsiteY113" fmla="*/ 3779172 h 3784177"/>
              <a:gd name="connsiteX114" fmla="*/ 339711 w 8037833"/>
              <a:gd name="connsiteY114" fmla="*/ 3718242 h 3784177"/>
              <a:gd name="connsiteX115" fmla="*/ 222239 w 8037833"/>
              <a:gd name="connsiteY115" fmla="*/ 3672335 h 3784177"/>
              <a:gd name="connsiteX116" fmla="*/ 163578 w 8037833"/>
              <a:gd name="connsiteY116" fmla="*/ 3656292 h 3784177"/>
              <a:gd name="connsiteX117" fmla="*/ 72220 w 8037833"/>
              <a:gd name="connsiteY117" fmla="*/ 3645272 h 3784177"/>
              <a:gd name="connsiteX118" fmla="*/ 44395 w 8037833"/>
              <a:gd name="connsiteY118" fmla="*/ 3639455 h 3784177"/>
              <a:gd name="connsiteX119" fmla="*/ 1962 w 8037833"/>
              <a:gd name="connsiteY119" fmla="*/ 3635948 h 3784177"/>
              <a:gd name="connsiteX120" fmla="*/ 0 w 8037833"/>
              <a:gd name="connsiteY120" fmla="*/ 3635261 h 3784177"/>
              <a:gd name="connsiteX121" fmla="*/ 0 w 8037833"/>
              <a:gd name="connsiteY121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46240 w 8037833"/>
              <a:gd name="connsiteY90" fmla="*/ 3604535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53768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697934 h 3784177"/>
              <a:gd name="connsiteX111" fmla="*/ 421042 w 8037833"/>
              <a:gd name="connsiteY111" fmla="*/ 3709912 h 3784177"/>
              <a:gd name="connsiteX112" fmla="*/ 393295 w 8037833"/>
              <a:gd name="connsiteY112" fmla="*/ 3753097 h 3784177"/>
              <a:gd name="connsiteX113" fmla="*/ 339711 w 8037833"/>
              <a:gd name="connsiteY113" fmla="*/ 3718242 h 3784177"/>
              <a:gd name="connsiteX114" fmla="*/ 222239 w 8037833"/>
              <a:gd name="connsiteY114" fmla="*/ 3672335 h 3784177"/>
              <a:gd name="connsiteX115" fmla="*/ 163578 w 8037833"/>
              <a:gd name="connsiteY115" fmla="*/ 3656292 h 3784177"/>
              <a:gd name="connsiteX116" fmla="*/ 72220 w 8037833"/>
              <a:gd name="connsiteY116" fmla="*/ 3645272 h 3784177"/>
              <a:gd name="connsiteX117" fmla="*/ 44395 w 8037833"/>
              <a:gd name="connsiteY117" fmla="*/ 3639455 h 3784177"/>
              <a:gd name="connsiteX118" fmla="*/ 1962 w 8037833"/>
              <a:gd name="connsiteY118" fmla="*/ 3635948 h 3784177"/>
              <a:gd name="connsiteX119" fmla="*/ 0 w 8037833"/>
              <a:gd name="connsiteY119" fmla="*/ 3635261 h 3784177"/>
              <a:gd name="connsiteX120" fmla="*/ 0 w 8037833"/>
              <a:gd name="connsiteY12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46240 w 8037833"/>
              <a:gd name="connsiteY90" fmla="*/ 3604535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53768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739124 h 3784177"/>
              <a:gd name="connsiteX111" fmla="*/ 421042 w 8037833"/>
              <a:gd name="connsiteY111" fmla="*/ 3709912 h 3784177"/>
              <a:gd name="connsiteX112" fmla="*/ 393295 w 8037833"/>
              <a:gd name="connsiteY112" fmla="*/ 3753097 h 3784177"/>
              <a:gd name="connsiteX113" fmla="*/ 339711 w 8037833"/>
              <a:gd name="connsiteY113" fmla="*/ 3718242 h 3784177"/>
              <a:gd name="connsiteX114" fmla="*/ 222239 w 8037833"/>
              <a:gd name="connsiteY114" fmla="*/ 3672335 h 3784177"/>
              <a:gd name="connsiteX115" fmla="*/ 163578 w 8037833"/>
              <a:gd name="connsiteY115" fmla="*/ 3656292 h 3784177"/>
              <a:gd name="connsiteX116" fmla="*/ 72220 w 8037833"/>
              <a:gd name="connsiteY116" fmla="*/ 3645272 h 3784177"/>
              <a:gd name="connsiteX117" fmla="*/ 44395 w 8037833"/>
              <a:gd name="connsiteY117" fmla="*/ 3639455 h 3784177"/>
              <a:gd name="connsiteX118" fmla="*/ 1962 w 8037833"/>
              <a:gd name="connsiteY118" fmla="*/ 3635948 h 3784177"/>
              <a:gd name="connsiteX119" fmla="*/ 0 w 8037833"/>
              <a:gd name="connsiteY119" fmla="*/ 3635261 h 3784177"/>
              <a:gd name="connsiteX120" fmla="*/ 0 w 8037833"/>
              <a:gd name="connsiteY12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46240 w 8037833"/>
              <a:gd name="connsiteY90" fmla="*/ 3604535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53768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739124 h 3784177"/>
              <a:gd name="connsiteX111" fmla="*/ 445444 w 8037833"/>
              <a:gd name="connsiteY111" fmla="*/ 3764831 h 3784177"/>
              <a:gd name="connsiteX112" fmla="*/ 393295 w 8037833"/>
              <a:gd name="connsiteY112" fmla="*/ 3753097 h 3784177"/>
              <a:gd name="connsiteX113" fmla="*/ 339711 w 8037833"/>
              <a:gd name="connsiteY113" fmla="*/ 3718242 h 3784177"/>
              <a:gd name="connsiteX114" fmla="*/ 222239 w 8037833"/>
              <a:gd name="connsiteY114" fmla="*/ 3672335 h 3784177"/>
              <a:gd name="connsiteX115" fmla="*/ 163578 w 8037833"/>
              <a:gd name="connsiteY115" fmla="*/ 3656292 h 3784177"/>
              <a:gd name="connsiteX116" fmla="*/ 72220 w 8037833"/>
              <a:gd name="connsiteY116" fmla="*/ 3645272 h 3784177"/>
              <a:gd name="connsiteX117" fmla="*/ 44395 w 8037833"/>
              <a:gd name="connsiteY117" fmla="*/ 3639455 h 3784177"/>
              <a:gd name="connsiteX118" fmla="*/ 1962 w 8037833"/>
              <a:gd name="connsiteY118" fmla="*/ 3635948 h 3784177"/>
              <a:gd name="connsiteX119" fmla="*/ 0 w 8037833"/>
              <a:gd name="connsiteY119" fmla="*/ 3635261 h 3784177"/>
              <a:gd name="connsiteX120" fmla="*/ 0 w 8037833"/>
              <a:gd name="connsiteY12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46240 w 8037833"/>
              <a:gd name="connsiteY90" fmla="*/ 3604535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53768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739124 h 3784177"/>
              <a:gd name="connsiteX111" fmla="*/ 445444 w 8037833"/>
              <a:gd name="connsiteY111" fmla="*/ 3764831 h 3784177"/>
              <a:gd name="connsiteX112" fmla="*/ 393295 w 8037833"/>
              <a:gd name="connsiteY112" fmla="*/ 3753097 h 3784177"/>
              <a:gd name="connsiteX113" fmla="*/ 339711 w 8037833"/>
              <a:gd name="connsiteY113" fmla="*/ 3718242 h 3784177"/>
              <a:gd name="connsiteX114" fmla="*/ 222239 w 8037833"/>
              <a:gd name="connsiteY114" fmla="*/ 3672335 h 3784177"/>
              <a:gd name="connsiteX115" fmla="*/ 163578 w 8037833"/>
              <a:gd name="connsiteY115" fmla="*/ 3656292 h 3784177"/>
              <a:gd name="connsiteX116" fmla="*/ 72220 w 8037833"/>
              <a:gd name="connsiteY116" fmla="*/ 3645272 h 3784177"/>
              <a:gd name="connsiteX117" fmla="*/ 44395 w 8037833"/>
              <a:gd name="connsiteY117" fmla="*/ 3639455 h 3784177"/>
              <a:gd name="connsiteX118" fmla="*/ 1962 w 8037833"/>
              <a:gd name="connsiteY118" fmla="*/ 3635948 h 3784177"/>
              <a:gd name="connsiteX119" fmla="*/ 0 w 8037833"/>
              <a:gd name="connsiteY119" fmla="*/ 3635261 h 3784177"/>
              <a:gd name="connsiteX120" fmla="*/ 0 w 8037833"/>
              <a:gd name="connsiteY12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82844 w 8037833"/>
              <a:gd name="connsiteY90" fmla="*/ 3631994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53768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739124 h 3784177"/>
              <a:gd name="connsiteX111" fmla="*/ 445444 w 8037833"/>
              <a:gd name="connsiteY111" fmla="*/ 3764831 h 3784177"/>
              <a:gd name="connsiteX112" fmla="*/ 393295 w 8037833"/>
              <a:gd name="connsiteY112" fmla="*/ 3753097 h 3784177"/>
              <a:gd name="connsiteX113" fmla="*/ 339711 w 8037833"/>
              <a:gd name="connsiteY113" fmla="*/ 3718242 h 3784177"/>
              <a:gd name="connsiteX114" fmla="*/ 222239 w 8037833"/>
              <a:gd name="connsiteY114" fmla="*/ 3672335 h 3784177"/>
              <a:gd name="connsiteX115" fmla="*/ 163578 w 8037833"/>
              <a:gd name="connsiteY115" fmla="*/ 3656292 h 3784177"/>
              <a:gd name="connsiteX116" fmla="*/ 72220 w 8037833"/>
              <a:gd name="connsiteY116" fmla="*/ 3645272 h 3784177"/>
              <a:gd name="connsiteX117" fmla="*/ 44395 w 8037833"/>
              <a:gd name="connsiteY117" fmla="*/ 3639455 h 3784177"/>
              <a:gd name="connsiteX118" fmla="*/ 1962 w 8037833"/>
              <a:gd name="connsiteY118" fmla="*/ 3635948 h 3784177"/>
              <a:gd name="connsiteX119" fmla="*/ 0 w 8037833"/>
              <a:gd name="connsiteY119" fmla="*/ 3635261 h 3784177"/>
              <a:gd name="connsiteX120" fmla="*/ 0 w 8037833"/>
              <a:gd name="connsiteY12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82844 w 8037833"/>
              <a:gd name="connsiteY90" fmla="*/ 3631994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33173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739124 h 3784177"/>
              <a:gd name="connsiteX111" fmla="*/ 445444 w 8037833"/>
              <a:gd name="connsiteY111" fmla="*/ 3764831 h 3784177"/>
              <a:gd name="connsiteX112" fmla="*/ 393295 w 8037833"/>
              <a:gd name="connsiteY112" fmla="*/ 3753097 h 3784177"/>
              <a:gd name="connsiteX113" fmla="*/ 339711 w 8037833"/>
              <a:gd name="connsiteY113" fmla="*/ 3718242 h 3784177"/>
              <a:gd name="connsiteX114" fmla="*/ 222239 w 8037833"/>
              <a:gd name="connsiteY114" fmla="*/ 3672335 h 3784177"/>
              <a:gd name="connsiteX115" fmla="*/ 163578 w 8037833"/>
              <a:gd name="connsiteY115" fmla="*/ 3656292 h 3784177"/>
              <a:gd name="connsiteX116" fmla="*/ 72220 w 8037833"/>
              <a:gd name="connsiteY116" fmla="*/ 3645272 h 3784177"/>
              <a:gd name="connsiteX117" fmla="*/ 44395 w 8037833"/>
              <a:gd name="connsiteY117" fmla="*/ 3639455 h 3784177"/>
              <a:gd name="connsiteX118" fmla="*/ 1962 w 8037833"/>
              <a:gd name="connsiteY118" fmla="*/ 3635948 h 3784177"/>
              <a:gd name="connsiteX119" fmla="*/ 0 w 8037833"/>
              <a:gd name="connsiteY119" fmla="*/ 3635261 h 3784177"/>
              <a:gd name="connsiteX120" fmla="*/ 0 w 8037833"/>
              <a:gd name="connsiteY12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32153 w 8037833"/>
              <a:gd name="connsiteY70" fmla="*/ 366778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82844 w 8037833"/>
              <a:gd name="connsiteY90" fmla="*/ 3631994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33173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739124 h 3784177"/>
              <a:gd name="connsiteX111" fmla="*/ 445444 w 8037833"/>
              <a:gd name="connsiteY111" fmla="*/ 3764831 h 3784177"/>
              <a:gd name="connsiteX112" fmla="*/ 393295 w 8037833"/>
              <a:gd name="connsiteY112" fmla="*/ 3753097 h 3784177"/>
              <a:gd name="connsiteX113" fmla="*/ 339711 w 8037833"/>
              <a:gd name="connsiteY113" fmla="*/ 3718242 h 3784177"/>
              <a:gd name="connsiteX114" fmla="*/ 222239 w 8037833"/>
              <a:gd name="connsiteY114" fmla="*/ 3672335 h 3784177"/>
              <a:gd name="connsiteX115" fmla="*/ 163578 w 8037833"/>
              <a:gd name="connsiteY115" fmla="*/ 3656292 h 3784177"/>
              <a:gd name="connsiteX116" fmla="*/ 72220 w 8037833"/>
              <a:gd name="connsiteY116" fmla="*/ 3645272 h 3784177"/>
              <a:gd name="connsiteX117" fmla="*/ 44395 w 8037833"/>
              <a:gd name="connsiteY117" fmla="*/ 3639455 h 3784177"/>
              <a:gd name="connsiteX118" fmla="*/ 1962 w 8037833"/>
              <a:gd name="connsiteY118" fmla="*/ 3635948 h 3784177"/>
              <a:gd name="connsiteX119" fmla="*/ 0 w 8037833"/>
              <a:gd name="connsiteY119" fmla="*/ 3635261 h 3784177"/>
              <a:gd name="connsiteX120" fmla="*/ 0 w 8037833"/>
              <a:gd name="connsiteY12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32153 w 8037833"/>
              <a:gd name="connsiteY70" fmla="*/ 366778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82844 w 8037833"/>
              <a:gd name="connsiteY90" fmla="*/ 3631994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33173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739124 h 3784177"/>
              <a:gd name="connsiteX111" fmla="*/ 445444 w 8037833"/>
              <a:gd name="connsiteY111" fmla="*/ 3764831 h 3784177"/>
              <a:gd name="connsiteX112" fmla="*/ 393295 w 8037833"/>
              <a:gd name="connsiteY112" fmla="*/ 3753097 h 3784177"/>
              <a:gd name="connsiteX113" fmla="*/ 339711 w 8037833"/>
              <a:gd name="connsiteY113" fmla="*/ 3718242 h 3784177"/>
              <a:gd name="connsiteX114" fmla="*/ 222239 w 8037833"/>
              <a:gd name="connsiteY114" fmla="*/ 3672335 h 3784177"/>
              <a:gd name="connsiteX115" fmla="*/ 163578 w 8037833"/>
              <a:gd name="connsiteY115" fmla="*/ 3656292 h 3784177"/>
              <a:gd name="connsiteX116" fmla="*/ 72220 w 8037833"/>
              <a:gd name="connsiteY116" fmla="*/ 3645272 h 3784177"/>
              <a:gd name="connsiteX117" fmla="*/ 44395 w 8037833"/>
              <a:gd name="connsiteY117" fmla="*/ 3639455 h 3784177"/>
              <a:gd name="connsiteX118" fmla="*/ 1962 w 8037833"/>
              <a:gd name="connsiteY118" fmla="*/ 3635948 h 3784177"/>
              <a:gd name="connsiteX119" fmla="*/ 0 w 8037833"/>
              <a:gd name="connsiteY119" fmla="*/ 3635261 h 3784177"/>
              <a:gd name="connsiteX120" fmla="*/ 0 w 8037833"/>
              <a:gd name="connsiteY12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111718 w 8037833"/>
              <a:gd name="connsiteY21" fmla="*/ 3357536 h 3784177"/>
              <a:gd name="connsiteX22" fmla="*/ 5949057 w 8037833"/>
              <a:gd name="connsiteY22" fmla="*/ 3379652 h 3784177"/>
              <a:gd name="connsiteX23" fmla="*/ 5891274 w 8037833"/>
              <a:gd name="connsiteY23" fmla="*/ 3397681 h 3784177"/>
              <a:gd name="connsiteX24" fmla="*/ 5835383 w 8037833"/>
              <a:gd name="connsiteY24" fmla="*/ 3377529 h 3784177"/>
              <a:gd name="connsiteX25" fmla="*/ 5746050 w 8037833"/>
              <a:gd name="connsiteY25" fmla="*/ 3426142 h 3784177"/>
              <a:gd name="connsiteX26" fmla="*/ 5613670 w 8037833"/>
              <a:gd name="connsiteY26" fmla="*/ 3428671 h 3784177"/>
              <a:gd name="connsiteX27" fmla="*/ 5535334 w 8037833"/>
              <a:gd name="connsiteY27" fmla="*/ 3437044 h 3784177"/>
              <a:gd name="connsiteX28" fmla="*/ 5506940 w 8037833"/>
              <a:gd name="connsiteY28" fmla="*/ 3450999 h 3784177"/>
              <a:gd name="connsiteX29" fmla="*/ 5466372 w 8037833"/>
              <a:gd name="connsiteY29" fmla="*/ 3463245 h 3784177"/>
              <a:gd name="connsiteX30" fmla="*/ 5395833 w 8037833"/>
              <a:gd name="connsiteY30" fmla="*/ 3493194 h 3784177"/>
              <a:gd name="connsiteX31" fmla="*/ 5305325 w 8037833"/>
              <a:gd name="connsiteY31" fmla="*/ 3505200 h 3784177"/>
              <a:gd name="connsiteX32" fmla="*/ 5223043 w 8037833"/>
              <a:gd name="connsiteY32" fmla="*/ 3491664 h 3784177"/>
              <a:gd name="connsiteX33" fmla="*/ 5217733 w 8037833"/>
              <a:gd name="connsiteY33" fmla="*/ 3500463 h 3784177"/>
              <a:gd name="connsiteX34" fmla="*/ 5167992 w 8037833"/>
              <a:gd name="connsiteY34" fmla="*/ 3504085 h 3784177"/>
              <a:gd name="connsiteX35" fmla="*/ 4987020 w 8037833"/>
              <a:gd name="connsiteY35" fmla="*/ 3461263 h 3784177"/>
              <a:gd name="connsiteX36" fmla="*/ 4890003 w 8037833"/>
              <a:gd name="connsiteY36" fmla="*/ 3469874 h 3784177"/>
              <a:gd name="connsiteX37" fmla="*/ 4856654 w 8037833"/>
              <a:gd name="connsiteY37" fmla="*/ 3481880 h 3784177"/>
              <a:gd name="connsiteX38" fmla="*/ 4800711 w 8037833"/>
              <a:gd name="connsiteY38" fmla="*/ 3501441 h 3784177"/>
              <a:gd name="connsiteX39" fmla="*/ 4761569 w 8037833"/>
              <a:gd name="connsiteY39" fmla="*/ 3538103 h 3784177"/>
              <a:gd name="connsiteX40" fmla="*/ 4713734 w 8037833"/>
              <a:gd name="connsiteY40" fmla="*/ 3545724 h 3784177"/>
              <a:gd name="connsiteX41" fmla="*/ 4699169 w 8037833"/>
              <a:gd name="connsiteY41" fmla="*/ 3518988 h 3784177"/>
              <a:gd name="connsiteX42" fmla="*/ 4649120 w 8037833"/>
              <a:gd name="connsiteY42" fmla="*/ 3536392 h 3784177"/>
              <a:gd name="connsiteX43" fmla="*/ 4573578 w 8037833"/>
              <a:gd name="connsiteY43" fmla="*/ 3565923 h 3784177"/>
              <a:gd name="connsiteX44" fmla="*/ 4529117 w 8037833"/>
              <a:gd name="connsiteY44" fmla="*/ 3575592 h 3784177"/>
              <a:gd name="connsiteX45" fmla="*/ 4408641 w 8037833"/>
              <a:gd name="connsiteY45" fmla="*/ 3610000 h 3784177"/>
              <a:gd name="connsiteX46" fmla="*/ 4356402 w 8037833"/>
              <a:gd name="connsiteY46" fmla="*/ 3642792 h 3784177"/>
              <a:gd name="connsiteX47" fmla="*/ 4270245 w 8037833"/>
              <a:gd name="connsiteY47" fmla="*/ 3665789 h 3784177"/>
              <a:gd name="connsiteX48" fmla="*/ 4208725 w 8037833"/>
              <a:gd name="connsiteY48" fmla="*/ 3704841 h 3784177"/>
              <a:gd name="connsiteX49" fmla="*/ 4201632 w 8037833"/>
              <a:gd name="connsiteY49" fmla="*/ 3702602 h 3784177"/>
              <a:gd name="connsiteX50" fmla="*/ 4191289 w 8037833"/>
              <a:gd name="connsiteY50" fmla="*/ 3702380 h 3784177"/>
              <a:gd name="connsiteX51" fmla="*/ 4191039 w 8037833"/>
              <a:gd name="connsiteY51" fmla="*/ 3702831 h 3784177"/>
              <a:gd name="connsiteX52" fmla="*/ 4181340 w 8037833"/>
              <a:gd name="connsiteY52" fmla="*/ 3701729 h 3784177"/>
              <a:gd name="connsiteX53" fmla="*/ 4133816 w 8037833"/>
              <a:gd name="connsiteY53" fmla="*/ 3690565 h 3784177"/>
              <a:gd name="connsiteX54" fmla="*/ 4071732 w 8037833"/>
              <a:gd name="connsiteY54" fmla="*/ 3732513 h 3784177"/>
              <a:gd name="connsiteX55" fmla="*/ 4045924 w 8037833"/>
              <a:gd name="connsiteY55" fmla="*/ 3739404 h 3784177"/>
              <a:gd name="connsiteX56" fmla="*/ 4032171 w 8037833"/>
              <a:gd name="connsiteY56" fmla="*/ 3745523 h 3784177"/>
              <a:gd name="connsiteX57" fmla="*/ 4031335 w 8037833"/>
              <a:gd name="connsiteY57" fmla="*/ 3747479 h 3784177"/>
              <a:gd name="connsiteX58" fmla="*/ 3985774 w 8037833"/>
              <a:gd name="connsiteY58" fmla="*/ 3736547 h 3784177"/>
              <a:gd name="connsiteX59" fmla="*/ 3979769 w 8037833"/>
              <a:gd name="connsiteY59" fmla="*/ 3738769 h 3784177"/>
              <a:gd name="connsiteX60" fmla="*/ 3950014 w 8037833"/>
              <a:gd name="connsiteY60" fmla="*/ 3726942 h 3784177"/>
              <a:gd name="connsiteX61" fmla="*/ 3934671 w 8037833"/>
              <a:gd name="connsiteY61" fmla="*/ 3723339 h 3784177"/>
              <a:gd name="connsiteX62" fmla="*/ 3930274 w 8037833"/>
              <a:gd name="connsiteY62" fmla="*/ 3717148 h 3784177"/>
              <a:gd name="connsiteX63" fmla="*/ 3907660 w 8037833"/>
              <a:gd name="connsiteY63" fmla="*/ 3714456 h 3784177"/>
              <a:gd name="connsiteX64" fmla="*/ 3905087 w 8037833"/>
              <a:gd name="connsiteY64" fmla="*/ 3716098 h 3784177"/>
              <a:gd name="connsiteX65" fmla="*/ 3886347 w 8037833"/>
              <a:gd name="connsiteY65" fmla="*/ 3706620 h 3784177"/>
              <a:gd name="connsiteX66" fmla="*/ 3870533 w 8037833"/>
              <a:gd name="connsiteY66" fmla="*/ 3689905 h 3784177"/>
              <a:gd name="connsiteX67" fmla="*/ 3678563 w 8037833"/>
              <a:gd name="connsiteY67" fmla="*/ 3694486 h 3784177"/>
              <a:gd name="connsiteX68" fmla="*/ 3524121 w 8037833"/>
              <a:gd name="connsiteY68" fmla="*/ 3642736 h 3784177"/>
              <a:gd name="connsiteX69" fmla="*/ 3432153 w 8037833"/>
              <a:gd name="connsiteY69" fmla="*/ 3667780 h 3784177"/>
              <a:gd name="connsiteX70" fmla="*/ 3373519 w 8037833"/>
              <a:gd name="connsiteY70" fmla="*/ 3665785 h 3784177"/>
              <a:gd name="connsiteX71" fmla="*/ 3114267 w 8037833"/>
              <a:gd name="connsiteY71" fmla="*/ 3638983 h 3784177"/>
              <a:gd name="connsiteX72" fmla="*/ 3048270 w 8037833"/>
              <a:gd name="connsiteY72" fmla="*/ 3649949 h 3784177"/>
              <a:gd name="connsiteX73" fmla="*/ 2989722 w 8037833"/>
              <a:gd name="connsiteY73" fmla="*/ 3623230 h 3784177"/>
              <a:gd name="connsiteX74" fmla="*/ 2965734 w 8037833"/>
              <a:gd name="connsiteY74" fmla="*/ 3635676 h 3784177"/>
              <a:gd name="connsiteX75" fmla="*/ 2961603 w 8037833"/>
              <a:gd name="connsiteY75" fmla="*/ 3638221 h 3784177"/>
              <a:gd name="connsiteX76" fmla="*/ 2944959 w 8037833"/>
              <a:gd name="connsiteY76" fmla="*/ 3639723 h 3784177"/>
              <a:gd name="connsiteX77" fmla="*/ 2940402 w 8037833"/>
              <a:gd name="connsiteY77" fmla="*/ 3651000 h 3784177"/>
              <a:gd name="connsiteX78" fmla="*/ 2915449 w 8037833"/>
              <a:gd name="connsiteY78" fmla="*/ 3661039 h 3784177"/>
              <a:gd name="connsiteX79" fmla="*/ 2884777 w 8037833"/>
              <a:gd name="connsiteY79" fmla="*/ 3660775 h 3784177"/>
              <a:gd name="connsiteX80" fmla="*/ 2739034 w 8037833"/>
              <a:gd name="connsiteY80" fmla="*/ 3647396 h 3784177"/>
              <a:gd name="connsiteX81" fmla="*/ 2651827 w 8037833"/>
              <a:gd name="connsiteY81" fmla="*/ 3646306 h 3784177"/>
              <a:gd name="connsiteX82" fmla="*/ 2618680 w 8037833"/>
              <a:gd name="connsiteY82" fmla="*/ 3656755 h 3784177"/>
              <a:gd name="connsiteX83" fmla="*/ 2572404 w 8037833"/>
              <a:gd name="connsiteY83" fmla="*/ 3664043 h 3784177"/>
              <a:gd name="connsiteX84" fmla="*/ 2490721 w 8037833"/>
              <a:gd name="connsiteY84" fmla="*/ 3685313 h 3784177"/>
              <a:gd name="connsiteX85" fmla="*/ 2423704 w 8037833"/>
              <a:gd name="connsiteY85" fmla="*/ 3658079 h 3784177"/>
              <a:gd name="connsiteX86" fmla="*/ 2301172 w 8037833"/>
              <a:gd name="connsiteY86" fmla="*/ 3663053 h 3784177"/>
              <a:gd name="connsiteX87" fmla="*/ 2294102 w 8037833"/>
              <a:gd name="connsiteY87" fmla="*/ 3671151 h 3784177"/>
              <a:gd name="connsiteX88" fmla="*/ 2238966 w 8037833"/>
              <a:gd name="connsiteY88" fmla="*/ 3668777 h 3784177"/>
              <a:gd name="connsiteX89" fmla="*/ 2082844 w 8037833"/>
              <a:gd name="connsiteY89" fmla="*/ 3631994 h 3784177"/>
              <a:gd name="connsiteX90" fmla="*/ 1938480 w 8037833"/>
              <a:gd name="connsiteY90" fmla="*/ 3601439 h 3784177"/>
              <a:gd name="connsiteX91" fmla="*/ 1900166 w 8037833"/>
              <a:gd name="connsiteY91" fmla="*/ 3609358 h 3784177"/>
              <a:gd name="connsiteX92" fmla="*/ 1835976 w 8037833"/>
              <a:gd name="connsiteY92" fmla="*/ 3622065 h 3784177"/>
              <a:gd name="connsiteX93" fmla="*/ 1787830 w 8037833"/>
              <a:gd name="connsiteY93" fmla="*/ 3633173 h 3784177"/>
              <a:gd name="connsiteX94" fmla="*/ 1734224 w 8037833"/>
              <a:gd name="connsiteY94" fmla="*/ 3655593 h 3784177"/>
              <a:gd name="connsiteX95" fmla="*/ 1721989 w 8037833"/>
              <a:gd name="connsiteY95" fmla="*/ 3627298 h 3784177"/>
              <a:gd name="connsiteX96" fmla="*/ 1664576 w 8037833"/>
              <a:gd name="connsiteY96" fmla="*/ 3638572 h 3784177"/>
              <a:gd name="connsiteX97" fmla="*/ 1577459 w 8037833"/>
              <a:gd name="connsiteY97" fmla="*/ 3658824 h 3784177"/>
              <a:gd name="connsiteX98" fmla="*/ 1527269 w 8037833"/>
              <a:gd name="connsiteY98" fmla="*/ 3663088 h 3784177"/>
              <a:gd name="connsiteX99" fmla="*/ 1390118 w 8037833"/>
              <a:gd name="connsiteY99" fmla="*/ 3682789 h 3784177"/>
              <a:gd name="connsiteX100" fmla="*/ 1252698 w 8037833"/>
              <a:gd name="connsiteY100" fmla="*/ 3708662 h 3784177"/>
              <a:gd name="connsiteX101" fmla="*/ 1171039 w 8037833"/>
              <a:gd name="connsiteY101" fmla="*/ 3758642 h 3784177"/>
              <a:gd name="connsiteX102" fmla="*/ 1058106 w 8037833"/>
              <a:gd name="connsiteY102" fmla="*/ 3776166 h 3784177"/>
              <a:gd name="connsiteX103" fmla="*/ 1039167 w 8037833"/>
              <a:gd name="connsiteY103" fmla="*/ 3784177 h 3784177"/>
              <a:gd name="connsiteX104" fmla="*/ 1012958 w 8037833"/>
              <a:gd name="connsiteY104" fmla="*/ 3779206 h 3784177"/>
              <a:gd name="connsiteX105" fmla="*/ 907906 w 8037833"/>
              <a:gd name="connsiteY105" fmla="*/ 3757678 h 3784177"/>
              <a:gd name="connsiteX106" fmla="*/ 825226 w 8037833"/>
              <a:gd name="connsiteY106" fmla="*/ 3726369 h 3784177"/>
              <a:gd name="connsiteX107" fmla="*/ 722264 w 8037833"/>
              <a:gd name="connsiteY107" fmla="*/ 3747612 h 3784177"/>
              <a:gd name="connsiteX108" fmla="*/ 659460 w 8037833"/>
              <a:gd name="connsiteY108" fmla="*/ 3740429 h 3784177"/>
              <a:gd name="connsiteX109" fmla="*/ 556552 w 8037833"/>
              <a:gd name="connsiteY109" fmla="*/ 3739124 h 3784177"/>
              <a:gd name="connsiteX110" fmla="*/ 445444 w 8037833"/>
              <a:gd name="connsiteY110" fmla="*/ 3764831 h 3784177"/>
              <a:gd name="connsiteX111" fmla="*/ 393295 w 8037833"/>
              <a:gd name="connsiteY111" fmla="*/ 3753097 h 3784177"/>
              <a:gd name="connsiteX112" fmla="*/ 339711 w 8037833"/>
              <a:gd name="connsiteY112" fmla="*/ 3718242 h 3784177"/>
              <a:gd name="connsiteX113" fmla="*/ 222239 w 8037833"/>
              <a:gd name="connsiteY113" fmla="*/ 3672335 h 3784177"/>
              <a:gd name="connsiteX114" fmla="*/ 163578 w 8037833"/>
              <a:gd name="connsiteY114" fmla="*/ 3656292 h 3784177"/>
              <a:gd name="connsiteX115" fmla="*/ 72220 w 8037833"/>
              <a:gd name="connsiteY115" fmla="*/ 3645272 h 3784177"/>
              <a:gd name="connsiteX116" fmla="*/ 44395 w 8037833"/>
              <a:gd name="connsiteY116" fmla="*/ 3639455 h 3784177"/>
              <a:gd name="connsiteX117" fmla="*/ 1962 w 8037833"/>
              <a:gd name="connsiteY117" fmla="*/ 3635948 h 3784177"/>
              <a:gd name="connsiteX118" fmla="*/ 0 w 8037833"/>
              <a:gd name="connsiteY118" fmla="*/ 3635261 h 3784177"/>
              <a:gd name="connsiteX119" fmla="*/ 0 w 8037833"/>
              <a:gd name="connsiteY119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52283 w 8037833"/>
              <a:gd name="connsiteY20" fmla="*/ 3374762 h 3784177"/>
              <a:gd name="connsiteX21" fmla="*/ 6111718 w 8037833"/>
              <a:gd name="connsiteY21" fmla="*/ 3357536 h 3784177"/>
              <a:gd name="connsiteX22" fmla="*/ 5949057 w 8037833"/>
              <a:gd name="connsiteY22" fmla="*/ 3379652 h 3784177"/>
              <a:gd name="connsiteX23" fmla="*/ 5891274 w 8037833"/>
              <a:gd name="connsiteY23" fmla="*/ 3397681 h 3784177"/>
              <a:gd name="connsiteX24" fmla="*/ 5835383 w 8037833"/>
              <a:gd name="connsiteY24" fmla="*/ 3377529 h 3784177"/>
              <a:gd name="connsiteX25" fmla="*/ 5746050 w 8037833"/>
              <a:gd name="connsiteY25" fmla="*/ 3426142 h 3784177"/>
              <a:gd name="connsiteX26" fmla="*/ 5613670 w 8037833"/>
              <a:gd name="connsiteY26" fmla="*/ 3428671 h 3784177"/>
              <a:gd name="connsiteX27" fmla="*/ 5535334 w 8037833"/>
              <a:gd name="connsiteY27" fmla="*/ 3437044 h 3784177"/>
              <a:gd name="connsiteX28" fmla="*/ 5506940 w 8037833"/>
              <a:gd name="connsiteY28" fmla="*/ 3450999 h 3784177"/>
              <a:gd name="connsiteX29" fmla="*/ 5466372 w 8037833"/>
              <a:gd name="connsiteY29" fmla="*/ 3463245 h 3784177"/>
              <a:gd name="connsiteX30" fmla="*/ 5395833 w 8037833"/>
              <a:gd name="connsiteY30" fmla="*/ 3493194 h 3784177"/>
              <a:gd name="connsiteX31" fmla="*/ 5305325 w 8037833"/>
              <a:gd name="connsiteY31" fmla="*/ 3505200 h 3784177"/>
              <a:gd name="connsiteX32" fmla="*/ 5223043 w 8037833"/>
              <a:gd name="connsiteY32" fmla="*/ 3491664 h 3784177"/>
              <a:gd name="connsiteX33" fmla="*/ 5217733 w 8037833"/>
              <a:gd name="connsiteY33" fmla="*/ 3500463 h 3784177"/>
              <a:gd name="connsiteX34" fmla="*/ 5167992 w 8037833"/>
              <a:gd name="connsiteY34" fmla="*/ 3504085 h 3784177"/>
              <a:gd name="connsiteX35" fmla="*/ 4987020 w 8037833"/>
              <a:gd name="connsiteY35" fmla="*/ 3461263 h 3784177"/>
              <a:gd name="connsiteX36" fmla="*/ 4890003 w 8037833"/>
              <a:gd name="connsiteY36" fmla="*/ 3469874 h 3784177"/>
              <a:gd name="connsiteX37" fmla="*/ 4856654 w 8037833"/>
              <a:gd name="connsiteY37" fmla="*/ 3481880 h 3784177"/>
              <a:gd name="connsiteX38" fmla="*/ 4800711 w 8037833"/>
              <a:gd name="connsiteY38" fmla="*/ 3501441 h 3784177"/>
              <a:gd name="connsiteX39" fmla="*/ 4761569 w 8037833"/>
              <a:gd name="connsiteY39" fmla="*/ 3538103 h 3784177"/>
              <a:gd name="connsiteX40" fmla="*/ 4713734 w 8037833"/>
              <a:gd name="connsiteY40" fmla="*/ 3545724 h 3784177"/>
              <a:gd name="connsiteX41" fmla="*/ 4699169 w 8037833"/>
              <a:gd name="connsiteY41" fmla="*/ 3518988 h 3784177"/>
              <a:gd name="connsiteX42" fmla="*/ 4649120 w 8037833"/>
              <a:gd name="connsiteY42" fmla="*/ 3536392 h 3784177"/>
              <a:gd name="connsiteX43" fmla="*/ 4573578 w 8037833"/>
              <a:gd name="connsiteY43" fmla="*/ 3565923 h 3784177"/>
              <a:gd name="connsiteX44" fmla="*/ 4529117 w 8037833"/>
              <a:gd name="connsiteY44" fmla="*/ 3575592 h 3784177"/>
              <a:gd name="connsiteX45" fmla="*/ 4408641 w 8037833"/>
              <a:gd name="connsiteY45" fmla="*/ 3610000 h 3784177"/>
              <a:gd name="connsiteX46" fmla="*/ 4356402 w 8037833"/>
              <a:gd name="connsiteY46" fmla="*/ 3642792 h 3784177"/>
              <a:gd name="connsiteX47" fmla="*/ 4270245 w 8037833"/>
              <a:gd name="connsiteY47" fmla="*/ 3665789 h 3784177"/>
              <a:gd name="connsiteX48" fmla="*/ 4208725 w 8037833"/>
              <a:gd name="connsiteY48" fmla="*/ 3704841 h 3784177"/>
              <a:gd name="connsiteX49" fmla="*/ 4201632 w 8037833"/>
              <a:gd name="connsiteY49" fmla="*/ 3702602 h 3784177"/>
              <a:gd name="connsiteX50" fmla="*/ 4191289 w 8037833"/>
              <a:gd name="connsiteY50" fmla="*/ 3702380 h 3784177"/>
              <a:gd name="connsiteX51" fmla="*/ 4191039 w 8037833"/>
              <a:gd name="connsiteY51" fmla="*/ 3702831 h 3784177"/>
              <a:gd name="connsiteX52" fmla="*/ 4181340 w 8037833"/>
              <a:gd name="connsiteY52" fmla="*/ 3701729 h 3784177"/>
              <a:gd name="connsiteX53" fmla="*/ 4133816 w 8037833"/>
              <a:gd name="connsiteY53" fmla="*/ 3690565 h 3784177"/>
              <a:gd name="connsiteX54" fmla="*/ 4071732 w 8037833"/>
              <a:gd name="connsiteY54" fmla="*/ 3732513 h 3784177"/>
              <a:gd name="connsiteX55" fmla="*/ 4045924 w 8037833"/>
              <a:gd name="connsiteY55" fmla="*/ 3739404 h 3784177"/>
              <a:gd name="connsiteX56" fmla="*/ 4032171 w 8037833"/>
              <a:gd name="connsiteY56" fmla="*/ 3745523 h 3784177"/>
              <a:gd name="connsiteX57" fmla="*/ 4031335 w 8037833"/>
              <a:gd name="connsiteY57" fmla="*/ 3747479 h 3784177"/>
              <a:gd name="connsiteX58" fmla="*/ 3985774 w 8037833"/>
              <a:gd name="connsiteY58" fmla="*/ 3736547 h 3784177"/>
              <a:gd name="connsiteX59" fmla="*/ 3979769 w 8037833"/>
              <a:gd name="connsiteY59" fmla="*/ 3738769 h 3784177"/>
              <a:gd name="connsiteX60" fmla="*/ 3950014 w 8037833"/>
              <a:gd name="connsiteY60" fmla="*/ 3726942 h 3784177"/>
              <a:gd name="connsiteX61" fmla="*/ 3934671 w 8037833"/>
              <a:gd name="connsiteY61" fmla="*/ 3723339 h 3784177"/>
              <a:gd name="connsiteX62" fmla="*/ 3930274 w 8037833"/>
              <a:gd name="connsiteY62" fmla="*/ 3717148 h 3784177"/>
              <a:gd name="connsiteX63" fmla="*/ 3907660 w 8037833"/>
              <a:gd name="connsiteY63" fmla="*/ 3714456 h 3784177"/>
              <a:gd name="connsiteX64" fmla="*/ 3905087 w 8037833"/>
              <a:gd name="connsiteY64" fmla="*/ 3716098 h 3784177"/>
              <a:gd name="connsiteX65" fmla="*/ 3886347 w 8037833"/>
              <a:gd name="connsiteY65" fmla="*/ 3706620 h 3784177"/>
              <a:gd name="connsiteX66" fmla="*/ 3870533 w 8037833"/>
              <a:gd name="connsiteY66" fmla="*/ 3689905 h 3784177"/>
              <a:gd name="connsiteX67" fmla="*/ 3678563 w 8037833"/>
              <a:gd name="connsiteY67" fmla="*/ 3694486 h 3784177"/>
              <a:gd name="connsiteX68" fmla="*/ 3524121 w 8037833"/>
              <a:gd name="connsiteY68" fmla="*/ 3642736 h 3784177"/>
              <a:gd name="connsiteX69" fmla="*/ 3432153 w 8037833"/>
              <a:gd name="connsiteY69" fmla="*/ 3667780 h 3784177"/>
              <a:gd name="connsiteX70" fmla="*/ 3373519 w 8037833"/>
              <a:gd name="connsiteY70" fmla="*/ 3665785 h 3784177"/>
              <a:gd name="connsiteX71" fmla="*/ 3114267 w 8037833"/>
              <a:gd name="connsiteY71" fmla="*/ 3638983 h 3784177"/>
              <a:gd name="connsiteX72" fmla="*/ 3048270 w 8037833"/>
              <a:gd name="connsiteY72" fmla="*/ 3649949 h 3784177"/>
              <a:gd name="connsiteX73" fmla="*/ 2989722 w 8037833"/>
              <a:gd name="connsiteY73" fmla="*/ 3623230 h 3784177"/>
              <a:gd name="connsiteX74" fmla="*/ 2965734 w 8037833"/>
              <a:gd name="connsiteY74" fmla="*/ 3635676 h 3784177"/>
              <a:gd name="connsiteX75" fmla="*/ 2961603 w 8037833"/>
              <a:gd name="connsiteY75" fmla="*/ 3638221 h 3784177"/>
              <a:gd name="connsiteX76" fmla="*/ 2944959 w 8037833"/>
              <a:gd name="connsiteY76" fmla="*/ 3639723 h 3784177"/>
              <a:gd name="connsiteX77" fmla="*/ 2940402 w 8037833"/>
              <a:gd name="connsiteY77" fmla="*/ 3651000 h 3784177"/>
              <a:gd name="connsiteX78" fmla="*/ 2915449 w 8037833"/>
              <a:gd name="connsiteY78" fmla="*/ 3661039 h 3784177"/>
              <a:gd name="connsiteX79" fmla="*/ 2884777 w 8037833"/>
              <a:gd name="connsiteY79" fmla="*/ 3660775 h 3784177"/>
              <a:gd name="connsiteX80" fmla="*/ 2739034 w 8037833"/>
              <a:gd name="connsiteY80" fmla="*/ 3647396 h 3784177"/>
              <a:gd name="connsiteX81" fmla="*/ 2651827 w 8037833"/>
              <a:gd name="connsiteY81" fmla="*/ 3646306 h 3784177"/>
              <a:gd name="connsiteX82" fmla="*/ 2618680 w 8037833"/>
              <a:gd name="connsiteY82" fmla="*/ 3656755 h 3784177"/>
              <a:gd name="connsiteX83" fmla="*/ 2572404 w 8037833"/>
              <a:gd name="connsiteY83" fmla="*/ 3664043 h 3784177"/>
              <a:gd name="connsiteX84" fmla="*/ 2490721 w 8037833"/>
              <a:gd name="connsiteY84" fmla="*/ 3685313 h 3784177"/>
              <a:gd name="connsiteX85" fmla="*/ 2423704 w 8037833"/>
              <a:gd name="connsiteY85" fmla="*/ 3658079 h 3784177"/>
              <a:gd name="connsiteX86" fmla="*/ 2301172 w 8037833"/>
              <a:gd name="connsiteY86" fmla="*/ 3663053 h 3784177"/>
              <a:gd name="connsiteX87" fmla="*/ 2294102 w 8037833"/>
              <a:gd name="connsiteY87" fmla="*/ 3671151 h 3784177"/>
              <a:gd name="connsiteX88" fmla="*/ 2238966 w 8037833"/>
              <a:gd name="connsiteY88" fmla="*/ 3668777 h 3784177"/>
              <a:gd name="connsiteX89" fmla="*/ 2082844 w 8037833"/>
              <a:gd name="connsiteY89" fmla="*/ 3631994 h 3784177"/>
              <a:gd name="connsiteX90" fmla="*/ 1938480 w 8037833"/>
              <a:gd name="connsiteY90" fmla="*/ 3601439 h 3784177"/>
              <a:gd name="connsiteX91" fmla="*/ 1900166 w 8037833"/>
              <a:gd name="connsiteY91" fmla="*/ 3609358 h 3784177"/>
              <a:gd name="connsiteX92" fmla="*/ 1835976 w 8037833"/>
              <a:gd name="connsiteY92" fmla="*/ 3622065 h 3784177"/>
              <a:gd name="connsiteX93" fmla="*/ 1787830 w 8037833"/>
              <a:gd name="connsiteY93" fmla="*/ 3633173 h 3784177"/>
              <a:gd name="connsiteX94" fmla="*/ 1734224 w 8037833"/>
              <a:gd name="connsiteY94" fmla="*/ 3655593 h 3784177"/>
              <a:gd name="connsiteX95" fmla="*/ 1721989 w 8037833"/>
              <a:gd name="connsiteY95" fmla="*/ 3627298 h 3784177"/>
              <a:gd name="connsiteX96" fmla="*/ 1664576 w 8037833"/>
              <a:gd name="connsiteY96" fmla="*/ 3638572 h 3784177"/>
              <a:gd name="connsiteX97" fmla="*/ 1577459 w 8037833"/>
              <a:gd name="connsiteY97" fmla="*/ 3658824 h 3784177"/>
              <a:gd name="connsiteX98" fmla="*/ 1527269 w 8037833"/>
              <a:gd name="connsiteY98" fmla="*/ 3663088 h 3784177"/>
              <a:gd name="connsiteX99" fmla="*/ 1390118 w 8037833"/>
              <a:gd name="connsiteY99" fmla="*/ 3682789 h 3784177"/>
              <a:gd name="connsiteX100" fmla="*/ 1252698 w 8037833"/>
              <a:gd name="connsiteY100" fmla="*/ 3708662 h 3784177"/>
              <a:gd name="connsiteX101" fmla="*/ 1171039 w 8037833"/>
              <a:gd name="connsiteY101" fmla="*/ 3758642 h 3784177"/>
              <a:gd name="connsiteX102" fmla="*/ 1058106 w 8037833"/>
              <a:gd name="connsiteY102" fmla="*/ 3776166 h 3784177"/>
              <a:gd name="connsiteX103" fmla="*/ 1039167 w 8037833"/>
              <a:gd name="connsiteY103" fmla="*/ 3784177 h 3784177"/>
              <a:gd name="connsiteX104" fmla="*/ 1012958 w 8037833"/>
              <a:gd name="connsiteY104" fmla="*/ 3779206 h 3784177"/>
              <a:gd name="connsiteX105" fmla="*/ 907906 w 8037833"/>
              <a:gd name="connsiteY105" fmla="*/ 3757678 h 3784177"/>
              <a:gd name="connsiteX106" fmla="*/ 825226 w 8037833"/>
              <a:gd name="connsiteY106" fmla="*/ 3726369 h 3784177"/>
              <a:gd name="connsiteX107" fmla="*/ 722264 w 8037833"/>
              <a:gd name="connsiteY107" fmla="*/ 3747612 h 3784177"/>
              <a:gd name="connsiteX108" fmla="*/ 659460 w 8037833"/>
              <a:gd name="connsiteY108" fmla="*/ 3740429 h 3784177"/>
              <a:gd name="connsiteX109" fmla="*/ 556552 w 8037833"/>
              <a:gd name="connsiteY109" fmla="*/ 3739124 h 3784177"/>
              <a:gd name="connsiteX110" fmla="*/ 445444 w 8037833"/>
              <a:gd name="connsiteY110" fmla="*/ 3764831 h 3784177"/>
              <a:gd name="connsiteX111" fmla="*/ 393295 w 8037833"/>
              <a:gd name="connsiteY111" fmla="*/ 3753097 h 3784177"/>
              <a:gd name="connsiteX112" fmla="*/ 339711 w 8037833"/>
              <a:gd name="connsiteY112" fmla="*/ 3718242 h 3784177"/>
              <a:gd name="connsiteX113" fmla="*/ 222239 w 8037833"/>
              <a:gd name="connsiteY113" fmla="*/ 3672335 h 3784177"/>
              <a:gd name="connsiteX114" fmla="*/ 163578 w 8037833"/>
              <a:gd name="connsiteY114" fmla="*/ 3656292 h 3784177"/>
              <a:gd name="connsiteX115" fmla="*/ 72220 w 8037833"/>
              <a:gd name="connsiteY115" fmla="*/ 3645272 h 3784177"/>
              <a:gd name="connsiteX116" fmla="*/ 44395 w 8037833"/>
              <a:gd name="connsiteY116" fmla="*/ 3639455 h 3784177"/>
              <a:gd name="connsiteX117" fmla="*/ 1962 w 8037833"/>
              <a:gd name="connsiteY117" fmla="*/ 3635948 h 3784177"/>
              <a:gd name="connsiteX118" fmla="*/ 0 w 8037833"/>
              <a:gd name="connsiteY118" fmla="*/ 3635261 h 3784177"/>
              <a:gd name="connsiteX119" fmla="*/ 0 w 8037833"/>
              <a:gd name="connsiteY119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52283 w 8037833"/>
              <a:gd name="connsiteY20" fmla="*/ 3374762 h 3784177"/>
              <a:gd name="connsiteX21" fmla="*/ 6111718 w 8037833"/>
              <a:gd name="connsiteY21" fmla="*/ 3357536 h 3784177"/>
              <a:gd name="connsiteX22" fmla="*/ 6022263 w 8037833"/>
              <a:gd name="connsiteY22" fmla="*/ 3359057 h 3784177"/>
              <a:gd name="connsiteX23" fmla="*/ 5891274 w 8037833"/>
              <a:gd name="connsiteY23" fmla="*/ 3397681 h 3784177"/>
              <a:gd name="connsiteX24" fmla="*/ 5835383 w 8037833"/>
              <a:gd name="connsiteY24" fmla="*/ 3377529 h 3784177"/>
              <a:gd name="connsiteX25" fmla="*/ 5746050 w 8037833"/>
              <a:gd name="connsiteY25" fmla="*/ 3426142 h 3784177"/>
              <a:gd name="connsiteX26" fmla="*/ 5613670 w 8037833"/>
              <a:gd name="connsiteY26" fmla="*/ 3428671 h 3784177"/>
              <a:gd name="connsiteX27" fmla="*/ 5535334 w 8037833"/>
              <a:gd name="connsiteY27" fmla="*/ 3437044 h 3784177"/>
              <a:gd name="connsiteX28" fmla="*/ 5506940 w 8037833"/>
              <a:gd name="connsiteY28" fmla="*/ 3450999 h 3784177"/>
              <a:gd name="connsiteX29" fmla="*/ 5466372 w 8037833"/>
              <a:gd name="connsiteY29" fmla="*/ 3463245 h 3784177"/>
              <a:gd name="connsiteX30" fmla="*/ 5395833 w 8037833"/>
              <a:gd name="connsiteY30" fmla="*/ 3493194 h 3784177"/>
              <a:gd name="connsiteX31" fmla="*/ 5305325 w 8037833"/>
              <a:gd name="connsiteY31" fmla="*/ 3505200 h 3784177"/>
              <a:gd name="connsiteX32" fmla="*/ 5223043 w 8037833"/>
              <a:gd name="connsiteY32" fmla="*/ 3491664 h 3784177"/>
              <a:gd name="connsiteX33" fmla="*/ 5217733 w 8037833"/>
              <a:gd name="connsiteY33" fmla="*/ 3500463 h 3784177"/>
              <a:gd name="connsiteX34" fmla="*/ 5167992 w 8037833"/>
              <a:gd name="connsiteY34" fmla="*/ 3504085 h 3784177"/>
              <a:gd name="connsiteX35" fmla="*/ 4987020 w 8037833"/>
              <a:gd name="connsiteY35" fmla="*/ 3461263 h 3784177"/>
              <a:gd name="connsiteX36" fmla="*/ 4890003 w 8037833"/>
              <a:gd name="connsiteY36" fmla="*/ 3469874 h 3784177"/>
              <a:gd name="connsiteX37" fmla="*/ 4856654 w 8037833"/>
              <a:gd name="connsiteY37" fmla="*/ 3481880 h 3784177"/>
              <a:gd name="connsiteX38" fmla="*/ 4800711 w 8037833"/>
              <a:gd name="connsiteY38" fmla="*/ 3501441 h 3784177"/>
              <a:gd name="connsiteX39" fmla="*/ 4761569 w 8037833"/>
              <a:gd name="connsiteY39" fmla="*/ 3538103 h 3784177"/>
              <a:gd name="connsiteX40" fmla="*/ 4713734 w 8037833"/>
              <a:gd name="connsiteY40" fmla="*/ 3545724 h 3784177"/>
              <a:gd name="connsiteX41" fmla="*/ 4699169 w 8037833"/>
              <a:gd name="connsiteY41" fmla="*/ 3518988 h 3784177"/>
              <a:gd name="connsiteX42" fmla="*/ 4649120 w 8037833"/>
              <a:gd name="connsiteY42" fmla="*/ 3536392 h 3784177"/>
              <a:gd name="connsiteX43" fmla="*/ 4573578 w 8037833"/>
              <a:gd name="connsiteY43" fmla="*/ 3565923 h 3784177"/>
              <a:gd name="connsiteX44" fmla="*/ 4529117 w 8037833"/>
              <a:gd name="connsiteY44" fmla="*/ 3575592 h 3784177"/>
              <a:gd name="connsiteX45" fmla="*/ 4408641 w 8037833"/>
              <a:gd name="connsiteY45" fmla="*/ 3610000 h 3784177"/>
              <a:gd name="connsiteX46" fmla="*/ 4356402 w 8037833"/>
              <a:gd name="connsiteY46" fmla="*/ 3642792 h 3784177"/>
              <a:gd name="connsiteX47" fmla="*/ 4270245 w 8037833"/>
              <a:gd name="connsiteY47" fmla="*/ 3665789 h 3784177"/>
              <a:gd name="connsiteX48" fmla="*/ 4208725 w 8037833"/>
              <a:gd name="connsiteY48" fmla="*/ 3704841 h 3784177"/>
              <a:gd name="connsiteX49" fmla="*/ 4201632 w 8037833"/>
              <a:gd name="connsiteY49" fmla="*/ 3702602 h 3784177"/>
              <a:gd name="connsiteX50" fmla="*/ 4191289 w 8037833"/>
              <a:gd name="connsiteY50" fmla="*/ 3702380 h 3784177"/>
              <a:gd name="connsiteX51" fmla="*/ 4191039 w 8037833"/>
              <a:gd name="connsiteY51" fmla="*/ 3702831 h 3784177"/>
              <a:gd name="connsiteX52" fmla="*/ 4181340 w 8037833"/>
              <a:gd name="connsiteY52" fmla="*/ 3701729 h 3784177"/>
              <a:gd name="connsiteX53" fmla="*/ 4133816 w 8037833"/>
              <a:gd name="connsiteY53" fmla="*/ 3690565 h 3784177"/>
              <a:gd name="connsiteX54" fmla="*/ 4071732 w 8037833"/>
              <a:gd name="connsiteY54" fmla="*/ 3732513 h 3784177"/>
              <a:gd name="connsiteX55" fmla="*/ 4045924 w 8037833"/>
              <a:gd name="connsiteY55" fmla="*/ 3739404 h 3784177"/>
              <a:gd name="connsiteX56" fmla="*/ 4032171 w 8037833"/>
              <a:gd name="connsiteY56" fmla="*/ 3745523 h 3784177"/>
              <a:gd name="connsiteX57" fmla="*/ 4031335 w 8037833"/>
              <a:gd name="connsiteY57" fmla="*/ 3747479 h 3784177"/>
              <a:gd name="connsiteX58" fmla="*/ 3985774 w 8037833"/>
              <a:gd name="connsiteY58" fmla="*/ 3736547 h 3784177"/>
              <a:gd name="connsiteX59" fmla="*/ 3979769 w 8037833"/>
              <a:gd name="connsiteY59" fmla="*/ 3738769 h 3784177"/>
              <a:gd name="connsiteX60" fmla="*/ 3950014 w 8037833"/>
              <a:gd name="connsiteY60" fmla="*/ 3726942 h 3784177"/>
              <a:gd name="connsiteX61" fmla="*/ 3934671 w 8037833"/>
              <a:gd name="connsiteY61" fmla="*/ 3723339 h 3784177"/>
              <a:gd name="connsiteX62" fmla="*/ 3930274 w 8037833"/>
              <a:gd name="connsiteY62" fmla="*/ 3717148 h 3784177"/>
              <a:gd name="connsiteX63" fmla="*/ 3907660 w 8037833"/>
              <a:gd name="connsiteY63" fmla="*/ 3714456 h 3784177"/>
              <a:gd name="connsiteX64" fmla="*/ 3905087 w 8037833"/>
              <a:gd name="connsiteY64" fmla="*/ 3716098 h 3784177"/>
              <a:gd name="connsiteX65" fmla="*/ 3886347 w 8037833"/>
              <a:gd name="connsiteY65" fmla="*/ 3706620 h 3784177"/>
              <a:gd name="connsiteX66" fmla="*/ 3870533 w 8037833"/>
              <a:gd name="connsiteY66" fmla="*/ 3689905 h 3784177"/>
              <a:gd name="connsiteX67" fmla="*/ 3678563 w 8037833"/>
              <a:gd name="connsiteY67" fmla="*/ 3694486 h 3784177"/>
              <a:gd name="connsiteX68" fmla="*/ 3524121 w 8037833"/>
              <a:gd name="connsiteY68" fmla="*/ 3642736 h 3784177"/>
              <a:gd name="connsiteX69" fmla="*/ 3432153 w 8037833"/>
              <a:gd name="connsiteY69" fmla="*/ 3667780 h 3784177"/>
              <a:gd name="connsiteX70" fmla="*/ 3373519 w 8037833"/>
              <a:gd name="connsiteY70" fmla="*/ 3665785 h 3784177"/>
              <a:gd name="connsiteX71" fmla="*/ 3114267 w 8037833"/>
              <a:gd name="connsiteY71" fmla="*/ 3638983 h 3784177"/>
              <a:gd name="connsiteX72" fmla="*/ 3048270 w 8037833"/>
              <a:gd name="connsiteY72" fmla="*/ 3649949 h 3784177"/>
              <a:gd name="connsiteX73" fmla="*/ 2989722 w 8037833"/>
              <a:gd name="connsiteY73" fmla="*/ 3623230 h 3784177"/>
              <a:gd name="connsiteX74" fmla="*/ 2965734 w 8037833"/>
              <a:gd name="connsiteY74" fmla="*/ 3635676 h 3784177"/>
              <a:gd name="connsiteX75" fmla="*/ 2961603 w 8037833"/>
              <a:gd name="connsiteY75" fmla="*/ 3638221 h 3784177"/>
              <a:gd name="connsiteX76" fmla="*/ 2944959 w 8037833"/>
              <a:gd name="connsiteY76" fmla="*/ 3639723 h 3784177"/>
              <a:gd name="connsiteX77" fmla="*/ 2940402 w 8037833"/>
              <a:gd name="connsiteY77" fmla="*/ 3651000 h 3784177"/>
              <a:gd name="connsiteX78" fmla="*/ 2915449 w 8037833"/>
              <a:gd name="connsiteY78" fmla="*/ 3661039 h 3784177"/>
              <a:gd name="connsiteX79" fmla="*/ 2884777 w 8037833"/>
              <a:gd name="connsiteY79" fmla="*/ 3660775 h 3784177"/>
              <a:gd name="connsiteX80" fmla="*/ 2739034 w 8037833"/>
              <a:gd name="connsiteY80" fmla="*/ 3647396 h 3784177"/>
              <a:gd name="connsiteX81" fmla="*/ 2651827 w 8037833"/>
              <a:gd name="connsiteY81" fmla="*/ 3646306 h 3784177"/>
              <a:gd name="connsiteX82" fmla="*/ 2618680 w 8037833"/>
              <a:gd name="connsiteY82" fmla="*/ 3656755 h 3784177"/>
              <a:gd name="connsiteX83" fmla="*/ 2572404 w 8037833"/>
              <a:gd name="connsiteY83" fmla="*/ 3664043 h 3784177"/>
              <a:gd name="connsiteX84" fmla="*/ 2490721 w 8037833"/>
              <a:gd name="connsiteY84" fmla="*/ 3685313 h 3784177"/>
              <a:gd name="connsiteX85" fmla="*/ 2423704 w 8037833"/>
              <a:gd name="connsiteY85" fmla="*/ 3658079 h 3784177"/>
              <a:gd name="connsiteX86" fmla="*/ 2301172 w 8037833"/>
              <a:gd name="connsiteY86" fmla="*/ 3663053 h 3784177"/>
              <a:gd name="connsiteX87" fmla="*/ 2294102 w 8037833"/>
              <a:gd name="connsiteY87" fmla="*/ 3671151 h 3784177"/>
              <a:gd name="connsiteX88" fmla="*/ 2238966 w 8037833"/>
              <a:gd name="connsiteY88" fmla="*/ 3668777 h 3784177"/>
              <a:gd name="connsiteX89" fmla="*/ 2082844 w 8037833"/>
              <a:gd name="connsiteY89" fmla="*/ 3631994 h 3784177"/>
              <a:gd name="connsiteX90" fmla="*/ 1938480 w 8037833"/>
              <a:gd name="connsiteY90" fmla="*/ 3601439 h 3784177"/>
              <a:gd name="connsiteX91" fmla="*/ 1900166 w 8037833"/>
              <a:gd name="connsiteY91" fmla="*/ 3609358 h 3784177"/>
              <a:gd name="connsiteX92" fmla="*/ 1835976 w 8037833"/>
              <a:gd name="connsiteY92" fmla="*/ 3622065 h 3784177"/>
              <a:gd name="connsiteX93" fmla="*/ 1787830 w 8037833"/>
              <a:gd name="connsiteY93" fmla="*/ 3633173 h 3784177"/>
              <a:gd name="connsiteX94" fmla="*/ 1734224 w 8037833"/>
              <a:gd name="connsiteY94" fmla="*/ 3655593 h 3784177"/>
              <a:gd name="connsiteX95" fmla="*/ 1721989 w 8037833"/>
              <a:gd name="connsiteY95" fmla="*/ 3627298 h 3784177"/>
              <a:gd name="connsiteX96" fmla="*/ 1664576 w 8037833"/>
              <a:gd name="connsiteY96" fmla="*/ 3638572 h 3784177"/>
              <a:gd name="connsiteX97" fmla="*/ 1577459 w 8037833"/>
              <a:gd name="connsiteY97" fmla="*/ 3658824 h 3784177"/>
              <a:gd name="connsiteX98" fmla="*/ 1527269 w 8037833"/>
              <a:gd name="connsiteY98" fmla="*/ 3663088 h 3784177"/>
              <a:gd name="connsiteX99" fmla="*/ 1390118 w 8037833"/>
              <a:gd name="connsiteY99" fmla="*/ 3682789 h 3784177"/>
              <a:gd name="connsiteX100" fmla="*/ 1252698 w 8037833"/>
              <a:gd name="connsiteY100" fmla="*/ 3708662 h 3784177"/>
              <a:gd name="connsiteX101" fmla="*/ 1171039 w 8037833"/>
              <a:gd name="connsiteY101" fmla="*/ 3758642 h 3784177"/>
              <a:gd name="connsiteX102" fmla="*/ 1058106 w 8037833"/>
              <a:gd name="connsiteY102" fmla="*/ 3776166 h 3784177"/>
              <a:gd name="connsiteX103" fmla="*/ 1039167 w 8037833"/>
              <a:gd name="connsiteY103" fmla="*/ 3784177 h 3784177"/>
              <a:gd name="connsiteX104" fmla="*/ 1012958 w 8037833"/>
              <a:gd name="connsiteY104" fmla="*/ 3779206 h 3784177"/>
              <a:gd name="connsiteX105" fmla="*/ 907906 w 8037833"/>
              <a:gd name="connsiteY105" fmla="*/ 3757678 h 3784177"/>
              <a:gd name="connsiteX106" fmla="*/ 825226 w 8037833"/>
              <a:gd name="connsiteY106" fmla="*/ 3726369 h 3784177"/>
              <a:gd name="connsiteX107" fmla="*/ 722264 w 8037833"/>
              <a:gd name="connsiteY107" fmla="*/ 3747612 h 3784177"/>
              <a:gd name="connsiteX108" fmla="*/ 659460 w 8037833"/>
              <a:gd name="connsiteY108" fmla="*/ 3740429 h 3784177"/>
              <a:gd name="connsiteX109" fmla="*/ 556552 w 8037833"/>
              <a:gd name="connsiteY109" fmla="*/ 3739124 h 3784177"/>
              <a:gd name="connsiteX110" fmla="*/ 445444 w 8037833"/>
              <a:gd name="connsiteY110" fmla="*/ 3764831 h 3784177"/>
              <a:gd name="connsiteX111" fmla="*/ 393295 w 8037833"/>
              <a:gd name="connsiteY111" fmla="*/ 3753097 h 3784177"/>
              <a:gd name="connsiteX112" fmla="*/ 339711 w 8037833"/>
              <a:gd name="connsiteY112" fmla="*/ 3718242 h 3784177"/>
              <a:gd name="connsiteX113" fmla="*/ 222239 w 8037833"/>
              <a:gd name="connsiteY113" fmla="*/ 3672335 h 3784177"/>
              <a:gd name="connsiteX114" fmla="*/ 163578 w 8037833"/>
              <a:gd name="connsiteY114" fmla="*/ 3656292 h 3784177"/>
              <a:gd name="connsiteX115" fmla="*/ 72220 w 8037833"/>
              <a:gd name="connsiteY115" fmla="*/ 3645272 h 3784177"/>
              <a:gd name="connsiteX116" fmla="*/ 44395 w 8037833"/>
              <a:gd name="connsiteY116" fmla="*/ 3639455 h 3784177"/>
              <a:gd name="connsiteX117" fmla="*/ 1962 w 8037833"/>
              <a:gd name="connsiteY117" fmla="*/ 3635948 h 3784177"/>
              <a:gd name="connsiteX118" fmla="*/ 0 w 8037833"/>
              <a:gd name="connsiteY118" fmla="*/ 3635261 h 3784177"/>
              <a:gd name="connsiteX119" fmla="*/ 0 w 8037833"/>
              <a:gd name="connsiteY119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835383 w 8037833"/>
              <a:gd name="connsiteY23" fmla="*/ 3377529 h 3784177"/>
              <a:gd name="connsiteX24" fmla="*/ 5746050 w 8037833"/>
              <a:gd name="connsiteY24" fmla="*/ 3426142 h 3784177"/>
              <a:gd name="connsiteX25" fmla="*/ 5613670 w 8037833"/>
              <a:gd name="connsiteY25" fmla="*/ 3428671 h 3784177"/>
              <a:gd name="connsiteX26" fmla="*/ 5535334 w 8037833"/>
              <a:gd name="connsiteY26" fmla="*/ 3437044 h 3784177"/>
              <a:gd name="connsiteX27" fmla="*/ 5506940 w 8037833"/>
              <a:gd name="connsiteY27" fmla="*/ 3450999 h 3784177"/>
              <a:gd name="connsiteX28" fmla="*/ 5466372 w 8037833"/>
              <a:gd name="connsiteY28" fmla="*/ 3463245 h 3784177"/>
              <a:gd name="connsiteX29" fmla="*/ 5395833 w 8037833"/>
              <a:gd name="connsiteY29" fmla="*/ 3493194 h 3784177"/>
              <a:gd name="connsiteX30" fmla="*/ 5305325 w 8037833"/>
              <a:gd name="connsiteY30" fmla="*/ 3505200 h 3784177"/>
              <a:gd name="connsiteX31" fmla="*/ 5223043 w 8037833"/>
              <a:gd name="connsiteY31" fmla="*/ 3491664 h 3784177"/>
              <a:gd name="connsiteX32" fmla="*/ 5217733 w 8037833"/>
              <a:gd name="connsiteY32" fmla="*/ 3500463 h 3784177"/>
              <a:gd name="connsiteX33" fmla="*/ 5167992 w 8037833"/>
              <a:gd name="connsiteY33" fmla="*/ 3504085 h 3784177"/>
              <a:gd name="connsiteX34" fmla="*/ 4987020 w 8037833"/>
              <a:gd name="connsiteY34" fmla="*/ 3461263 h 3784177"/>
              <a:gd name="connsiteX35" fmla="*/ 4890003 w 8037833"/>
              <a:gd name="connsiteY35" fmla="*/ 3469874 h 3784177"/>
              <a:gd name="connsiteX36" fmla="*/ 4856654 w 8037833"/>
              <a:gd name="connsiteY36" fmla="*/ 3481880 h 3784177"/>
              <a:gd name="connsiteX37" fmla="*/ 4800711 w 8037833"/>
              <a:gd name="connsiteY37" fmla="*/ 3501441 h 3784177"/>
              <a:gd name="connsiteX38" fmla="*/ 4761569 w 8037833"/>
              <a:gd name="connsiteY38" fmla="*/ 3538103 h 3784177"/>
              <a:gd name="connsiteX39" fmla="*/ 4713734 w 8037833"/>
              <a:gd name="connsiteY39" fmla="*/ 3545724 h 3784177"/>
              <a:gd name="connsiteX40" fmla="*/ 4699169 w 8037833"/>
              <a:gd name="connsiteY40" fmla="*/ 3518988 h 3784177"/>
              <a:gd name="connsiteX41" fmla="*/ 4649120 w 8037833"/>
              <a:gd name="connsiteY41" fmla="*/ 3536392 h 3784177"/>
              <a:gd name="connsiteX42" fmla="*/ 4573578 w 8037833"/>
              <a:gd name="connsiteY42" fmla="*/ 3565923 h 3784177"/>
              <a:gd name="connsiteX43" fmla="*/ 4529117 w 8037833"/>
              <a:gd name="connsiteY43" fmla="*/ 3575592 h 3784177"/>
              <a:gd name="connsiteX44" fmla="*/ 4408641 w 8037833"/>
              <a:gd name="connsiteY44" fmla="*/ 3610000 h 3784177"/>
              <a:gd name="connsiteX45" fmla="*/ 4356402 w 8037833"/>
              <a:gd name="connsiteY45" fmla="*/ 3642792 h 3784177"/>
              <a:gd name="connsiteX46" fmla="*/ 4270245 w 8037833"/>
              <a:gd name="connsiteY46" fmla="*/ 3665789 h 3784177"/>
              <a:gd name="connsiteX47" fmla="*/ 4208725 w 8037833"/>
              <a:gd name="connsiteY47" fmla="*/ 3704841 h 3784177"/>
              <a:gd name="connsiteX48" fmla="*/ 4201632 w 8037833"/>
              <a:gd name="connsiteY48" fmla="*/ 3702602 h 3784177"/>
              <a:gd name="connsiteX49" fmla="*/ 4191289 w 8037833"/>
              <a:gd name="connsiteY49" fmla="*/ 3702380 h 3784177"/>
              <a:gd name="connsiteX50" fmla="*/ 4191039 w 8037833"/>
              <a:gd name="connsiteY50" fmla="*/ 3702831 h 3784177"/>
              <a:gd name="connsiteX51" fmla="*/ 4181340 w 8037833"/>
              <a:gd name="connsiteY51" fmla="*/ 3701729 h 3784177"/>
              <a:gd name="connsiteX52" fmla="*/ 4133816 w 8037833"/>
              <a:gd name="connsiteY52" fmla="*/ 3690565 h 3784177"/>
              <a:gd name="connsiteX53" fmla="*/ 4071732 w 8037833"/>
              <a:gd name="connsiteY53" fmla="*/ 3732513 h 3784177"/>
              <a:gd name="connsiteX54" fmla="*/ 4045924 w 8037833"/>
              <a:gd name="connsiteY54" fmla="*/ 3739404 h 3784177"/>
              <a:gd name="connsiteX55" fmla="*/ 4032171 w 8037833"/>
              <a:gd name="connsiteY55" fmla="*/ 3745523 h 3784177"/>
              <a:gd name="connsiteX56" fmla="*/ 4031335 w 8037833"/>
              <a:gd name="connsiteY56" fmla="*/ 3747479 h 3784177"/>
              <a:gd name="connsiteX57" fmla="*/ 3985774 w 8037833"/>
              <a:gd name="connsiteY57" fmla="*/ 3736547 h 3784177"/>
              <a:gd name="connsiteX58" fmla="*/ 3979769 w 8037833"/>
              <a:gd name="connsiteY58" fmla="*/ 3738769 h 3784177"/>
              <a:gd name="connsiteX59" fmla="*/ 3950014 w 8037833"/>
              <a:gd name="connsiteY59" fmla="*/ 3726942 h 3784177"/>
              <a:gd name="connsiteX60" fmla="*/ 3934671 w 8037833"/>
              <a:gd name="connsiteY60" fmla="*/ 3723339 h 3784177"/>
              <a:gd name="connsiteX61" fmla="*/ 3930274 w 8037833"/>
              <a:gd name="connsiteY61" fmla="*/ 3717148 h 3784177"/>
              <a:gd name="connsiteX62" fmla="*/ 3907660 w 8037833"/>
              <a:gd name="connsiteY62" fmla="*/ 3714456 h 3784177"/>
              <a:gd name="connsiteX63" fmla="*/ 3905087 w 8037833"/>
              <a:gd name="connsiteY63" fmla="*/ 3716098 h 3784177"/>
              <a:gd name="connsiteX64" fmla="*/ 3886347 w 8037833"/>
              <a:gd name="connsiteY64" fmla="*/ 3706620 h 3784177"/>
              <a:gd name="connsiteX65" fmla="*/ 3870533 w 8037833"/>
              <a:gd name="connsiteY65" fmla="*/ 3689905 h 3784177"/>
              <a:gd name="connsiteX66" fmla="*/ 3678563 w 8037833"/>
              <a:gd name="connsiteY66" fmla="*/ 3694486 h 3784177"/>
              <a:gd name="connsiteX67" fmla="*/ 3524121 w 8037833"/>
              <a:gd name="connsiteY67" fmla="*/ 3642736 h 3784177"/>
              <a:gd name="connsiteX68" fmla="*/ 3432153 w 8037833"/>
              <a:gd name="connsiteY68" fmla="*/ 3667780 h 3784177"/>
              <a:gd name="connsiteX69" fmla="*/ 3373519 w 8037833"/>
              <a:gd name="connsiteY69" fmla="*/ 3665785 h 3784177"/>
              <a:gd name="connsiteX70" fmla="*/ 3114267 w 8037833"/>
              <a:gd name="connsiteY70" fmla="*/ 3638983 h 3784177"/>
              <a:gd name="connsiteX71" fmla="*/ 3048270 w 8037833"/>
              <a:gd name="connsiteY71" fmla="*/ 3649949 h 3784177"/>
              <a:gd name="connsiteX72" fmla="*/ 2989722 w 8037833"/>
              <a:gd name="connsiteY72" fmla="*/ 3623230 h 3784177"/>
              <a:gd name="connsiteX73" fmla="*/ 2965734 w 8037833"/>
              <a:gd name="connsiteY73" fmla="*/ 3635676 h 3784177"/>
              <a:gd name="connsiteX74" fmla="*/ 2961603 w 8037833"/>
              <a:gd name="connsiteY74" fmla="*/ 3638221 h 3784177"/>
              <a:gd name="connsiteX75" fmla="*/ 2944959 w 8037833"/>
              <a:gd name="connsiteY75" fmla="*/ 3639723 h 3784177"/>
              <a:gd name="connsiteX76" fmla="*/ 2940402 w 8037833"/>
              <a:gd name="connsiteY76" fmla="*/ 3651000 h 3784177"/>
              <a:gd name="connsiteX77" fmla="*/ 2915449 w 8037833"/>
              <a:gd name="connsiteY77" fmla="*/ 3661039 h 3784177"/>
              <a:gd name="connsiteX78" fmla="*/ 2884777 w 8037833"/>
              <a:gd name="connsiteY78" fmla="*/ 3660775 h 3784177"/>
              <a:gd name="connsiteX79" fmla="*/ 2739034 w 8037833"/>
              <a:gd name="connsiteY79" fmla="*/ 3647396 h 3784177"/>
              <a:gd name="connsiteX80" fmla="*/ 2651827 w 8037833"/>
              <a:gd name="connsiteY80" fmla="*/ 3646306 h 3784177"/>
              <a:gd name="connsiteX81" fmla="*/ 2618680 w 8037833"/>
              <a:gd name="connsiteY81" fmla="*/ 3656755 h 3784177"/>
              <a:gd name="connsiteX82" fmla="*/ 2572404 w 8037833"/>
              <a:gd name="connsiteY82" fmla="*/ 3664043 h 3784177"/>
              <a:gd name="connsiteX83" fmla="*/ 2490721 w 8037833"/>
              <a:gd name="connsiteY83" fmla="*/ 3685313 h 3784177"/>
              <a:gd name="connsiteX84" fmla="*/ 2423704 w 8037833"/>
              <a:gd name="connsiteY84" fmla="*/ 3658079 h 3784177"/>
              <a:gd name="connsiteX85" fmla="*/ 2301172 w 8037833"/>
              <a:gd name="connsiteY85" fmla="*/ 3663053 h 3784177"/>
              <a:gd name="connsiteX86" fmla="*/ 2294102 w 8037833"/>
              <a:gd name="connsiteY86" fmla="*/ 3671151 h 3784177"/>
              <a:gd name="connsiteX87" fmla="*/ 2238966 w 8037833"/>
              <a:gd name="connsiteY87" fmla="*/ 3668777 h 3784177"/>
              <a:gd name="connsiteX88" fmla="*/ 2082844 w 8037833"/>
              <a:gd name="connsiteY88" fmla="*/ 3631994 h 3784177"/>
              <a:gd name="connsiteX89" fmla="*/ 1938480 w 8037833"/>
              <a:gd name="connsiteY89" fmla="*/ 3601439 h 3784177"/>
              <a:gd name="connsiteX90" fmla="*/ 1900166 w 8037833"/>
              <a:gd name="connsiteY90" fmla="*/ 3609358 h 3784177"/>
              <a:gd name="connsiteX91" fmla="*/ 1835976 w 8037833"/>
              <a:gd name="connsiteY91" fmla="*/ 3622065 h 3784177"/>
              <a:gd name="connsiteX92" fmla="*/ 1787830 w 8037833"/>
              <a:gd name="connsiteY92" fmla="*/ 3633173 h 3784177"/>
              <a:gd name="connsiteX93" fmla="*/ 1734224 w 8037833"/>
              <a:gd name="connsiteY93" fmla="*/ 3655593 h 3784177"/>
              <a:gd name="connsiteX94" fmla="*/ 1721989 w 8037833"/>
              <a:gd name="connsiteY94" fmla="*/ 3627298 h 3784177"/>
              <a:gd name="connsiteX95" fmla="*/ 1664576 w 8037833"/>
              <a:gd name="connsiteY95" fmla="*/ 3638572 h 3784177"/>
              <a:gd name="connsiteX96" fmla="*/ 1577459 w 8037833"/>
              <a:gd name="connsiteY96" fmla="*/ 3658824 h 3784177"/>
              <a:gd name="connsiteX97" fmla="*/ 1527269 w 8037833"/>
              <a:gd name="connsiteY97" fmla="*/ 3663088 h 3784177"/>
              <a:gd name="connsiteX98" fmla="*/ 1390118 w 8037833"/>
              <a:gd name="connsiteY98" fmla="*/ 3682789 h 3784177"/>
              <a:gd name="connsiteX99" fmla="*/ 1252698 w 8037833"/>
              <a:gd name="connsiteY99" fmla="*/ 3708662 h 3784177"/>
              <a:gd name="connsiteX100" fmla="*/ 1171039 w 8037833"/>
              <a:gd name="connsiteY100" fmla="*/ 3758642 h 3784177"/>
              <a:gd name="connsiteX101" fmla="*/ 1058106 w 8037833"/>
              <a:gd name="connsiteY101" fmla="*/ 3776166 h 3784177"/>
              <a:gd name="connsiteX102" fmla="*/ 1039167 w 8037833"/>
              <a:gd name="connsiteY102" fmla="*/ 3784177 h 3784177"/>
              <a:gd name="connsiteX103" fmla="*/ 1012958 w 8037833"/>
              <a:gd name="connsiteY103" fmla="*/ 3779206 h 3784177"/>
              <a:gd name="connsiteX104" fmla="*/ 907906 w 8037833"/>
              <a:gd name="connsiteY104" fmla="*/ 3757678 h 3784177"/>
              <a:gd name="connsiteX105" fmla="*/ 825226 w 8037833"/>
              <a:gd name="connsiteY105" fmla="*/ 3726369 h 3784177"/>
              <a:gd name="connsiteX106" fmla="*/ 722264 w 8037833"/>
              <a:gd name="connsiteY106" fmla="*/ 3747612 h 3784177"/>
              <a:gd name="connsiteX107" fmla="*/ 659460 w 8037833"/>
              <a:gd name="connsiteY107" fmla="*/ 3740429 h 3784177"/>
              <a:gd name="connsiteX108" fmla="*/ 556552 w 8037833"/>
              <a:gd name="connsiteY108" fmla="*/ 3739124 h 3784177"/>
              <a:gd name="connsiteX109" fmla="*/ 445444 w 8037833"/>
              <a:gd name="connsiteY109" fmla="*/ 3764831 h 3784177"/>
              <a:gd name="connsiteX110" fmla="*/ 393295 w 8037833"/>
              <a:gd name="connsiteY110" fmla="*/ 3753097 h 3784177"/>
              <a:gd name="connsiteX111" fmla="*/ 339711 w 8037833"/>
              <a:gd name="connsiteY111" fmla="*/ 3718242 h 3784177"/>
              <a:gd name="connsiteX112" fmla="*/ 222239 w 8037833"/>
              <a:gd name="connsiteY112" fmla="*/ 3672335 h 3784177"/>
              <a:gd name="connsiteX113" fmla="*/ 163578 w 8037833"/>
              <a:gd name="connsiteY113" fmla="*/ 3656292 h 3784177"/>
              <a:gd name="connsiteX114" fmla="*/ 72220 w 8037833"/>
              <a:gd name="connsiteY114" fmla="*/ 3645272 h 3784177"/>
              <a:gd name="connsiteX115" fmla="*/ 44395 w 8037833"/>
              <a:gd name="connsiteY115" fmla="*/ 3639455 h 3784177"/>
              <a:gd name="connsiteX116" fmla="*/ 1962 w 8037833"/>
              <a:gd name="connsiteY116" fmla="*/ 3635948 h 3784177"/>
              <a:gd name="connsiteX117" fmla="*/ 0 w 8037833"/>
              <a:gd name="connsiteY117" fmla="*/ 3635261 h 3784177"/>
              <a:gd name="connsiteX118" fmla="*/ 0 w 8037833"/>
              <a:gd name="connsiteY118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835383 w 8037833"/>
              <a:gd name="connsiteY23" fmla="*/ 3377529 h 3784177"/>
              <a:gd name="connsiteX24" fmla="*/ 5746050 w 8037833"/>
              <a:gd name="connsiteY24" fmla="*/ 3426142 h 3784177"/>
              <a:gd name="connsiteX25" fmla="*/ 5613670 w 8037833"/>
              <a:gd name="connsiteY25" fmla="*/ 3428671 h 3784177"/>
              <a:gd name="connsiteX26" fmla="*/ 5535334 w 8037833"/>
              <a:gd name="connsiteY26" fmla="*/ 3437044 h 3784177"/>
              <a:gd name="connsiteX27" fmla="*/ 5506940 w 8037833"/>
              <a:gd name="connsiteY27" fmla="*/ 3450999 h 3784177"/>
              <a:gd name="connsiteX28" fmla="*/ 5466372 w 8037833"/>
              <a:gd name="connsiteY28" fmla="*/ 3463245 h 3784177"/>
              <a:gd name="connsiteX29" fmla="*/ 5395833 w 8037833"/>
              <a:gd name="connsiteY29" fmla="*/ 3493194 h 3784177"/>
              <a:gd name="connsiteX30" fmla="*/ 5305325 w 8037833"/>
              <a:gd name="connsiteY30" fmla="*/ 3505200 h 3784177"/>
              <a:gd name="connsiteX31" fmla="*/ 5223043 w 8037833"/>
              <a:gd name="connsiteY31" fmla="*/ 3491664 h 3784177"/>
              <a:gd name="connsiteX32" fmla="*/ 5217733 w 8037833"/>
              <a:gd name="connsiteY32" fmla="*/ 3500463 h 3784177"/>
              <a:gd name="connsiteX33" fmla="*/ 5167992 w 8037833"/>
              <a:gd name="connsiteY33" fmla="*/ 3504085 h 3784177"/>
              <a:gd name="connsiteX34" fmla="*/ 4987020 w 8037833"/>
              <a:gd name="connsiteY34" fmla="*/ 3461263 h 3784177"/>
              <a:gd name="connsiteX35" fmla="*/ 4890003 w 8037833"/>
              <a:gd name="connsiteY35" fmla="*/ 3469874 h 3784177"/>
              <a:gd name="connsiteX36" fmla="*/ 4856654 w 8037833"/>
              <a:gd name="connsiteY36" fmla="*/ 3481880 h 3784177"/>
              <a:gd name="connsiteX37" fmla="*/ 4800711 w 8037833"/>
              <a:gd name="connsiteY37" fmla="*/ 3501441 h 3784177"/>
              <a:gd name="connsiteX38" fmla="*/ 4761569 w 8037833"/>
              <a:gd name="connsiteY38" fmla="*/ 3538103 h 3784177"/>
              <a:gd name="connsiteX39" fmla="*/ 4713734 w 8037833"/>
              <a:gd name="connsiteY39" fmla="*/ 3545724 h 3784177"/>
              <a:gd name="connsiteX40" fmla="*/ 4699169 w 8037833"/>
              <a:gd name="connsiteY40" fmla="*/ 3518988 h 3784177"/>
              <a:gd name="connsiteX41" fmla="*/ 4649120 w 8037833"/>
              <a:gd name="connsiteY41" fmla="*/ 3536392 h 3784177"/>
              <a:gd name="connsiteX42" fmla="*/ 4573578 w 8037833"/>
              <a:gd name="connsiteY42" fmla="*/ 3565923 h 3784177"/>
              <a:gd name="connsiteX43" fmla="*/ 4529117 w 8037833"/>
              <a:gd name="connsiteY43" fmla="*/ 3575592 h 3784177"/>
              <a:gd name="connsiteX44" fmla="*/ 4408641 w 8037833"/>
              <a:gd name="connsiteY44" fmla="*/ 3610000 h 3784177"/>
              <a:gd name="connsiteX45" fmla="*/ 4356402 w 8037833"/>
              <a:gd name="connsiteY45" fmla="*/ 3642792 h 3784177"/>
              <a:gd name="connsiteX46" fmla="*/ 4270245 w 8037833"/>
              <a:gd name="connsiteY46" fmla="*/ 3665789 h 3784177"/>
              <a:gd name="connsiteX47" fmla="*/ 4208725 w 8037833"/>
              <a:gd name="connsiteY47" fmla="*/ 3704841 h 3784177"/>
              <a:gd name="connsiteX48" fmla="*/ 4201632 w 8037833"/>
              <a:gd name="connsiteY48" fmla="*/ 3702602 h 3784177"/>
              <a:gd name="connsiteX49" fmla="*/ 4191289 w 8037833"/>
              <a:gd name="connsiteY49" fmla="*/ 3702380 h 3784177"/>
              <a:gd name="connsiteX50" fmla="*/ 4191039 w 8037833"/>
              <a:gd name="connsiteY50" fmla="*/ 3702831 h 3784177"/>
              <a:gd name="connsiteX51" fmla="*/ 4181340 w 8037833"/>
              <a:gd name="connsiteY51" fmla="*/ 3701729 h 3784177"/>
              <a:gd name="connsiteX52" fmla="*/ 4133816 w 8037833"/>
              <a:gd name="connsiteY52" fmla="*/ 3690565 h 3784177"/>
              <a:gd name="connsiteX53" fmla="*/ 4071732 w 8037833"/>
              <a:gd name="connsiteY53" fmla="*/ 3732513 h 3784177"/>
              <a:gd name="connsiteX54" fmla="*/ 4045924 w 8037833"/>
              <a:gd name="connsiteY54" fmla="*/ 3739404 h 3784177"/>
              <a:gd name="connsiteX55" fmla="*/ 4032171 w 8037833"/>
              <a:gd name="connsiteY55" fmla="*/ 3745523 h 3784177"/>
              <a:gd name="connsiteX56" fmla="*/ 4031335 w 8037833"/>
              <a:gd name="connsiteY56" fmla="*/ 3747479 h 3784177"/>
              <a:gd name="connsiteX57" fmla="*/ 3985774 w 8037833"/>
              <a:gd name="connsiteY57" fmla="*/ 3736547 h 3784177"/>
              <a:gd name="connsiteX58" fmla="*/ 3979769 w 8037833"/>
              <a:gd name="connsiteY58" fmla="*/ 3738769 h 3784177"/>
              <a:gd name="connsiteX59" fmla="*/ 3950014 w 8037833"/>
              <a:gd name="connsiteY59" fmla="*/ 3726942 h 3784177"/>
              <a:gd name="connsiteX60" fmla="*/ 3934671 w 8037833"/>
              <a:gd name="connsiteY60" fmla="*/ 3723339 h 3784177"/>
              <a:gd name="connsiteX61" fmla="*/ 3930274 w 8037833"/>
              <a:gd name="connsiteY61" fmla="*/ 3717148 h 3784177"/>
              <a:gd name="connsiteX62" fmla="*/ 3907660 w 8037833"/>
              <a:gd name="connsiteY62" fmla="*/ 3714456 h 3784177"/>
              <a:gd name="connsiteX63" fmla="*/ 3905087 w 8037833"/>
              <a:gd name="connsiteY63" fmla="*/ 3716098 h 3784177"/>
              <a:gd name="connsiteX64" fmla="*/ 3886347 w 8037833"/>
              <a:gd name="connsiteY64" fmla="*/ 3706620 h 3784177"/>
              <a:gd name="connsiteX65" fmla="*/ 3870533 w 8037833"/>
              <a:gd name="connsiteY65" fmla="*/ 3689905 h 3784177"/>
              <a:gd name="connsiteX66" fmla="*/ 3678563 w 8037833"/>
              <a:gd name="connsiteY66" fmla="*/ 3694486 h 3784177"/>
              <a:gd name="connsiteX67" fmla="*/ 3524121 w 8037833"/>
              <a:gd name="connsiteY67" fmla="*/ 3642736 h 3784177"/>
              <a:gd name="connsiteX68" fmla="*/ 3432153 w 8037833"/>
              <a:gd name="connsiteY68" fmla="*/ 3667780 h 3784177"/>
              <a:gd name="connsiteX69" fmla="*/ 3373519 w 8037833"/>
              <a:gd name="connsiteY69" fmla="*/ 3665785 h 3784177"/>
              <a:gd name="connsiteX70" fmla="*/ 3114267 w 8037833"/>
              <a:gd name="connsiteY70" fmla="*/ 3638983 h 3784177"/>
              <a:gd name="connsiteX71" fmla="*/ 3048270 w 8037833"/>
              <a:gd name="connsiteY71" fmla="*/ 3649949 h 3784177"/>
              <a:gd name="connsiteX72" fmla="*/ 2989722 w 8037833"/>
              <a:gd name="connsiteY72" fmla="*/ 3623230 h 3784177"/>
              <a:gd name="connsiteX73" fmla="*/ 2965734 w 8037833"/>
              <a:gd name="connsiteY73" fmla="*/ 3635676 h 3784177"/>
              <a:gd name="connsiteX74" fmla="*/ 2961603 w 8037833"/>
              <a:gd name="connsiteY74" fmla="*/ 3638221 h 3784177"/>
              <a:gd name="connsiteX75" fmla="*/ 2944959 w 8037833"/>
              <a:gd name="connsiteY75" fmla="*/ 3639723 h 3784177"/>
              <a:gd name="connsiteX76" fmla="*/ 2940402 w 8037833"/>
              <a:gd name="connsiteY76" fmla="*/ 3651000 h 3784177"/>
              <a:gd name="connsiteX77" fmla="*/ 2915449 w 8037833"/>
              <a:gd name="connsiteY77" fmla="*/ 3661039 h 3784177"/>
              <a:gd name="connsiteX78" fmla="*/ 2884777 w 8037833"/>
              <a:gd name="connsiteY78" fmla="*/ 3660775 h 3784177"/>
              <a:gd name="connsiteX79" fmla="*/ 2739034 w 8037833"/>
              <a:gd name="connsiteY79" fmla="*/ 3647396 h 3784177"/>
              <a:gd name="connsiteX80" fmla="*/ 2651827 w 8037833"/>
              <a:gd name="connsiteY80" fmla="*/ 3646306 h 3784177"/>
              <a:gd name="connsiteX81" fmla="*/ 2618680 w 8037833"/>
              <a:gd name="connsiteY81" fmla="*/ 3656755 h 3784177"/>
              <a:gd name="connsiteX82" fmla="*/ 2572404 w 8037833"/>
              <a:gd name="connsiteY82" fmla="*/ 3664043 h 3784177"/>
              <a:gd name="connsiteX83" fmla="*/ 2490721 w 8037833"/>
              <a:gd name="connsiteY83" fmla="*/ 3685313 h 3784177"/>
              <a:gd name="connsiteX84" fmla="*/ 2423704 w 8037833"/>
              <a:gd name="connsiteY84" fmla="*/ 3658079 h 3784177"/>
              <a:gd name="connsiteX85" fmla="*/ 2301172 w 8037833"/>
              <a:gd name="connsiteY85" fmla="*/ 3663053 h 3784177"/>
              <a:gd name="connsiteX86" fmla="*/ 2294102 w 8037833"/>
              <a:gd name="connsiteY86" fmla="*/ 3671151 h 3784177"/>
              <a:gd name="connsiteX87" fmla="*/ 2238966 w 8037833"/>
              <a:gd name="connsiteY87" fmla="*/ 3668777 h 3784177"/>
              <a:gd name="connsiteX88" fmla="*/ 2082844 w 8037833"/>
              <a:gd name="connsiteY88" fmla="*/ 3631994 h 3784177"/>
              <a:gd name="connsiteX89" fmla="*/ 1938480 w 8037833"/>
              <a:gd name="connsiteY89" fmla="*/ 3601439 h 3784177"/>
              <a:gd name="connsiteX90" fmla="*/ 1900166 w 8037833"/>
              <a:gd name="connsiteY90" fmla="*/ 3609358 h 3784177"/>
              <a:gd name="connsiteX91" fmla="*/ 1835976 w 8037833"/>
              <a:gd name="connsiteY91" fmla="*/ 3622065 h 3784177"/>
              <a:gd name="connsiteX92" fmla="*/ 1787830 w 8037833"/>
              <a:gd name="connsiteY92" fmla="*/ 3633173 h 3784177"/>
              <a:gd name="connsiteX93" fmla="*/ 1734224 w 8037833"/>
              <a:gd name="connsiteY93" fmla="*/ 3655593 h 3784177"/>
              <a:gd name="connsiteX94" fmla="*/ 1721989 w 8037833"/>
              <a:gd name="connsiteY94" fmla="*/ 3627298 h 3784177"/>
              <a:gd name="connsiteX95" fmla="*/ 1664576 w 8037833"/>
              <a:gd name="connsiteY95" fmla="*/ 3638572 h 3784177"/>
              <a:gd name="connsiteX96" fmla="*/ 1577459 w 8037833"/>
              <a:gd name="connsiteY96" fmla="*/ 3658824 h 3784177"/>
              <a:gd name="connsiteX97" fmla="*/ 1527269 w 8037833"/>
              <a:gd name="connsiteY97" fmla="*/ 3663088 h 3784177"/>
              <a:gd name="connsiteX98" fmla="*/ 1390118 w 8037833"/>
              <a:gd name="connsiteY98" fmla="*/ 3682789 h 3784177"/>
              <a:gd name="connsiteX99" fmla="*/ 1252698 w 8037833"/>
              <a:gd name="connsiteY99" fmla="*/ 3708662 h 3784177"/>
              <a:gd name="connsiteX100" fmla="*/ 1171039 w 8037833"/>
              <a:gd name="connsiteY100" fmla="*/ 3758642 h 3784177"/>
              <a:gd name="connsiteX101" fmla="*/ 1058106 w 8037833"/>
              <a:gd name="connsiteY101" fmla="*/ 3776166 h 3784177"/>
              <a:gd name="connsiteX102" fmla="*/ 1039167 w 8037833"/>
              <a:gd name="connsiteY102" fmla="*/ 3784177 h 3784177"/>
              <a:gd name="connsiteX103" fmla="*/ 1012958 w 8037833"/>
              <a:gd name="connsiteY103" fmla="*/ 3779206 h 3784177"/>
              <a:gd name="connsiteX104" fmla="*/ 907906 w 8037833"/>
              <a:gd name="connsiteY104" fmla="*/ 3757678 h 3784177"/>
              <a:gd name="connsiteX105" fmla="*/ 825226 w 8037833"/>
              <a:gd name="connsiteY105" fmla="*/ 3726369 h 3784177"/>
              <a:gd name="connsiteX106" fmla="*/ 722264 w 8037833"/>
              <a:gd name="connsiteY106" fmla="*/ 3747612 h 3784177"/>
              <a:gd name="connsiteX107" fmla="*/ 659460 w 8037833"/>
              <a:gd name="connsiteY107" fmla="*/ 3740429 h 3784177"/>
              <a:gd name="connsiteX108" fmla="*/ 556552 w 8037833"/>
              <a:gd name="connsiteY108" fmla="*/ 3739124 h 3784177"/>
              <a:gd name="connsiteX109" fmla="*/ 445444 w 8037833"/>
              <a:gd name="connsiteY109" fmla="*/ 3764831 h 3784177"/>
              <a:gd name="connsiteX110" fmla="*/ 393295 w 8037833"/>
              <a:gd name="connsiteY110" fmla="*/ 3753097 h 3784177"/>
              <a:gd name="connsiteX111" fmla="*/ 339711 w 8037833"/>
              <a:gd name="connsiteY111" fmla="*/ 3718242 h 3784177"/>
              <a:gd name="connsiteX112" fmla="*/ 222239 w 8037833"/>
              <a:gd name="connsiteY112" fmla="*/ 3672335 h 3784177"/>
              <a:gd name="connsiteX113" fmla="*/ 163578 w 8037833"/>
              <a:gd name="connsiteY113" fmla="*/ 3656292 h 3784177"/>
              <a:gd name="connsiteX114" fmla="*/ 72220 w 8037833"/>
              <a:gd name="connsiteY114" fmla="*/ 3645272 h 3784177"/>
              <a:gd name="connsiteX115" fmla="*/ 44395 w 8037833"/>
              <a:gd name="connsiteY115" fmla="*/ 3639455 h 3784177"/>
              <a:gd name="connsiteX116" fmla="*/ 1962 w 8037833"/>
              <a:gd name="connsiteY116" fmla="*/ 3635948 h 3784177"/>
              <a:gd name="connsiteX117" fmla="*/ 0 w 8037833"/>
              <a:gd name="connsiteY117" fmla="*/ 3635261 h 3784177"/>
              <a:gd name="connsiteX118" fmla="*/ 0 w 8037833"/>
              <a:gd name="connsiteY118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835383 w 8037833"/>
              <a:gd name="connsiteY23" fmla="*/ 3377529 h 3784177"/>
              <a:gd name="connsiteX24" fmla="*/ 5746050 w 8037833"/>
              <a:gd name="connsiteY24" fmla="*/ 3426142 h 3784177"/>
              <a:gd name="connsiteX25" fmla="*/ 5613670 w 8037833"/>
              <a:gd name="connsiteY25" fmla="*/ 3428671 h 3784177"/>
              <a:gd name="connsiteX26" fmla="*/ 5535334 w 8037833"/>
              <a:gd name="connsiteY26" fmla="*/ 3437044 h 3784177"/>
              <a:gd name="connsiteX27" fmla="*/ 5506940 w 8037833"/>
              <a:gd name="connsiteY27" fmla="*/ 3450999 h 3784177"/>
              <a:gd name="connsiteX28" fmla="*/ 5466372 w 8037833"/>
              <a:gd name="connsiteY28" fmla="*/ 3463245 h 3784177"/>
              <a:gd name="connsiteX29" fmla="*/ 5395833 w 8037833"/>
              <a:gd name="connsiteY29" fmla="*/ 3493194 h 3784177"/>
              <a:gd name="connsiteX30" fmla="*/ 5305325 w 8037833"/>
              <a:gd name="connsiteY30" fmla="*/ 3505200 h 3784177"/>
              <a:gd name="connsiteX31" fmla="*/ 5223043 w 8037833"/>
              <a:gd name="connsiteY31" fmla="*/ 3491664 h 3784177"/>
              <a:gd name="connsiteX32" fmla="*/ 5217733 w 8037833"/>
              <a:gd name="connsiteY32" fmla="*/ 3500463 h 3784177"/>
              <a:gd name="connsiteX33" fmla="*/ 5167992 w 8037833"/>
              <a:gd name="connsiteY33" fmla="*/ 3504085 h 3784177"/>
              <a:gd name="connsiteX34" fmla="*/ 4987020 w 8037833"/>
              <a:gd name="connsiteY34" fmla="*/ 3461263 h 3784177"/>
              <a:gd name="connsiteX35" fmla="*/ 4890003 w 8037833"/>
              <a:gd name="connsiteY35" fmla="*/ 3469874 h 3784177"/>
              <a:gd name="connsiteX36" fmla="*/ 4856654 w 8037833"/>
              <a:gd name="connsiteY36" fmla="*/ 3481880 h 3784177"/>
              <a:gd name="connsiteX37" fmla="*/ 4800711 w 8037833"/>
              <a:gd name="connsiteY37" fmla="*/ 3501441 h 3784177"/>
              <a:gd name="connsiteX38" fmla="*/ 4761569 w 8037833"/>
              <a:gd name="connsiteY38" fmla="*/ 3538103 h 3784177"/>
              <a:gd name="connsiteX39" fmla="*/ 4713734 w 8037833"/>
              <a:gd name="connsiteY39" fmla="*/ 3545724 h 3784177"/>
              <a:gd name="connsiteX40" fmla="*/ 4699169 w 8037833"/>
              <a:gd name="connsiteY40" fmla="*/ 3518988 h 3784177"/>
              <a:gd name="connsiteX41" fmla="*/ 4649120 w 8037833"/>
              <a:gd name="connsiteY41" fmla="*/ 3536392 h 3784177"/>
              <a:gd name="connsiteX42" fmla="*/ 4573578 w 8037833"/>
              <a:gd name="connsiteY42" fmla="*/ 3565923 h 3784177"/>
              <a:gd name="connsiteX43" fmla="*/ 4529117 w 8037833"/>
              <a:gd name="connsiteY43" fmla="*/ 3575592 h 3784177"/>
              <a:gd name="connsiteX44" fmla="*/ 4408641 w 8037833"/>
              <a:gd name="connsiteY44" fmla="*/ 3610000 h 3784177"/>
              <a:gd name="connsiteX45" fmla="*/ 4356402 w 8037833"/>
              <a:gd name="connsiteY45" fmla="*/ 3642792 h 3784177"/>
              <a:gd name="connsiteX46" fmla="*/ 4270245 w 8037833"/>
              <a:gd name="connsiteY46" fmla="*/ 3665789 h 3784177"/>
              <a:gd name="connsiteX47" fmla="*/ 4208725 w 8037833"/>
              <a:gd name="connsiteY47" fmla="*/ 3704841 h 3784177"/>
              <a:gd name="connsiteX48" fmla="*/ 4201632 w 8037833"/>
              <a:gd name="connsiteY48" fmla="*/ 3702602 h 3784177"/>
              <a:gd name="connsiteX49" fmla="*/ 4191289 w 8037833"/>
              <a:gd name="connsiteY49" fmla="*/ 3702380 h 3784177"/>
              <a:gd name="connsiteX50" fmla="*/ 4191039 w 8037833"/>
              <a:gd name="connsiteY50" fmla="*/ 3702831 h 3784177"/>
              <a:gd name="connsiteX51" fmla="*/ 4181340 w 8037833"/>
              <a:gd name="connsiteY51" fmla="*/ 3701729 h 3784177"/>
              <a:gd name="connsiteX52" fmla="*/ 4133816 w 8037833"/>
              <a:gd name="connsiteY52" fmla="*/ 3690565 h 3784177"/>
              <a:gd name="connsiteX53" fmla="*/ 4071732 w 8037833"/>
              <a:gd name="connsiteY53" fmla="*/ 3732513 h 3784177"/>
              <a:gd name="connsiteX54" fmla="*/ 4045924 w 8037833"/>
              <a:gd name="connsiteY54" fmla="*/ 3739404 h 3784177"/>
              <a:gd name="connsiteX55" fmla="*/ 4032171 w 8037833"/>
              <a:gd name="connsiteY55" fmla="*/ 3745523 h 3784177"/>
              <a:gd name="connsiteX56" fmla="*/ 4031335 w 8037833"/>
              <a:gd name="connsiteY56" fmla="*/ 3747479 h 3784177"/>
              <a:gd name="connsiteX57" fmla="*/ 3985774 w 8037833"/>
              <a:gd name="connsiteY57" fmla="*/ 3736547 h 3784177"/>
              <a:gd name="connsiteX58" fmla="*/ 3979769 w 8037833"/>
              <a:gd name="connsiteY58" fmla="*/ 3738769 h 3784177"/>
              <a:gd name="connsiteX59" fmla="*/ 3950014 w 8037833"/>
              <a:gd name="connsiteY59" fmla="*/ 3726942 h 3784177"/>
              <a:gd name="connsiteX60" fmla="*/ 3934671 w 8037833"/>
              <a:gd name="connsiteY60" fmla="*/ 3723339 h 3784177"/>
              <a:gd name="connsiteX61" fmla="*/ 3930274 w 8037833"/>
              <a:gd name="connsiteY61" fmla="*/ 3717148 h 3784177"/>
              <a:gd name="connsiteX62" fmla="*/ 3907660 w 8037833"/>
              <a:gd name="connsiteY62" fmla="*/ 3714456 h 3784177"/>
              <a:gd name="connsiteX63" fmla="*/ 3905087 w 8037833"/>
              <a:gd name="connsiteY63" fmla="*/ 3716098 h 3784177"/>
              <a:gd name="connsiteX64" fmla="*/ 3886347 w 8037833"/>
              <a:gd name="connsiteY64" fmla="*/ 3706620 h 3784177"/>
              <a:gd name="connsiteX65" fmla="*/ 3870533 w 8037833"/>
              <a:gd name="connsiteY65" fmla="*/ 3689905 h 3784177"/>
              <a:gd name="connsiteX66" fmla="*/ 3678563 w 8037833"/>
              <a:gd name="connsiteY66" fmla="*/ 3694486 h 3784177"/>
              <a:gd name="connsiteX67" fmla="*/ 3524121 w 8037833"/>
              <a:gd name="connsiteY67" fmla="*/ 3642736 h 3784177"/>
              <a:gd name="connsiteX68" fmla="*/ 3432153 w 8037833"/>
              <a:gd name="connsiteY68" fmla="*/ 3667780 h 3784177"/>
              <a:gd name="connsiteX69" fmla="*/ 3373519 w 8037833"/>
              <a:gd name="connsiteY69" fmla="*/ 3665785 h 3784177"/>
              <a:gd name="connsiteX70" fmla="*/ 3114267 w 8037833"/>
              <a:gd name="connsiteY70" fmla="*/ 3638983 h 3784177"/>
              <a:gd name="connsiteX71" fmla="*/ 3048270 w 8037833"/>
              <a:gd name="connsiteY71" fmla="*/ 3649949 h 3784177"/>
              <a:gd name="connsiteX72" fmla="*/ 2989722 w 8037833"/>
              <a:gd name="connsiteY72" fmla="*/ 3623230 h 3784177"/>
              <a:gd name="connsiteX73" fmla="*/ 2965734 w 8037833"/>
              <a:gd name="connsiteY73" fmla="*/ 3635676 h 3784177"/>
              <a:gd name="connsiteX74" fmla="*/ 2961603 w 8037833"/>
              <a:gd name="connsiteY74" fmla="*/ 3638221 h 3784177"/>
              <a:gd name="connsiteX75" fmla="*/ 2944959 w 8037833"/>
              <a:gd name="connsiteY75" fmla="*/ 3639723 h 3784177"/>
              <a:gd name="connsiteX76" fmla="*/ 2940402 w 8037833"/>
              <a:gd name="connsiteY76" fmla="*/ 3651000 h 3784177"/>
              <a:gd name="connsiteX77" fmla="*/ 2915449 w 8037833"/>
              <a:gd name="connsiteY77" fmla="*/ 3661039 h 3784177"/>
              <a:gd name="connsiteX78" fmla="*/ 2884777 w 8037833"/>
              <a:gd name="connsiteY78" fmla="*/ 3660775 h 3784177"/>
              <a:gd name="connsiteX79" fmla="*/ 2739034 w 8037833"/>
              <a:gd name="connsiteY79" fmla="*/ 3647396 h 3784177"/>
              <a:gd name="connsiteX80" fmla="*/ 2651827 w 8037833"/>
              <a:gd name="connsiteY80" fmla="*/ 3646306 h 3784177"/>
              <a:gd name="connsiteX81" fmla="*/ 2618680 w 8037833"/>
              <a:gd name="connsiteY81" fmla="*/ 3656755 h 3784177"/>
              <a:gd name="connsiteX82" fmla="*/ 2572404 w 8037833"/>
              <a:gd name="connsiteY82" fmla="*/ 3664043 h 3784177"/>
              <a:gd name="connsiteX83" fmla="*/ 2490721 w 8037833"/>
              <a:gd name="connsiteY83" fmla="*/ 3685313 h 3784177"/>
              <a:gd name="connsiteX84" fmla="*/ 2423704 w 8037833"/>
              <a:gd name="connsiteY84" fmla="*/ 3658079 h 3784177"/>
              <a:gd name="connsiteX85" fmla="*/ 2301172 w 8037833"/>
              <a:gd name="connsiteY85" fmla="*/ 3663053 h 3784177"/>
              <a:gd name="connsiteX86" fmla="*/ 2294102 w 8037833"/>
              <a:gd name="connsiteY86" fmla="*/ 3671151 h 3784177"/>
              <a:gd name="connsiteX87" fmla="*/ 2238966 w 8037833"/>
              <a:gd name="connsiteY87" fmla="*/ 3668777 h 3784177"/>
              <a:gd name="connsiteX88" fmla="*/ 2082844 w 8037833"/>
              <a:gd name="connsiteY88" fmla="*/ 3631994 h 3784177"/>
              <a:gd name="connsiteX89" fmla="*/ 1938480 w 8037833"/>
              <a:gd name="connsiteY89" fmla="*/ 3601439 h 3784177"/>
              <a:gd name="connsiteX90" fmla="*/ 1900166 w 8037833"/>
              <a:gd name="connsiteY90" fmla="*/ 3609358 h 3784177"/>
              <a:gd name="connsiteX91" fmla="*/ 1835976 w 8037833"/>
              <a:gd name="connsiteY91" fmla="*/ 3622065 h 3784177"/>
              <a:gd name="connsiteX92" fmla="*/ 1787830 w 8037833"/>
              <a:gd name="connsiteY92" fmla="*/ 3633173 h 3784177"/>
              <a:gd name="connsiteX93" fmla="*/ 1734224 w 8037833"/>
              <a:gd name="connsiteY93" fmla="*/ 3655593 h 3784177"/>
              <a:gd name="connsiteX94" fmla="*/ 1721989 w 8037833"/>
              <a:gd name="connsiteY94" fmla="*/ 3627298 h 3784177"/>
              <a:gd name="connsiteX95" fmla="*/ 1664576 w 8037833"/>
              <a:gd name="connsiteY95" fmla="*/ 3638572 h 3784177"/>
              <a:gd name="connsiteX96" fmla="*/ 1577459 w 8037833"/>
              <a:gd name="connsiteY96" fmla="*/ 3658824 h 3784177"/>
              <a:gd name="connsiteX97" fmla="*/ 1527269 w 8037833"/>
              <a:gd name="connsiteY97" fmla="*/ 3663088 h 3784177"/>
              <a:gd name="connsiteX98" fmla="*/ 1390118 w 8037833"/>
              <a:gd name="connsiteY98" fmla="*/ 3682789 h 3784177"/>
              <a:gd name="connsiteX99" fmla="*/ 1252698 w 8037833"/>
              <a:gd name="connsiteY99" fmla="*/ 3708662 h 3784177"/>
              <a:gd name="connsiteX100" fmla="*/ 1171039 w 8037833"/>
              <a:gd name="connsiteY100" fmla="*/ 3758642 h 3784177"/>
              <a:gd name="connsiteX101" fmla="*/ 1058106 w 8037833"/>
              <a:gd name="connsiteY101" fmla="*/ 3776166 h 3784177"/>
              <a:gd name="connsiteX102" fmla="*/ 1039167 w 8037833"/>
              <a:gd name="connsiteY102" fmla="*/ 3784177 h 3784177"/>
              <a:gd name="connsiteX103" fmla="*/ 1012958 w 8037833"/>
              <a:gd name="connsiteY103" fmla="*/ 3779206 h 3784177"/>
              <a:gd name="connsiteX104" fmla="*/ 907906 w 8037833"/>
              <a:gd name="connsiteY104" fmla="*/ 3757678 h 3784177"/>
              <a:gd name="connsiteX105" fmla="*/ 825226 w 8037833"/>
              <a:gd name="connsiteY105" fmla="*/ 3726369 h 3784177"/>
              <a:gd name="connsiteX106" fmla="*/ 722264 w 8037833"/>
              <a:gd name="connsiteY106" fmla="*/ 3747612 h 3784177"/>
              <a:gd name="connsiteX107" fmla="*/ 659460 w 8037833"/>
              <a:gd name="connsiteY107" fmla="*/ 3740429 h 3784177"/>
              <a:gd name="connsiteX108" fmla="*/ 556552 w 8037833"/>
              <a:gd name="connsiteY108" fmla="*/ 3739124 h 3784177"/>
              <a:gd name="connsiteX109" fmla="*/ 445444 w 8037833"/>
              <a:gd name="connsiteY109" fmla="*/ 3764831 h 3784177"/>
              <a:gd name="connsiteX110" fmla="*/ 393295 w 8037833"/>
              <a:gd name="connsiteY110" fmla="*/ 3753097 h 3784177"/>
              <a:gd name="connsiteX111" fmla="*/ 339711 w 8037833"/>
              <a:gd name="connsiteY111" fmla="*/ 3718242 h 3784177"/>
              <a:gd name="connsiteX112" fmla="*/ 222239 w 8037833"/>
              <a:gd name="connsiteY112" fmla="*/ 3672335 h 3784177"/>
              <a:gd name="connsiteX113" fmla="*/ 163578 w 8037833"/>
              <a:gd name="connsiteY113" fmla="*/ 3656292 h 3784177"/>
              <a:gd name="connsiteX114" fmla="*/ 72220 w 8037833"/>
              <a:gd name="connsiteY114" fmla="*/ 3645272 h 3784177"/>
              <a:gd name="connsiteX115" fmla="*/ 44395 w 8037833"/>
              <a:gd name="connsiteY115" fmla="*/ 3639455 h 3784177"/>
              <a:gd name="connsiteX116" fmla="*/ 1962 w 8037833"/>
              <a:gd name="connsiteY116" fmla="*/ 3635948 h 3784177"/>
              <a:gd name="connsiteX117" fmla="*/ 0 w 8037833"/>
              <a:gd name="connsiteY117" fmla="*/ 3635261 h 3784177"/>
              <a:gd name="connsiteX118" fmla="*/ 0 w 8037833"/>
              <a:gd name="connsiteY118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835383 w 8037833"/>
              <a:gd name="connsiteY23" fmla="*/ 3377529 h 3784177"/>
              <a:gd name="connsiteX24" fmla="*/ 5746050 w 8037833"/>
              <a:gd name="connsiteY24" fmla="*/ 3426142 h 3784177"/>
              <a:gd name="connsiteX25" fmla="*/ 5613670 w 8037833"/>
              <a:gd name="connsiteY25" fmla="*/ 3428671 h 3784177"/>
              <a:gd name="connsiteX26" fmla="*/ 5535334 w 8037833"/>
              <a:gd name="connsiteY26" fmla="*/ 3437044 h 3784177"/>
              <a:gd name="connsiteX27" fmla="*/ 5506940 w 8037833"/>
              <a:gd name="connsiteY27" fmla="*/ 3450999 h 3784177"/>
              <a:gd name="connsiteX28" fmla="*/ 5466372 w 8037833"/>
              <a:gd name="connsiteY28" fmla="*/ 3463245 h 3784177"/>
              <a:gd name="connsiteX29" fmla="*/ 5395833 w 8037833"/>
              <a:gd name="connsiteY29" fmla="*/ 3493194 h 3784177"/>
              <a:gd name="connsiteX30" fmla="*/ 5305325 w 8037833"/>
              <a:gd name="connsiteY30" fmla="*/ 3505200 h 3784177"/>
              <a:gd name="connsiteX31" fmla="*/ 5223043 w 8037833"/>
              <a:gd name="connsiteY31" fmla="*/ 3491664 h 3784177"/>
              <a:gd name="connsiteX32" fmla="*/ 5217733 w 8037833"/>
              <a:gd name="connsiteY32" fmla="*/ 3500463 h 3784177"/>
              <a:gd name="connsiteX33" fmla="*/ 5167992 w 8037833"/>
              <a:gd name="connsiteY33" fmla="*/ 3504085 h 3784177"/>
              <a:gd name="connsiteX34" fmla="*/ 4987020 w 8037833"/>
              <a:gd name="connsiteY34" fmla="*/ 3461263 h 3784177"/>
              <a:gd name="connsiteX35" fmla="*/ 4890003 w 8037833"/>
              <a:gd name="connsiteY35" fmla="*/ 3469874 h 3784177"/>
              <a:gd name="connsiteX36" fmla="*/ 4856654 w 8037833"/>
              <a:gd name="connsiteY36" fmla="*/ 3481880 h 3784177"/>
              <a:gd name="connsiteX37" fmla="*/ 4800711 w 8037833"/>
              <a:gd name="connsiteY37" fmla="*/ 3501441 h 3784177"/>
              <a:gd name="connsiteX38" fmla="*/ 4761569 w 8037833"/>
              <a:gd name="connsiteY38" fmla="*/ 3538103 h 3784177"/>
              <a:gd name="connsiteX39" fmla="*/ 4713734 w 8037833"/>
              <a:gd name="connsiteY39" fmla="*/ 3545724 h 3784177"/>
              <a:gd name="connsiteX40" fmla="*/ 4699169 w 8037833"/>
              <a:gd name="connsiteY40" fmla="*/ 3518988 h 3784177"/>
              <a:gd name="connsiteX41" fmla="*/ 4649120 w 8037833"/>
              <a:gd name="connsiteY41" fmla="*/ 3536392 h 3784177"/>
              <a:gd name="connsiteX42" fmla="*/ 4573578 w 8037833"/>
              <a:gd name="connsiteY42" fmla="*/ 3565923 h 3784177"/>
              <a:gd name="connsiteX43" fmla="*/ 4529117 w 8037833"/>
              <a:gd name="connsiteY43" fmla="*/ 3575592 h 3784177"/>
              <a:gd name="connsiteX44" fmla="*/ 4408641 w 8037833"/>
              <a:gd name="connsiteY44" fmla="*/ 3610000 h 3784177"/>
              <a:gd name="connsiteX45" fmla="*/ 4356402 w 8037833"/>
              <a:gd name="connsiteY45" fmla="*/ 3642792 h 3784177"/>
              <a:gd name="connsiteX46" fmla="*/ 4270245 w 8037833"/>
              <a:gd name="connsiteY46" fmla="*/ 3665789 h 3784177"/>
              <a:gd name="connsiteX47" fmla="*/ 4208725 w 8037833"/>
              <a:gd name="connsiteY47" fmla="*/ 3704841 h 3784177"/>
              <a:gd name="connsiteX48" fmla="*/ 4201632 w 8037833"/>
              <a:gd name="connsiteY48" fmla="*/ 3702602 h 3784177"/>
              <a:gd name="connsiteX49" fmla="*/ 4191289 w 8037833"/>
              <a:gd name="connsiteY49" fmla="*/ 3702380 h 3784177"/>
              <a:gd name="connsiteX50" fmla="*/ 4191039 w 8037833"/>
              <a:gd name="connsiteY50" fmla="*/ 3702831 h 3784177"/>
              <a:gd name="connsiteX51" fmla="*/ 4181340 w 8037833"/>
              <a:gd name="connsiteY51" fmla="*/ 3701729 h 3784177"/>
              <a:gd name="connsiteX52" fmla="*/ 4133816 w 8037833"/>
              <a:gd name="connsiteY52" fmla="*/ 3690565 h 3784177"/>
              <a:gd name="connsiteX53" fmla="*/ 4071732 w 8037833"/>
              <a:gd name="connsiteY53" fmla="*/ 3732513 h 3784177"/>
              <a:gd name="connsiteX54" fmla="*/ 4045924 w 8037833"/>
              <a:gd name="connsiteY54" fmla="*/ 3739404 h 3784177"/>
              <a:gd name="connsiteX55" fmla="*/ 4032171 w 8037833"/>
              <a:gd name="connsiteY55" fmla="*/ 3745523 h 3784177"/>
              <a:gd name="connsiteX56" fmla="*/ 4031335 w 8037833"/>
              <a:gd name="connsiteY56" fmla="*/ 3747479 h 3784177"/>
              <a:gd name="connsiteX57" fmla="*/ 3985774 w 8037833"/>
              <a:gd name="connsiteY57" fmla="*/ 3736547 h 3784177"/>
              <a:gd name="connsiteX58" fmla="*/ 3979769 w 8037833"/>
              <a:gd name="connsiteY58" fmla="*/ 3738769 h 3784177"/>
              <a:gd name="connsiteX59" fmla="*/ 3950014 w 8037833"/>
              <a:gd name="connsiteY59" fmla="*/ 3726942 h 3784177"/>
              <a:gd name="connsiteX60" fmla="*/ 3934671 w 8037833"/>
              <a:gd name="connsiteY60" fmla="*/ 3723339 h 3784177"/>
              <a:gd name="connsiteX61" fmla="*/ 3930274 w 8037833"/>
              <a:gd name="connsiteY61" fmla="*/ 3717148 h 3784177"/>
              <a:gd name="connsiteX62" fmla="*/ 3907660 w 8037833"/>
              <a:gd name="connsiteY62" fmla="*/ 3714456 h 3784177"/>
              <a:gd name="connsiteX63" fmla="*/ 3905087 w 8037833"/>
              <a:gd name="connsiteY63" fmla="*/ 3716098 h 3784177"/>
              <a:gd name="connsiteX64" fmla="*/ 3886347 w 8037833"/>
              <a:gd name="connsiteY64" fmla="*/ 3706620 h 3784177"/>
              <a:gd name="connsiteX65" fmla="*/ 3870533 w 8037833"/>
              <a:gd name="connsiteY65" fmla="*/ 3689905 h 3784177"/>
              <a:gd name="connsiteX66" fmla="*/ 3678563 w 8037833"/>
              <a:gd name="connsiteY66" fmla="*/ 3694486 h 3784177"/>
              <a:gd name="connsiteX67" fmla="*/ 3524121 w 8037833"/>
              <a:gd name="connsiteY67" fmla="*/ 3642736 h 3784177"/>
              <a:gd name="connsiteX68" fmla="*/ 3432153 w 8037833"/>
              <a:gd name="connsiteY68" fmla="*/ 3667780 h 3784177"/>
              <a:gd name="connsiteX69" fmla="*/ 3373519 w 8037833"/>
              <a:gd name="connsiteY69" fmla="*/ 3665785 h 3784177"/>
              <a:gd name="connsiteX70" fmla="*/ 3114267 w 8037833"/>
              <a:gd name="connsiteY70" fmla="*/ 3638983 h 3784177"/>
              <a:gd name="connsiteX71" fmla="*/ 3048270 w 8037833"/>
              <a:gd name="connsiteY71" fmla="*/ 3649949 h 3784177"/>
              <a:gd name="connsiteX72" fmla="*/ 2989722 w 8037833"/>
              <a:gd name="connsiteY72" fmla="*/ 3623230 h 3784177"/>
              <a:gd name="connsiteX73" fmla="*/ 2965734 w 8037833"/>
              <a:gd name="connsiteY73" fmla="*/ 3635676 h 3784177"/>
              <a:gd name="connsiteX74" fmla="*/ 2961603 w 8037833"/>
              <a:gd name="connsiteY74" fmla="*/ 3638221 h 3784177"/>
              <a:gd name="connsiteX75" fmla="*/ 2944959 w 8037833"/>
              <a:gd name="connsiteY75" fmla="*/ 3639723 h 3784177"/>
              <a:gd name="connsiteX76" fmla="*/ 2940402 w 8037833"/>
              <a:gd name="connsiteY76" fmla="*/ 3651000 h 3784177"/>
              <a:gd name="connsiteX77" fmla="*/ 2915449 w 8037833"/>
              <a:gd name="connsiteY77" fmla="*/ 3661039 h 3784177"/>
              <a:gd name="connsiteX78" fmla="*/ 2884777 w 8037833"/>
              <a:gd name="connsiteY78" fmla="*/ 3660775 h 3784177"/>
              <a:gd name="connsiteX79" fmla="*/ 2739034 w 8037833"/>
              <a:gd name="connsiteY79" fmla="*/ 3647396 h 3784177"/>
              <a:gd name="connsiteX80" fmla="*/ 2651827 w 8037833"/>
              <a:gd name="connsiteY80" fmla="*/ 3646306 h 3784177"/>
              <a:gd name="connsiteX81" fmla="*/ 2618680 w 8037833"/>
              <a:gd name="connsiteY81" fmla="*/ 3656755 h 3784177"/>
              <a:gd name="connsiteX82" fmla="*/ 2572404 w 8037833"/>
              <a:gd name="connsiteY82" fmla="*/ 3664043 h 3784177"/>
              <a:gd name="connsiteX83" fmla="*/ 2490721 w 8037833"/>
              <a:gd name="connsiteY83" fmla="*/ 3685313 h 3784177"/>
              <a:gd name="connsiteX84" fmla="*/ 2423704 w 8037833"/>
              <a:gd name="connsiteY84" fmla="*/ 3658079 h 3784177"/>
              <a:gd name="connsiteX85" fmla="*/ 2301172 w 8037833"/>
              <a:gd name="connsiteY85" fmla="*/ 3663053 h 3784177"/>
              <a:gd name="connsiteX86" fmla="*/ 2294102 w 8037833"/>
              <a:gd name="connsiteY86" fmla="*/ 3671151 h 3784177"/>
              <a:gd name="connsiteX87" fmla="*/ 2238966 w 8037833"/>
              <a:gd name="connsiteY87" fmla="*/ 3668777 h 3784177"/>
              <a:gd name="connsiteX88" fmla="*/ 2082844 w 8037833"/>
              <a:gd name="connsiteY88" fmla="*/ 3631994 h 3784177"/>
              <a:gd name="connsiteX89" fmla="*/ 1938480 w 8037833"/>
              <a:gd name="connsiteY89" fmla="*/ 3601439 h 3784177"/>
              <a:gd name="connsiteX90" fmla="*/ 1900166 w 8037833"/>
              <a:gd name="connsiteY90" fmla="*/ 3609358 h 3784177"/>
              <a:gd name="connsiteX91" fmla="*/ 1835976 w 8037833"/>
              <a:gd name="connsiteY91" fmla="*/ 3622065 h 3784177"/>
              <a:gd name="connsiteX92" fmla="*/ 1787830 w 8037833"/>
              <a:gd name="connsiteY92" fmla="*/ 3633173 h 3784177"/>
              <a:gd name="connsiteX93" fmla="*/ 1734224 w 8037833"/>
              <a:gd name="connsiteY93" fmla="*/ 3655593 h 3784177"/>
              <a:gd name="connsiteX94" fmla="*/ 1721989 w 8037833"/>
              <a:gd name="connsiteY94" fmla="*/ 3627298 h 3784177"/>
              <a:gd name="connsiteX95" fmla="*/ 1664576 w 8037833"/>
              <a:gd name="connsiteY95" fmla="*/ 3638572 h 3784177"/>
              <a:gd name="connsiteX96" fmla="*/ 1577459 w 8037833"/>
              <a:gd name="connsiteY96" fmla="*/ 3658824 h 3784177"/>
              <a:gd name="connsiteX97" fmla="*/ 1527269 w 8037833"/>
              <a:gd name="connsiteY97" fmla="*/ 3663088 h 3784177"/>
              <a:gd name="connsiteX98" fmla="*/ 1390118 w 8037833"/>
              <a:gd name="connsiteY98" fmla="*/ 3682789 h 3784177"/>
              <a:gd name="connsiteX99" fmla="*/ 1252698 w 8037833"/>
              <a:gd name="connsiteY99" fmla="*/ 3708662 h 3784177"/>
              <a:gd name="connsiteX100" fmla="*/ 1171039 w 8037833"/>
              <a:gd name="connsiteY100" fmla="*/ 3758642 h 3784177"/>
              <a:gd name="connsiteX101" fmla="*/ 1058106 w 8037833"/>
              <a:gd name="connsiteY101" fmla="*/ 3776166 h 3784177"/>
              <a:gd name="connsiteX102" fmla="*/ 1039167 w 8037833"/>
              <a:gd name="connsiteY102" fmla="*/ 3784177 h 3784177"/>
              <a:gd name="connsiteX103" fmla="*/ 1012958 w 8037833"/>
              <a:gd name="connsiteY103" fmla="*/ 3779206 h 3784177"/>
              <a:gd name="connsiteX104" fmla="*/ 907906 w 8037833"/>
              <a:gd name="connsiteY104" fmla="*/ 3757678 h 3784177"/>
              <a:gd name="connsiteX105" fmla="*/ 825226 w 8037833"/>
              <a:gd name="connsiteY105" fmla="*/ 3726369 h 3784177"/>
              <a:gd name="connsiteX106" fmla="*/ 722264 w 8037833"/>
              <a:gd name="connsiteY106" fmla="*/ 3747612 h 3784177"/>
              <a:gd name="connsiteX107" fmla="*/ 659460 w 8037833"/>
              <a:gd name="connsiteY107" fmla="*/ 3740429 h 3784177"/>
              <a:gd name="connsiteX108" fmla="*/ 556552 w 8037833"/>
              <a:gd name="connsiteY108" fmla="*/ 3739124 h 3784177"/>
              <a:gd name="connsiteX109" fmla="*/ 445444 w 8037833"/>
              <a:gd name="connsiteY109" fmla="*/ 3764831 h 3784177"/>
              <a:gd name="connsiteX110" fmla="*/ 393295 w 8037833"/>
              <a:gd name="connsiteY110" fmla="*/ 3753097 h 3784177"/>
              <a:gd name="connsiteX111" fmla="*/ 339711 w 8037833"/>
              <a:gd name="connsiteY111" fmla="*/ 3718242 h 3784177"/>
              <a:gd name="connsiteX112" fmla="*/ 222239 w 8037833"/>
              <a:gd name="connsiteY112" fmla="*/ 3672335 h 3784177"/>
              <a:gd name="connsiteX113" fmla="*/ 163578 w 8037833"/>
              <a:gd name="connsiteY113" fmla="*/ 3656292 h 3784177"/>
              <a:gd name="connsiteX114" fmla="*/ 72220 w 8037833"/>
              <a:gd name="connsiteY114" fmla="*/ 3645272 h 3784177"/>
              <a:gd name="connsiteX115" fmla="*/ 44395 w 8037833"/>
              <a:gd name="connsiteY115" fmla="*/ 3639455 h 3784177"/>
              <a:gd name="connsiteX116" fmla="*/ 1962 w 8037833"/>
              <a:gd name="connsiteY116" fmla="*/ 3635948 h 3784177"/>
              <a:gd name="connsiteX117" fmla="*/ 0 w 8037833"/>
              <a:gd name="connsiteY117" fmla="*/ 3635261 h 3784177"/>
              <a:gd name="connsiteX118" fmla="*/ 0 w 8037833"/>
              <a:gd name="connsiteY118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835383 w 8037833"/>
              <a:gd name="connsiteY23" fmla="*/ 3377529 h 3784177"/>
              <a:gd name="connsiteX24" fmla="*/ 5746050 w 8037833"/>
              <a:gd name="connsiteY24" fmla="*/ 3426142 h 3784177"/>
              <a:gd name="connsiteX25" fmla="*/ 5613670 w 8037833"/>
              <a:gd name="connsiteY25" fmla="*/ 3428671 h 3784177"/>
              <a:gd name="connsiteX26" fmla="*/ 5535334 w 8037833"/>
              <a:gd name="connsiteY26" fmla="*/ 3437044 h 3784177"/>
              <a:gd name="connsiteX27" fmla="*/ 5506940 w 8037833"/>
              <a:gd name="connsiteY27" fmla="*/ 3450999 h 3784177"/>
              <a:gd name="connsiteX28" fmla="*/ 5466372 w 8037833"/>
              <a:gd name="connsiteY28" fmla="*/ 3463245 h 3784177"/>
              <a:gd name="connsiteX29" fmla="*/ 5395833 w 8037833"/>
              <a:gd name="connsiteY29" fmla="*/ 3493194 h 3784177"/>
              <a:gd name="connsiteX30" fmla="*/ 5305325 w 8037833"/>
              <a:gd name="connsiteY30" fmla="*/ 3505200 h 3784177"/>
              <a:gd name="connsiteX31" fmla="*/ 5223043 w 8037833"/>
              <a:gd name="connsiteY31" fmla="*/ 3491664 h 3784177"/>
              <a:gd name="connsiteX32" fmla="*/ 5217733 w 8037833"/>
              <a:gd name="connsiteY32" fmla="*/ 3500463 h 3784177"/>
              <a:gd name="connsiteX33" fmla="*/ 5167992 w 8037833"/>
              <a:gd name="connsiteY33" fmla="*/ 3504085 h 3784177"/>
              <a:gd name="connsiteX34" fmla="*/ 4987020 w 8037833"/>
              <a:gd name="connsiteY34" fmla="*/ 3461263 h 3784177"/>
              <a:gd name="connsiteX35" fmla="*/ 4890003 w 8037833"/>
              <a:gd name="connsiteY35" fmla="*/ 3469874 h 3784177"/>
              <a:gd name="connsiteX36" fmla="*/ 4856654 w 8037833"/>
              <a:gd name="connsiteY36" fmla="*/ 3481880 h 3784177"/>
              <a:gd name="connsiteX37" fmla="*/ 4800711 w 8037833"/>
              <a:gd name="connsiteY37" fmla="*/ 3501441 h 3784177"/>
              <a:gd name="connsiteX38" fmla="*/ 4761569 w 8037833"/>
              <a:gd name="connsiteY38" fmla="*/ 3538103 h 3784177"/>
              <a:gd name="connsiteX39" fmla="*/ 4713734 w 8037833"/>
              <a:gd name="connsiteY39" fmla="*/ 3545724 h 3784177"/>
              <a:gd name="connsiteX40" fmla="*/ 4699169 w 8037833"/>
              <a:gd name="connsiteY40" fmla="*/ 3518988 h 3784177"/>
              <a:gd name="connsiteX41" fmla="*/ 4649120 w 8037833"/>
              <a:gd name="connsiteY41" fmla="*/ 3536392 h 3784177"/>
              <a:gd name="connsiteX42" fmla="*/ 4573578 w 8037833"/>
              <a:gd name="connsiteY42" fmla="*/ 3565923 h 3784177"/>
              <a:gd name="connsiteX43" fmla="*/ 4529117 w 8037833"/>
              <a:gd name="connsiteY43" fmla="*/ 3575592 h 3784177"/>
              <a:gd name="connsiteX44" fmla="*/ 4408641 w 8037833"/>
              <a:gd name="connsiteY44" fmla="*/ 3610000 h 3784177"/>
              <a:gd name="connsiteX45" fmla="*/ 4356402 w 8037833"/>
              <a:gd name="connsiteY45" fmla="*/ 3642792 h 3784177"/>
              <a:gd name="connsiteX46" fmla="*/ 4270245 w 8037833"/>
              <a:gd name="connsiteY46" fmla="*/ 3665789 h 3784177"/>
              <a:gd name="connsiteX47" fmla="*/ 4208725 w 8037833"/>
              <a:gd name="connsiteY47" fmla="*/ 3704841 h 3784177"/>
              <a:gd name="connsiteX48" fmla="*/ 4201632 w 8037833"/>
              <a:gd name="connsiteY48" fmla="*/ 3702602 h 3784177"/>
              <a:gd name="connsiteX49" fmla="*/ 4191289 w 8037833"/>
              <a:gd name="connsiteY49" fmla="*/ 3702380 h 3784177"/>
              <a:gd name="connsiteX50" fmla="*/ 4191039 w 8037833"/>
              <a:gd name="connsiteY50" fmla="*/ 3702831 h 3784177"/>
              <a:gd name="connsiteX51" fmla="*/ 4181340 w 8037833"/>
              <a:gd name="connsiteY51" fmla="*/ 3701729 h 3784177"/>
              <a:gd name="connsiteX52" fmla="*/ 4133816 w 8037833"/>
              <a:gd name="connsiteY52" fmla="*/ 3690565 h 3784177"/>
              <a:gd name="connsiteX53" fmla="*/ 4071732 w 8037833"/>
              <a:gd name="connsiteY53" fmla="*/ 3732513 h 3784177"/>
              <a:gd name="connsiteX54" fmla="*/ 4045924 w 8037833"/>
              <a:gd name="connsiteY54" fmla="*/ 3739404 h 3784177"/>
              <a:gd name="connsiteX55" fmla="*/ 4032171 w 8037833"/>
              <a:gd name="connsiteY55" fmla="*/ 3745523 h 3784177"/>
              <a:gd name="connsiteX56" fmla="*/ 4031335 w 8037833"/>
              <a:gd name="connsiteY56" fmla="*/ 3747479 h 3784177"/>
              <a:gd name="connsiteX57" fmla="*/ 3985774 w 8037833"/>
              <a:gd name="connsiteY57" fmla="*/ 3736547 h 3784177"/>
              <a:gd name="connsiteX58" fmla="*/ 3979769 w 8037833"/>
              <a:gd name="connsiteY58" fmla="*/ 3738769 h 3784177"/>
              <a:gd name="connsiteX59" fmla="*/ 3950014 w 8037833"/>
              <a:gd name="connsiteY59" fmla="*/ 3726942 h 3784177"/>
              <a:gd name="connsiteX60" fmla="*/ 3934671 w 8037833"/>
              <a:gd name="connsiteY60" fmla="*/ 3723339 h 3784177"/>
              <a:gd name="connsiteX61" fmla="*/ 3930274 w 8037833"/>
              <a:gd name="connsiteY61" fmla="*/ 3717148 h 3784177"/>
              <a:gd name="connsiteX62" fmla="*/ 3907660 w 8037833"/>
              <a:gd name="connsiteY62" fmla="*/ 3714456 h 3784177"/>
              <a:gd name="connsiteX63" fmla="*/ 3905087 w 8037833"/>
              <a:gd name="connsiteY63" fmla="*/ 3716098 h 3784177"/>
              <a:gd name="connsiteX64" fmla="*/ 3886347 w 8037833"/>
              <a:gd name="connsiteY64" fmla="*/ 3706620 h 3784177"/>
              <a:gd name="connsiteX65" fmla="*/ 3870533 w 8037833"/>
              <a:gd name="connsiteY65" fmla="*/ 3689905 h 3784177"/>
              <a:gd name="connsiteX66" fmla="*/ 3678563 w 8037833"/>
              <a:gd name="connsiteY66" fmla="*/ 3694486 h 3784177"/>
              <a:gd name="connsiteX67" fmla="*/ 3524121 w 8037833"/>
              <a:gd name="connsiteY67" fmla="*/ 3642736 h 3784177"/>
              <a:gd name="connsiteX68" fmla="*/ 3432153 w 8037833"/>
              <a:gd name="connsiteY68" fmla="*/ 3667780 h 3784177"/>
              <a:gd name="connsiteX69" fmla="*/ 3373519 w 8037833"/>
              <a:gd name="connsiteY69" fmla="*/ 3665785 h 3784177"/>
              <a:gd name="connsiteX70" fmla="*/ 3114267 w 8037833"/>
              <a:gd name="connsiteY70" fmla="*/ 3638983 h 3784177"/>
              <a:gd name="connsiteX71" fmla="*/ 2989722 w 8037833"/>
              <a:gd name="connsiteY71" fmla="*/ 3623230 h 3784177"/>
              <a:gd name="connsiteX72" fmla="*/ 2965734 w 8037833"/>
              <a:gd name="connsiteY72" fmla="*/ 3635676 h 3784177"/>
              <a:gd name="connsiteX73" fmla="*/ 2961603 w 8037833"/>
              <a:gd name="connsiteY73" fmla="*/ 3638221 h 3784177"/>
              <a:gd name="connsiteX74" fmla="*/ 2944959 w 8037833"/>
              <a:gd name="connsiteY74" fmla="*/ 3639723 h 3784177"/>
              <a:gd name="connsiteX75" fmla="*/ 2940402 w 8037833"/>
              <a:gd name="connsiteY75" fmla="*/ 3651000 h 3784177"/>
              <a:gd name="connsiteX76" fmla="*/ 2915449 w 8037833"/>
              <a:gd name="connsiteY76" fmla="*/ 3661039 h 3784177"/>
              <a:gd name="connsiteX77" fmla="*/ 2884777 w 8037833"/>
              <a:gd name="connsiteY77" fmla="*/ 3660775 h 3784177"/>
              <a:gd name="connsiteX78" fmla="*/ 2739034 w 8037833"/>
              <a:gd name="connsiteY78" fmla="*/ 3647396 h 3784177"/>
              <a:gd name="connsiteX79" fmla="*/ 2651827 w 8037833"/>
              <a:gd name="connsiteY79" fmla="*/ 3646306 h 3784177"/>
              <a:gd name="connsiteX80" fmla="*/ 2618680 w 8037833"/>
              <a:gd name="connsiteY80" fmla="*/ 3656755 h 3784177"/>
              <a:gd name="connsiteX81" fmla="*/ 2572404 w 8037833"/>
              <a:gd name="connsiteY81" fmla="*/ 3664043 h 3784177"/>
              <a:gd name="connsiteX82" fmla="*/ 2490721 w 8037833"/>
              <a:gd name="connsiteY82" fmla="*/ 3685313 h 3784177"/>
              <a:gd name="connsiteX83" fmla="*/ 2423704 w 8037833"/>
              <a:gd name="connsiteY83" fmla="*/ 3658079 h 3784177"/>
              <a:gd name="connsiteX84" fmla="*/ 2301172 w 8037833"/>
              <a:gd name="connsiteY84" fmla="*/ 3663053 h 3784177"/>
              <a:gd name="connsiteX85" fmla="*/ 2294102 w 8037833"/>
              <a:gd name="connsiteY85" fmla="*/ 3671151 h 3784177"/>
              <a:gd name="connsiteX86" fmla="*/ 2238966 w 8037833"/>
              <a:gd name="connsiteY86" fmla="*/ 3668777 h 3784177"/>
              <a:gd name="connsiteX87" fmla="*/ 2082844 w 8037833"/>
              <a:gd name="connsiteY87" fmla="*/ 3631994 h 3784177"/>
              <a:gd name="connsiteX88" fmla="*/ 1938480 w 8037833"/>
              <a:gd name="connsiteY88" fmla="*/ 3601439 h 3784177"/>
              <a:gd name="connsiteX89" fmla="*/ 1900166 w 8037833"/>
              <a:gd name="connsiteY89" fmla="*/ 3609358 h 3784177"/>
              <a:gd name="connsiteX90" fmla="*/ 1835976 w 8037833"/>
              <a:gd name="connsiteY90" fmla="*/ 3622065 h 3784177"/>
              <a:gd name="connsiteX91" fmla="*/ 1787830 w 8037833"/>
              <a:gd name="connsiteY91" fmla="*/ 3633173 h 3784177"/>
              <a:gd name="connsiteX92" fmla="*/ 1734224 w 8037833"/>
              <a:gd name="connsiteY92" fmla="*/ 3655593 h 3784177"/>
              <a:gd name="connsiteX93" fmla="*/ 1721989 w 8037833"/>
              <a:gd name="connsiteY93" fmla="*/ 3627298 h 3784177"/>
              <a:gd name="connsiteX94" fmla="*/ 1664576 w 8037833"/>
              <a:gd name="connsiteY94" fmla="*/ 3638572 h 3784177"/>
              <a:gd name="connsiteX95" fmla="*/ 1577459 w 8037833"/>
              <a:gd name="connsiteY95" fmla="*/ 3658824 h 3784177"/>
              <a:gd name="connsiteX96" fmla="*/ 1527269 w 8037833"/>
              <a:gd name="connsiteY96" fmla="*/ 3663088 h 3784177"/>
              <a:gd name="connsiteX97" fmla="*/ 1390118 w 8037833"/>
              <a:gd name="connsiteY97" fmla="*/ 3682789 h 3784177"/>
              <a:gd name="connsiteX98" fmla="*/ 1252698 w 8037833"/>
              <a:gd name="connsiteY98" fmla="*/ 3708662 h 3784177"/>
              <a:gd name="connsiteX99" fmla="*/ 1171039 w 8037833"/>
              <a:gd name="connsiteY99" fmla="*/ 3758642 h 3784177"/>
              <a:gd name="connsiteX100" fmla="*/ 1058106 w 8037833"/>
              <a:gd name="connsiteY100" fmla="*/ 3776166 h 3784177"/>
              <a:gd name="connsiteX101" fmla="*/ 1039167 w 8037833"/>
              <a:gd name="connsiteY101" fmla="*/ 3784177 h 3784177"/>
              <a:gd name="connsiteX102" fmla="*/ 1012958 w 8037833"/>
              <a:gd name="connsiteY102" fmla="*/ 3779206 h 3784177"/>
              <a:gd name="connsiteX103" fmla="*/ 907906 w 8037833"/>
              <a:gd name="connsiteY103" fmla="*/ 3757678 h 3784177"/>
              <a:gd name="connsiteX104" fmla="*/ 825226 w 8037833"/>
              <a:gd name="connsiteY104" fmla="*/ 3726369 h 3784177"/>
              <a:gd name="connsiteX105" fmla="*/ 722264 w 8037833"/>
              <a:gd name="connsiteY105" fmla="*/ 3747612 h 3784177"/>
              <a:gd name="connsiteX106" fmla="*/ 659460 w 8037833"/>
              <a:gd name="connsiteY106" fmla="*/ 3740429 h 3784177"/>
              <a:gd name="connsiteX107" fmla="*/ 556552 w 8037833"/>
              <a:gd name="connsiteY107" fmla="*/ 3739124 h 3784177"/>
              <a:gd name="connsiteX108" fmla="*/ 445444 w 8037833"/>
              <a:gd name="connsiteY108" fmla="*/ 3764831 h 3784177"/>
              <a:gd name="connsiteX109" fmla="*/ 393295 w 8037833"/>
              <a:gd name="connsiteY109" fmla="*/ 3753097 h 3784177"/>
              <a:gd name="connsiteX110" fmla="*/ 339711 w 8037833"/>
              <a:gd name="connsiteY110" fmla="*/ 3718242 h 3784177"/>
              <a:gd name="connsiteX111" fmla="*/ 222239 w 8037833"/>
              <a:gd name="connsiteY111" fmla="*/ 3672335 h 3784177"/>
              <a:gd name="connsiteX112" fmla="*/ 163578 w 8037833"/>
              <a:gd name="connsiteY112" fmla="*/ 3656292 h 3784177"/>
              <a:gd name="connsiteX113" fmla="*/ 72220 w 8037833"/>
              <a:gd name="connsiteY113" fmla="*/ 3645272 h 3784177"/>
              <a:gd name="connsiteX114" fmla="*/ 44395 w 8037833"/>
              <a:gd name="connsiteY114" fmla="*/ 3639455 h 3784177"/>
              <a:gd name="connsiteX115" fmla="*/ 1962 w 8037833"/>
              <a:gd name="connsiteY115" fmla="*/ 3635948 h 3784177"/>
              <a:gd name="connsiteX116" fmla="*/ 0 w 8037833"/>
              <a:gd name="connsiteY116" fmla="*/ 3635261 h 3784177"/>
              <a:gd name="connsiteX117" fmla="*/ 0 w 8037833"/>
              <a:gd name="connsiteY117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99169 w 8037833"/>
              <a:gd name="connsiteY39" fmla="*/ 3518988 h 3784177"/>
              <a:gd name="connsiteX40" fmla="*/ 4649120 w 8037833"/>
              <a:gd name="connsiteY40" fmla="*/ 3536392 h 3784177"/>
              <a:gd name="connsiteX41" fmla="*/ 4573578 w 8037833"/>
              <a:gd name="connsiteY41" fmla="*/ 3565923 h 3784177"/>
              <a:gd name="connsiteX42" fmla="*/ 4529117 w 8037833"/>
              <a:gd name="connsiteY42" fmla="*/ 3575592 h 3784177"/>
              <a:gd name="connsiteX43" fmla="*/ 4408641 w 8037833"/>
              <a:gd name="connsiteY43" fmla="*/ 3610000 h 3784177"/>
              <a:gd name="connsiteX44" fmla="*/ 4356402 w 8037833"/>
              <a:gd name="connsiteY44" fmla="*/ 3642792 h 3784177"/>
              <a:gd name="connsiteX45" fmla="*/ 4270245 w 8037833"/>
              <a:gd name="connsiteY45" fmla="*/ 3665789 h 3784177"/>
              <a:gd name="connsiteX46" fmla="*/ 4208725 w 8037833"/>
              <a:gd name="connsiteY46" fmla="*/ 3704841 h 3784177"/>
              <a:gd name="connsiteX47" fmla="*/ 4201632 w 8037833"/>
              <a:gd name="connsiteY47" fmla="*/ 3702602 h 3784177"/>
              <a:gd name="connsiteX48" fmla="*/ 4191289 w 8037833"/>
              <a:gd name="connsiteY48" fmla="*/ 3702380 h 3784177"/>
              <a:gd name="connsiteX49" fmla="*/ 4191039 w 8037833"/>
              <a:gd name="connsiteY49" fmla="*/ 3702831 h 3784177"/>
              <a:gd name="connsiteX50" fmla="*/ 4181340 w 8037833"/>
              <a:gd name="connsiteY50" fmla="*/ 3701729 h 3784177"/>
              <a:gd name="connsiteX51" fmla="*/ 4133816 w 8037833"/>
              <a:gd name="connsiteY51" fmla="*/ 3690565 h 3784177"/>
              <a:gd name="connsiteX52" fmla="*/ 4071732 w 8037833"/>
              <a:gd name="connsiteY52" fmla="*/ 3732513 h 3784177"/>
              <a:gd name="connsiteX53" fmla="*/ 4045924 w 8037833"/>
              <a:gd name="connsiteY53" fmla="*/ 3739404 h 3784177"/>
              <a:gd name="connsiteX54" fmla="*/ 4032171 w 8037833"/>
              <a:gd name="connsiteY54" fmla="*/ 3745523 h 3784177"/>
              <a:gd name="connsiteX55" fmla="*/ 4031335 w 8037833"/>
              <a:gd name="connsiteY55" fmla="*/ 3747479 h 3784177"/>
              <a:gd name="connsiteX56" fmla="*/ 3985774 w 8037833"/>
              <a:gd name="connsiteY56" fmla="*/ 3736547 h 3784177"/>
              <a:gd name="connsiteX57" fmla="*/ 3979769 w 8037833"/>
              <a:gd name="connsiteY57" fmla="*/ 3738769 h 3784177"/>
              <a:gd name="connsiteX58" fmla="*/ 3950014 w 8037833"/>
              <a:gd name="connsiteY58" fmla="*/ 3726942 h 3784177"/>
              <a:gd name="connsiteX59" fmla="*/ 3934671 w 8037833"/>
              <a:gd name="connsiteY59" fmla="*/ 3723339 h 3784177"/>
              <a:gd name="connsiteX60" fmla="*/ 3930274 w 8037833"/>
              <a:gd name="connsiteY60" fmla="*/ 3717148 h 3784177"/>
              <a:gd name="connsiteX61" fmla="*/ 3907660 w 8037833"/>
              <a:gd name="connsiteY61" fmla="*/ 3714456 h 3784177"/>
              <a:gd name="connsiteX62" fmla="*/ 3905087 w 8037833"/>
              <a:gd name="connsiteY62" fmla="*/ 3716098 h 3784177"/>
              <a:gd name="connsiteX63" fmla="*/ 3886347 w 8037833"/>
              <a:gd name="connsiteY63" fmla="*/ 3706620 h 3784177"/>
              <a:gd name="connsiteX64" fmla="*/ 3870533 w 8037833"/>
              <a:gd name="connsiteY64" fmla="*/ 3689905 h 3784177"/>
              <a:gd name="connsiteX65" fmla="*/ 3678563 w 8037833"/>
              <a:gd name="connsiteY65" fmla="*/ 3694486 h 3784177"/>
              <a:gd name="connsiteX66" fmla="*/ 3524121 w 8037833"/>
              <a:gd name="connsiteY66" fmla="*/ 3642736 h 3784177"/>
              <a:gd name="connsiteX67" fmla="*/ 3432153 w 8037833"/>
              <a:gd name="connsiteY67" fmla="*/ 3667780 h 3784177"/>
              <a:gd name="connsiteX68" fmla="*/ 3373519 w 8037833"/>
              <a:gd name="connsiteY68" fmla="*/ 3665785 h 3784177"/>
              <a:gd name="connsiteX69" fmla="*/ 3114267 w 8037833"/>
              <a:gd name="connsiteY69" fmla="*/ 3638983 h 3784177"/>
              <a:gd name="connsiteX70" fmla="*/ 2989722 w 8037833"/>
              <a:gd name="connsiteY70" fmla="*/ 3623230 h 3784177"/>
              <a:gd name="connsiteX71" fmla="*/ 2965734 w 8037833"/>
              <a:gd name="connsiteY71" fmla="*/ 3635676 h 3784177"/>
              <a:gd name="connsiteX72" fmla="*/ 2961603 w 8037833"/>
              <a:gd name="connsiteY72" fmla="*/ 3638221 h 3784177"/>
              <a:gd name="connsiteX73" fmla="*/ 2944959 w 8037833"/>
              <a:gd name="connsiteY73" fmla="*/ 3639723 h 3784177"/>
              <a:gd name="connsiteX74" fmla="*/ 2940402 w 8037833"/>
              <a:gd name="connsiteY74" fmla="*/ 3651000 h 3784177"/>
              <a:gd name="connsiteX75" fmla="*/ 2915449 w 8037833"/>
              <a:gd name="connsiteY75" fmla="*/ 3661039 h 3784177"/>
              <a:gd name="connsiteX76" fmla="*/ 2884777 w 8037833"/>
              <a:gd name="connsiteY76" fmla="*/ 3660775 h 3784177"/>
              <a:gd name="connsiteX77" fmla="*/ 2739034 w 8037833"/>
              <a:gd name="connsiteY77" fmla="*/ 3647396 h 3784177"/>
              <a:gd name="connsiteX78" fmla="*/ 2651827 w 8037833"/>
              <a:gd name="connsiteY78" fmla="*/ 3646306 h 3784177"/>
              <a:gd name="connsiteX79" fmla="*/ 2618680 w 8037833"/>
              <a:gd name="connsiteY79" fmla="*/ 3656755 h 3784177"/>
              <a:gd name="connsiteX80" fmla="*/ 2572404 w 8037833"/>
              <a:gd name="connsiteY80" fmla="*/ 3664043 h 3784177"/>
              <a:gd name="connsiteX81" fmla="*/ 2490721 w 8037833"/>
              <a:gd name="connsiteY81" fmla="*/ 3685313 h 3784177"/>
              <a:gd name="connsiteX82" fmla="*/ 2423704 w 8037833"/>
              <a:gd name="connsiteY82" fmla="*/ 3658079 h 3784177"/>
              <a:gd name="connsiteX83" fmla="*/ 2301172 w 8037833"/>
              <a:gd name="connsiteY83" fmla="*/ 3663053 h 3784177"/>
              <a:gd name="connsiteX84" fmla="*/ 2294102 w 8037833"/>
              <a:gd name="connsiteY84" fmla="*/ 3671151 h 3784177"/>
              <a:gd name="connsiteX85" fmla="*/ 2238966 w 8037833"/>
              <a:gd name="connsiteY85" fmla="*/ 3668777 h 3784177"/>
              <a:gd name="connsiteX86" fmla="*/ 2082844 w 8037833"/>
              <a:gd name="connsiteY86" fmla="*/ 3631994 h 3784177"/>
              <a:gd name="connsiteX87" fmla="*/ 1938480 w 8037833"/>
              <a:gd name="connsiteY87" fmla="*/ 3601439 h 3784177"/>
              <a:gd name="connsiteX88" fmla="*/ 1900166 w 8037833"/>
              <a:gd name="connsiteY88" fmla="*/ 3609358 h 3784177"/>
              <a:gd name="connsiteX89" fmla="*/ 1835976 w 8037833"/>
              <a:gd name="connsiteY89" fmla="*/ 3622065 h 3784177"/>
              <a:gd name="connsiteX90" fmla="*/ 1787830 w 8037833"/>
              <a:gd name="connsiteY90" fmla="*/ 3633173 h 3784177"/>
              <a:gd name="connsiteX91" fmla="*/ 1734224 w 8037833"/>
              <a:gd name="connsiteY91" fmla="*/ 3655593 h 3784177"/>
              <a:gd name="connsiteX92" fmla="*/ 1721989 w 8037833"/>
              <a:gd name="connsiteY92" fmla="*/ 3627298 h 3784177"/>
              <a:gd name="connsiteX93" fmla="*/ 1664576 w 8037833"/>
              <a:gd name="connsiteY93" fmla="*/ 3638572 h 3784177"/>
              <a:gd name="connsiteX94" fmla="*/ 1577459 w 8037833"/>
              <a:gd name="connsiteY94" fmla="*/ 3658824 h 3784177"/>
              <a:gd name="connsiteX95" fmla="*/ 1527269 w 8037833"/>
              <a:gd name="connsiteY95" fmla="*/ 3663088 h 3784177"/>
              <a:gd name="connsiteX96" fmla="*/ 1390118 w 8037833"/>
              <a:gd name="connsiteY96" fmla="*/ 3682789 h 3784177"/>
              <a:gd name="connsiteX97" fmla="*/ 1252698 w 8037833"/>
              <a:gd name="connsiteY97" fmla="*/ 3708662 h 3784177"/>
              <a:gd name="connsiteX98" fmla="*/ 1171039 w 8037833"/>
              <a:gd name="connsiteY98" fmla="*/ 3758642 h 3784177"/>
              <a:gd name="connsiteX99" fmla="*/ 1058106 w 8037833"/>
              <a:gd name="connsiteY99" fmla="*/ 3776166 h 3784177"/>
              <a:gd name="connsiteX100" fmla="*/ 1039167 w 8037833"/>
              <a:gd name="connsiteY100" fmla="*/ 3784177 h 3784177"/>
              <a:gd name="connsiteX101" fmla="*/ 1012958 w 8037833"/>
              <a:gd name="connsiteY101" fmla="*/ 3779206 h 3784177"/>
              <a:gd name="connsiteX102" fmla="*/ 907906 w 8037833"/>
              <a:gd name="connsiteY102" fmla="*/ 3757678 h 3784177"/>
              <a:gd name="connsiteX103" fmla="*/ 825226 w 8037833"/>
              <a:gd name="connsiteY103" fmla="*/ 3726369 h 3784177"/>
              <a:gd name="connsiteX104" fmla="*/ 722264 w 8037833"/>
              <a:gd name="connsiteY104" fmla="*/ 3747612 h 3784177"/>
              <a:gd name="connsiteX105" fmla="*/ 659460 w 8037833"/>
              <a:gd name="connsiteY105" fmla="*/ 3740429 h 3784177"/>
              <a:gd name="connsiteX106" fmla="*/ 556552 w 8037833"/>
              <a:gd name="connsiteY106" fmla="*/ 3739124 h 3784177"/>
              <a:gd name="connsiteX107" fmla="*/ 445444 w 8037833"/>
              <a:gd name="connsiteY107" fmla="*/ 3764831 h 3784177"/>
              <a:gd name="connsiteX108" fmla="*/ 393295 w 8037833"/>
              <a:gd name="connsiteY108" fmla="*/ 3753097 h 3784177"/>
              <a:gd name="connsiteX109" fmla="*/ 339711 w 8037833"/>
              <a:gd name="connsiteY109" fmla="*/ 3718242 h 3784177"/>
              <a:gd name="connsiteX110" fmla="*/ 222239 w 8037833"/>
              <a:gd name="connsiteY110" fmla="*/ 3672335 h 3784177"/>
              <a:gd name="connsiteX111" fmla="*/ 163578 w 8037833"/>
              <a:gd name="connsiteY111" fmla="*/ 3656292 h 3784177"/>
              <a:gd name="connsiteX112" fmla="*/ 72220 w 8037833"/>
              <a:gd name="connsiteY112" fmla="*/ 3645272 h 3784177"/>
              <a:gd name="connsiteX113" fmla="*/ 44395 w 8037833"/>
              <a:gd name="connsiteY113" fmla="*/ 3639455 h 3784177"/>
              <a:gd name="connsiteX114" fmla="*/ 1962 w 8037833"/>
              <a:gd name="connsiteY114" fmla="*/ 3635948 h 3784177"/>
              <a:gd name="connsiteX115" fmla="*/ 0 w 8037833"/>
              <a:gd name="connsiteY115" fmla="*/ 3635261 h 3784177"/>
              <a:gd name="connsiteX116" fmla="*/ 0 w 8037833"/>
              <a:gd name="connsiteY116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432153 w 8037833"/>
              <a:gd name="connsiteY66" fmla="*/ 3667780 h 3784177"/>
              <a:gd name="connsiteX67" fmla="*/ 3373519 w 8037833"/>
              <a:gd name="connsiteY67" fmla="*/ 3665785 h 3784177"/>
              <a:gd name="connsiteX68" fmla="*/ 3114267 w 8037833"/>
              <a:gd name="connsiteY68" fmla="*/ 3638983 h 3784177"/>
              <a:gd name="connsiteX69" fmla="*/ 2989722 w 8037833"/>
              <a:gd name="connsiteY69" fmla="*/ 3623230 h 3784177"/>
              <a:gd name="connsiteX70" fmla="*/ 2965734 w 8037833"/>
              <a:gd name="connsiteY70" fmla="*/ 3635676 h 3784177"/>
              <a:gd name="connsiteX71" fmla="*/ 2961603 w 8037833"/>
              <a:gd name="connsiteY71" fmla="*/ 3638221 h 3784177"/>
              <a:gd name="connsiteX72" fmla="*/ 2944959 w 8037833"/>
              <a:gd name="connsiteY72" fmla="*/ 3639723 h 3784177"/>
              <a:gd name="connsiteX73" fmla="*/ 2940402 w 8037833"/>
              <a:gd name="connsiteY73" fmla="*/ 3651000 h 3784177"/>
              <a:gd name="connsiteX74" fmla="*/ 2915449 w 8037833"/>
              <a:gd name="connsiteY74" fmla="*/ 3661039 h 3784177"/>
              <a:gd name="connsiteX75" fmla="*/ 2884777 w 8037833"/>
              <a:gd name="connsiteY75" fmla="*/ 3660775 h 3784177"/>
              <a:gd name="connsiteX76" fmla="*/ 2739034 w 8037833"/>
              <a:gd name="connsiteY76" fmla="*/ 3647396 h 3784177"/>
              <a:gd name="connsiteX77" fmla="*/ 2651827 w 8037833"/>
              <a:gd name="connsiteY77" fmla="*/ 3646306 h 3784177"/>
              <a:gd name="connsiteX78" fmla="*/ 2618680 w 8037833"/>
              <a:gd name="connsiteY78" fmla="*/ 3656755 h 3784177"/>
              <a:gd name="connsiteX79" fmla="*/ 2572404 w 8037833"/>
              <a:gd name="connsiteY79" fmla="*/ 3664043 h 3784177"/>
              <a:gd name="connsiteX80" fmla="*/ 2490721 w 8037833"/>
              <a:gd name="connsiteY80" fmla="*/ 3685313 h 3784177"/>
              <a:gd name="connsiteX81" fmla="*/ 2423704 w 8037833"/>
              <a:gd name="connsiteY81" fmla="*/ 3658079 h 3784177"/>
              <a:gd name="connsiteX82" fmla="*/ 2301172 w 8037833"/>
              <a:gd name="connsiteY82" fmla="*/ 3663053 h 3784177"/>
              <a:gd name="connsiteX83" fmla="*/ 2294102 w 8037833"/>
              <a:gd name="connsiteY83" fmla="*/ 3671151 h 3784177"/>
              <a:gd name="connsiteX84" fmla="*/ 2238966 w 8037833"/>
              <a:gd name="connsiteY84" fmla="*/ 3668777 h 3784177"/>
              <a:gd name="connsiteX85" fmla="*/ 2082844 w 8037833"/>
              <a:gd name="connsiteY85" fmla="*/ 3631994 h 3784177"/>
              <a:gd name="connsiteX86" fmla="*/ 1938480 w 8037833"/>
              <a:gd name="connsiteY86" fmla="*/ 3601439 h 3784177"/>
              <a:gd name="connsiteX87" fmla="*/ 1900166 w 8037833"/>
              <a:gd name="connsiteY87" fmla="*/ 3609358 h 3784177"/>
              <a:gd name="connsiteX88" fmla="*/ 1835976 w 8037833"/>
              <a:gd name="connsiteY88" fmla="*/ 3622065 h 3784177"/>
              <a:gd name="connsiteX89" fmla="*/ 1787830 w 8037833"/>
              <a:gd name="connsiteY89" fmla="*/ 3633173 h 3784177"/>
              <a:gd name="connsiteX90" fmla="*/ 1734224 w 8037833"/>
              <a:gd name="connsiteY90" fmla="*/ 3655593 h 3784177"/>
              <a:gd name="connsiteX91" fmla="*/ 1721989 w 8037833"/>
              <a:gd name="connsiteY91" fmla="*/ 3627298 h 3784177"/>
              <a:gd name="connsiteX92" fmla="*/ 1664576 w 8037833"/>
              <a:gd name="connsiteY92" fmla="*/ 3638572 h 3784177"/>
              <a:gd name="connsiteX93" fmla="*/ 1577459 w 8037833"/>
              <a:gd name="connsiteY93" fmla="*/ 3658824 h 3784177"/>
              <a:gd name="connsiteX94" fmla="*/ 1527269 w 8037833"/>
              <a:gd name="connsiteY94" fmla="*/ 3663088 h 3784177"/>
              <a:gd name="connsiteX95" fmla="*/ 1390118 w 8037833"/>
              <a:gd name="connsiteY95" fmla="*/ 3682789 h 3784177"/>
              <a:gd name="connsiteX96" fmla="*/ 1252698 w 8037833"/>
              <a:gd name="connsiteY96" fmla="*/ 3708662 h 3784177"/>
              <a:gd name="connsiteX97" fmla="*/ 1171039 w 8037833"/>
              <a:gd name="connsiteY97" fmla="*/ 3758642 h 3784177"/>
              <a:gd name="connsiteX98" fmla="*/ 1058106 w 8037833"/>
              <a:gd name="connsiteY98" fmla="*/ 3776166 h 3784177"/>
              <a:gd name="connsiteX99" fmla="*/ 1039167 w 8037833"/>
              <a:gd name="connsiteY99" fmla="*/ 3784177 h 3784177"/>
              <a:gd name="connsiteX100" fmla="*/ 1012958 w 8037833"/>
              <a:gd name="connsiteY100" fmla="*/ 3779206 h 3784177"/>
              <a:gd name="connsiteX101" fmla="*/ 907906 w 8037833"/>
              <a:gd name="connsiteY101" fmla="*/ 3757678 h 3784177"/>
              <a:gd name="connsiteX102" fmla="*/ 825226 w 8037833"/>
              <a:gd name="connsiteY102" fmla="*/ 3726369 h 3784177"/>
              <a:gd name="connsiteX103" fmla="*/ 722264 w 8037833"/>
              <a:gd name="connsiteY103" fmla="*/ 3747612 h 3784177"/>
              <a:gd name="connsiteX104" fmla="*/ 659460 w 8037833"/>
              <a:gd name="connsiteY104" fmla="*/ 3740429 h 3784177"/>
              <a:gd name="connsiteX105" fmla="*/ 556552 w 8037833"/>
              <a:gd name="connsiteY105" fmla="*/ 3739124 h 3784177"/>
              <a:gd name="connsiteX106" fmla="*/ 445444 w 8037833"/>
              <a:gd name="connsiteY106" fmla="*/ 3764831 h 3784177"/>
              <a:gd name="connsiteX107" fmla="*/ 393295 w 8037833"/>
              <a:gd name="connsiteY107" fmla="*/ 3753097 h 3784177"/>
              <a:gd name="connsiteX108" fmla="*/ 339711 w 8037833"/>
              <a:gd name="connsiteY108" fmla="*/ 3718242 h 3784177"/>
              <a:gd name="connsiteX109" fmla="*/ 222239 w 8037833"/>
              <a:gd name="connsiteY109" fmla="*/ 3672335 h 3784177"/>
              <a:gd name="connsiteX110" fmla="*/ 163578 w 8037833"/>
              <a:gd name="connsiteY110" fmla="*/ 3656292 h 3784177"/>
              <a:gd name="connsiteX111" fmla="*/ 72220 w 8037833"/>
              <a:gd name="connsiteY111" fmla="*/ 3645272 h 3784177"/>
              <a:gd name="connsiteX112" fmla="*/ 44395 w 8037833"/>
              <a:gd name="connsiteY112" fmla="*/ 3639455 h 3784177"/>
              <a:gd name="connsiteX113" fmla="*/ 1962 w 8037833"/>
              <a:gd name="connsiteY113" fmla="*/ 3635948 h 3784177"/>
              <a:gd name="connsiteX114" fmla="*/ 0 w 8037833"/>
              <a:gd name="connsiteY114" fmla="*/ 3635261 h 3784177"/>
              <a:gd name="connsiteX115" fmla="*/ 0 w 8037833"/>
              <a:gd name="connsiteY115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432153 w 8037833"/>
              <a:gd name="connsiteY66" fmla="*/ 3667780 h 3784177"/>
              <a:gd name="connsiteX67" fmla="*/ 3373519 w 8037833"/>
              <a:gd name="connsiteY67" fmla="*/ 3665785 h 3784177"/>
              <a:gd name="connsiteX68" fmla="*/ 3114267 w 8037833"/>
              <a:gd name="connsiteY68" fmla="*/ 3638983 h 3784177"/>
              <a:gd name="connsiteX69" fmla="*/ 2989722 w 8037833"/>
              <a:gd name="connsiteY69" fmla="*/ 3623230 h 3784177"/>
              <a:gd name="connsiteX70" fmla="*/ 2965734 w 8037833"/>
              <a:gd name="connsiteY70" fmla="*/ 3635676 h 3784177"/>
              <a:gd name="connsiteX71" fmla="*/ 2961603 w 8037833"/>
              <a:gd name="connsiteY71" fmla="*/ 3638221 h 3784177"/>
              <a:gd name="connsiteX72" fmla="*/ 2944959 w 8037833"/>
              <a:gd name="connsiteY72" fmla="*/ 3639723 h 3784177"/>
              <a:gd name="connsiteX73" fmla="*/ 2940402 w 8037833"/>
              <a:gd name="connsiteY73" fmla="*/ 3651000 h 3784177"/>
              <a:gd name="connsiteX74" fmla="*/ 2915449 w 8037833"/>
              <a:gd name="connsiteY74" fmla="*/ 3661039 h 3784177"/>
              <a:gd name="connsiteX75" fmla="*/ 2884777 w 8037833"/>
              <a:gd name="connsiteY75" fmla="*/ 3660775 h 3784177"/>
              <a:gd name="connsiteX76" fmla="*/ 2739034 w 8037833"/>
              <a:gd name="connsiteY76" fmla="*/ 3647396 h 3784177"/>
              <a:gd name="connsiteX77" fmla="*/ 2651827 w 8037833"/>
              <a:gd name="connsiteY77" fmla="*/ 3646306 h 3784177"/>
              <a:gd name="connsiteX78" fmla="*/ 2618680 w 8037833"/>
              <a:gd name="connsiteY78" fmla="*/ 3656755 h 3784177"/>
              <a:gd name="connsiteX79" fmla="*/ 2572404 w 8037833"/>
              <a:gd name="connsiteY79" fmla="*/ 3664043 h 3784177"/>
              <a:gd name="connsiteX80" fmla="*/ 2423704 w 8037833"/>
              <a:gd name="connsiteY80" fmla="*/ 3658079 h 3784177"/>
              <a:gd name="connsiteX81" fmla="*/ 2301172 w 8037833"/>
              <a:gd name="connsiteY81" fmla="*/ 3663053 h 3784177"/>
              <a:gd name="connsiteX82" fmla="*/ 2294102 w 8037833"/>
              <a:gd name="connsiteY82" fmla="*/ 3671151 h 3784177"/>
              <a:gd name="connsiteX83" fmla="*/ 2238966 w 8037833"/>
              <a:gd name="connsiteY83" fmla="*/ 3668777 h 3784177"/>
              <a:gd name="connsiteX84" fmla="*/ 2082844 w 8037833"/>
              <a:gd name="connsiteY84" fmla="*/ 3631994 h 3784177"/>
              <a:gd name="connsiteX85" fmla="*/ 1938480 w 8037833"/>
              <a:gd name="connsiteY85" fmla="*/ 3601439 h 3784177"/>
              <a:gd name="connsiteX86" fmla="*/ 1900166 w 8037833"/>
              <a:gd name="connsiteY86" fmla="*/ 3609358 h 3784177"/>
              <a:gd name="connsiteX87" fmla="*/ 1835976 w 8037833"/>
              <a:gd name="connsiteY87" fmla="*/ 3622065 h 3784177"/>
              <a:gd name="connsiteX88" fmla="*/ 1787830 w 8037833"/>
              <a:gd name="connsiteY88" fmla="*/ 3633173 h 3784177"/>
              <a:gd name="connsiteX89" fmla="*/ 1734224 w 8037833"/>
              <a:gd name="connsiteY89" fmla="*/ 3655593 h 3784177"/>
              <a:gd name="connsiteX90" fmla="*/ 1721989 w 8037833"/>
              <a:gd name="connsiteY90" fmla="*/ 3627298 h 3784177"/>
              <a:gd name="connsiteX91" fmla="*/ 1664576 w 8037833"/>
              <a:gd name="connsiteY91" fmla="*/ 3638572 h 3784177"/>
              <a:gd name="connsiteX92" fmla="*/ 1577459 w 8037833"/>
              <a:gd name="connsiteY92" fmla="*/ 3658824 h 3784177"/>
              <a:gd name="connsiteX93" fmla="*/ 1527269 w 8037833"/>
              <a:gd name="connsiteY93" fmla="*/ 3663088 h 3784177"/>
              <a:gd name="connsiteX94" fmla="*/ 1390118 w 8037833"/>
              <a:gd name="connsiteY94" fmla="*/ 3682789 h 3784177"/>
              <a:gd name="connsiteX95" fmla="*/ 1252698 w 8037833"/>
              <a:gd name="connsiteY95" fmla="*/ 3708662 h 3784177"/>
              <a:gd name="connsiteX96" fmla="*/ 1171039 w 8037833"/>
              <a:gd name="connsiteY96" fmla="*/ 3758642 h 3784177"/>
              <a:gd name="connsiteX97" fmla="*/ 1058106 w 8037833"/>
              <a:gd name="connsiteY97" fmla="*/ 3776166 h 3784177"/>
              <a:gd name="connsiteX98" fmla="*/ 1039167 w 8037833"/>
              <a:gd name="connsiteY98" fmla="*/ 3784177 h 3784177"/>
              <a:gd name="connsiteX99" fmla="*/ 1012958 w 8037833"/>
              <a:gd name="connsiteY99" fmla="*/ 3779206 h 3784177"/>
              <a:gd name="connsiteX100" fmla="*/ 907906 w 8037833"/>
              <a:gd name="connsiteY100" fmla="*/ 3757678 h 3784177"/>
              <a:gd name="connsiteX101" fmla="*/ 825226 w 8037833"/>
              <a:gd name="connsiteY101" fmla="*/ 3726369 h 3784177"/>
              <a:gd name="connsiteX102" fmla="*/ 722264 w 8037833"/>
              <a:gd name="connsiteY102" fmla="*/ 3747612 h 3784177"/>
              <a:gd name="connsiteX103" fmla="*/ 659460 w 8037833"/>
              <a:gd name="connsiteY103" fmla="*/ 3740429 h 3784177"/>
              <a:gd name="connsiteX104" fmla="*/ 556552 w 8037833"/>
              <a:gd name="connsiteY104" fmla="*/ 3739124 h 3784177"/>
              <a:gd name="connsiteX105" fmla="*/ 445444 w 8037833"/>
              <a:gd name="connsiteY105" fmla="*/ 3764831 h 3784177"/>
              <a:gd name="connsiteX106" fmla="*/ 393295 w 8037833"/>
              <a:gd name="connsiteY106" fmla="*/ 3753097 h 3784177"/>
              <a:gd name="connsiteX107" fmla="*/ 339711 w 8037833"/>
              <a:gd name="connsiteY107" fmla="*/ 3718242 h 3784177"/>
              <a:gd name="connsiteX108" fmla="*/ 222239 w 8037833"/>
              <a:gd name="connsiteY108" fmla="*/ 3672335 h 3784177"/>
              <a:gd name="connsiteX109" fmla="*/ 163578 w 8037833"/>
              <a:gd name="connsiteY109" fmla="*/ 3656292 h 3784177"/>
              <a:gd name="connsiteX110" fmla="*/ 72220 w 8037833"/>
              <a:gd name="connsiteY110" fmla="*/ 3645272 h 3784177"/>
              <a:gd name="connsiteX111" fmla="*/ 44395 w 8037833"/>
              <a:gd name="connsiteY111" fmla="*/ 3639455 h 3784177"/>
              <a:gd name="connsiteX112" fmla="*/ 1962 w 8037833"/>
              <a:gd name="connsiteY112" fmla="*/ 3635948 h 3784177"/>
              <a:gd name="connsiteX113" fmla="*/ 0 w 8037833"/>
              <a:gd name="connsiteY113" fmla="*/ 3635261 h 3784177"/>
              <a:gd name="connsiteX114" fmla="*/ 0 w 8037833"/>
              <a:gd name="connsiteY114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432153 w 8037833"/>
              <a:gd name="connsiteY66" fmla="*/ 3667780 h 3784177"/>
              <a:gd name="connsiteX67" fmla="*/ 3373519 w 8037833"/>
              <a:gd name="connsiteY67" fmla="*/ 3665785 h 3784177"/>
              <a:gd name="connsiteX68" fmla="*/ 3114267 w 8037833"/>
              <a:gd name="connsiteY68" fmla="*/ 3638983 h 3784177"/>
              <a:gd name="connsiteX69" fmla="*/ 2989722 w 8037833"/>
              <a:gd name="connsiteY69" fmla="*/ 3623230 h 3784177"/>
              <a:gd name="connsiteX70" fmla="*/ 2965734 w 8037833"/>
              <a:gd name="connsiteY70" fmla="*/ 3635676 h 3784177"/>
              <a:gd name="connsiteX71" fmla="*/ 2961603 w 8037833"/>
              <a:gd name="connsiteY71" fmla="*/ 3638221 h 3784177"/>
              <a:gd name="connsiteX72" fmla="*/ 2944959 w 8037833"/>
              <a:gd name="connsiteY72" fmla="*/ 3639723 h 3784177"/>
              <a:gd name="connsiteX73" fmla="*/ 2940402 w 8037833"/>
              <a:gd name="connsiteY73" fmla="*/ 3651000 h 3784177"/>
              <a:gd name="connsiteX74" fmla="*/ 2915449 w 8037833"/>
              <a:gd name="connsiteY74" fmla="*/ 3661039 h 3784177"/>
              <a:gd name="connsiteX75" fmla="*/ 2884777 w 8037833"/>
              <a:gd name="connsiteY75" fmla="*/ 3660775 h 3784177"/>
              <a:gd name="connsiteX76" fmla="*/ 2739034 w 8037833"/>
              <a:gd name="connsiteY76" fmla="*/ 3647396 h 3784177"/>
              <a:gd name="connsiteX77" fmla="*/ 2651827 w 8037833"/>
              <a:gd name="connsiteY77" fmla="*/ 3646306 h 3784177"/>
              <a:gd name="connsiteX78" fmla="*/ 2618680 w 8037833"/>
              <a:gd name="connsiteY78" fmla="*/ 3656755 h 3784177"/>
              <a:gd name="connsiteX79" fmla="*/ 2572404 w 8037833"/>
              <a:gd name="connsiteY79" fmla="*/ 3664043 h 3784177"/>
              <a:gd name="connsiteX80" fmla="*/ 2423704 w 8037833"/>
              <a:gd name="connsiteY80" fmla="*/ 3658079 h 3784177"/>
              <a:gd name="connsiteX81" fmla="*/ 2301172 w 8037833"/>
              <a:gd name="connsiteY81" fmla="*/ 3663053 h 3784177"/>
              <a:gd name="connsiteX82" fmla="*/ 2294102 w 8037833"/>
              <a:gd name="connsiteY82" fmla="*/ 3671151 h 3784177"/>
              <a:gd name="connsiteX83" fmla="*/ 2238966 w 8037833"/>
              <a:gd name="connsiteY83" fmla="*/ 3668777 h 3784177"/>
              <a:gd name="connsiteX84" fmla="*/ 2082844 w 8037833"/>
              <a:gd name="connsiteY84" fmla="*/ 3631994 h 3784177"/>
              <a:gd name="connsiteX85" fmla="*/ 1938480 w 8037833"/>
              <a:gd name="connsiteY85" fmla="*/ 3601439 h 3784177"/>
              <a:gd name="connsiteX86" fmla="*/ 1900166 w 8037833"/>
              <a:gd name="connsiteY86" fmla="*/ 3609358 h 3784177"/>
              <a:gd name="connsiteX87" fmla="*/ 1835976 w 8037833"/>
              <a:gd name="connsiteY87" fmla="*/ 3622065 h 3784177"/>
              <a:gd name="connsiteX88" fmla="*/ 1787830 w 8037833"/>
              <a:gd name="connsiteY88" fmla="*/ 3633173 h 3784177"/>
              <a:gd name="connsiteX89" fmla="*/ 1734224 w 8037833"/>
              <a:gd name="connsiteY89" fmla="*/ 3655593 h 3784177"/>
              <a:gd name="connsiteX90" fmla="*/ 1664576 w 8037833"/>
              <a:gd name="connsiteY90" fmla="*/ 3638572 h 3784177"/>
              <a:gd name="connsiteX91" fmla="*/ 1577459 w 8037833"/>
              <a:gd name="connsiteY91" fmla="*/ 3658824 h 3784177"/>
              <a:gd name="connsiteX92" fmla="*/ 1527269 w 8037833"/>
              <a:gd name="connsiteY92" fmla="*/ 3663088 h 3784177"/>
              <a:gd name="connsiteX93" fmla="*/ 1390118 w 8037833"/>
              <a:gd name="connsiteY93" fmla="*/ 3682789 h 3784177"/>
              <a:gd name="connsiteX94" fmla="*/ 1252698 w 8037833"/>
              <a:gd name="connsiteY94" fmla="*/ 3708662 h 3784177"/>
              <a:gd name="connsiteX95" fmla="*/ 1171039 w 8037833"/>
              <a:gd name="connsiteY95" fmla="*/ 3758642 h 3784177"/>
              <a:gd name="connsiteX96" fmla="*/ 1058106 w 8037833"/>
              <a:gd name="connsiteY96" fmla="*/ 3776166 h 3784177"/>
              <a:gd name="connsiteX97" fmla="*/ 1039167 w 8037833"/>
              <a:gd name="connsiteY97" fmla="*/ 3784177 h 3784177"/>
              <a:gd name="connsiteX98" fmla="*/ 1012958 w 8037833"/>
              <a:gd name="connsiteY98" fmla="*/ 3779206 h 3784177"/>
              <a:gd name="connsiteX99" fmla="*/ 907906 w 8037833"/>
              <a:gd name="connsiteY99" fmla="*/ 3757678 h 3784177"/>
              <a:gd name="connsiteX100" fmla="*/ 825226 w 8037833"/>
              <a:gd name="connsiteY100" fmla="*/ 3726369 h 3784177"/>
              <a:gd name="connsiteX101" fmla="*/ 722264 w 8037833"/>
              <a:gd name="connsiteY101" fmla="*/ 3747612 h 3784177"/>
              <a:gd name="connsiteX102" fmla="*/ 659460 w 8037833"/>
              <a:gd name="connsiteY102" fmla="*/ 3740429 h 3784177"/>
              <a:gd name="connsiteX103" fmla="*/ 556552 w 8037833"/>
              <a:gd name="connsiteY103" fmla="*/ 3739124 h 3784177"/>
              <a:gd name="connsiteX104" fmla="*/ 445444 w 8037833"/>
              <a:gd name="connsiteY104" fmla="*/ 3764831 h 3784177"/>
              <a:gd name="connsiteX105" fmla="*/ 393295 w 8037833"/>
              <a:gd name="connsiteY105" fmla="*/ 3753097 h 3784177"/>
              <a:gd name="connsiteX106" fmla="*/ 339711 w 8037833"/>
              <a:gd name="connsiteY106" fmla="*/ 3718242 h 3784177"/>
              <a:gd name="connsiteX107" fmla="*/ 222239 w 8037833"/>
              <a:gd name="connsiteY107" fmla="*/ 3672335 h 3784177"/>
              <a:gd name="connsiteX108" fmla="*/ 163578 w 8037833"/>
              <a:gd name="connsiteY108" fmla="*/ 3656292 h 3784177"/>
              <a:gd name="connsiteX109" fmla="*/ 72220 w 8037833"/>
              <a:gd name="connsiteY109" fmla="*/ 3645272 h 3784177"/>
              <a:gd name="connsiteX110" fmla="*/ 44395 w 8037833"/>
              <a:gd name="connsiteY110" fmla="*/ 3639455 h 3784177"/>
              <a:gd name="connsiteX111" fmla="*/ 1962 w 8037833"/>
              <a:gd name="connsiteY111" fmla="*/ 3635948 h 3784177"/>
              <a:gd name="connsiteX112" fmla="*/ 0 w 8037833"/>
              <a:gd name="connsiteY112" fmla="*/ 3635261 h 3784177"/>
              <a:gd name="connsiteX113" fmla="*/ 0 w 8037833"/>
              <a:gd name="connsiteY113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432153 w 8037833"/>
              <a:gd name="connsiteY66" fmla="*/ 3667780 h 3784177"/>
              <a:gd name="connsiteX67" fmla="*/ 3373519 w 8037833"/>
              <a:gd name="connsiteY67" fmla="*/ 3665785 h 3784177"/>
              <a:gd name="connsiteX68" fmla="*/ 3114267 w 8037833"/>
              <a:gd name="connsiteY68" fmla="*/ 3638983 h 3784177"/>
              <a:gd name="connsiteX69" fmla="*/ 2989722 w 8037833"/>
              <a:gd name="connsiteY69" fmla="*/ 3623230 h 3784177"/>
              <a:gd name="connsiteX70" fmla="*/ 2965734 w 8037833"/>
              <a:gd name="connsiteY70" fmla="*/ 3635676 h 3784177"/>
              <a:gd name="connsiteX71" fmla="*/ 2961603 w 8037833"/>
              <a:gd name="connsiteY71" fmla="*/ 3638221 h 3784177"/>
              <a:gd name="connsiteX72" fmla="*/ 2944959 w 8037833"/>
              <a:gd name="connsiteY72" fmla="*/ 3639723 h 3784177"/>
              <a:gd name="connsiteX73" fmla="*/ 2940402 w 8037833"/>
              <a:gd name="connsiteY73" fmla="*/ 3651000 h 3784177"/>
              <a:gd name="connsiteX74" fmla="*/ 2915449 w 8037833"/>
              <a:gd name="connsiteY74" fmla="*/ 3661039 h 3784177"/>
              <a:gd name="connsiteX75" fmla="*/ 2884777 w 8037833"/>
              <a:gd name="connsiteY75" fmla="*/ 3660775 h 3784177"/>
              <a:gd name="connsiteX76" fmla="*/ 2739034 w 8037833"/>
              <a:gd name="connsiteY76" fmla="*/ 3647396 h 3784177"/>
              <a:gd name="connsiteX77" fmla="*/ 2651827 w 8037833"/>
              <a:gd name="connsiteY77" fmla="*/ 3646306 h 3784177"/>
              <a:gd name="connsiteX78" fmla="*/ 2618680 w 8037833"/>
              <a:gd name="connsiteY78" fmla="*/ 3656755 h 3784177"/>
              <a:gd name="connsiteX79" fmla="*/ 2572404 w 8037833"/>
              <a:gd name="connsiteY79" fmla="*/ 3664043 h 3784177"/>
              <a:gd name="connsiteX80" fmla="*/ 2423704 w 8037833"/>
              <a:gd name="connsiteY80" fmla="*/ 3658079 h 3784177"/>
              <a:gd name="connsiteX81" fmla="*/ 2301172 w 8037833"/>
              <a:gd name="connsiteY81" fmla="*/ 3663053 h 3784177"/>
              <a:gd name="connsiteX82" fmla="*/ 2294102 w 8037833"/>
              <a:gd name="connsiteY82" fmla="*/ 3671151 h 3784177"/>
              <a:gd name="connsiteX83" fmla="*/ 2238966 w 8037833"/>
              <a:gd name="connsiteY83" fmla="*/ 3668777 h 3784177"/>
              <a:gd name="connsiteX84" fmla="*/ 2082844 w 8037833"/>
              <a:gd name="connsiteY84" fmla="*/ 3631994 h 3784177"/>
              <a:gd name="connsiteX85" fmla="*/ 1938480 w 8037833"/>
              <a:gd name="connsiteY85" fmla="*/ 3601439 h 3784177"/>
              <a:gd name="connsiteX86" fmla="*/ 1900166 w 8037833"/>
              <a:gd name="connsiteY86" fmla="*/ 3609358 h 3784177"/>
              <a:gd name="connsiteX87" fmla="*/ 1787830 w 8037833"/>
              <a:gd name="connsiteY87" fmla="*/ 3633173 h 3784177"/>
              <a:gd name="connsiteX88" fmla="*/ 1734224 w 8037833"/>
              <a:gd name="connsiteY88" fmla="*/ 3655593 h 3784177"/>
              <a:gd name="connsiteX89" fmla="*/ 1664576 w 8037833"/>
              <a:gd name="connsiteY89" fmla="*/ 3638572 h 3784177"/>
              <a:gd name="connsiteX90" fmla="*/ 1577459 w 8037833"/>
              <a:gd name="connsiteY90" fmla="*/ 3658824 h 3784177"/>
              <a:gd name="connsiteX91" fmla="*/ 1527269 w 8037833"/>
              <a:gd name="connsiteY91" fmla="*/ 3663088 h 3784177"/>
              <a:gd name="connsiteX92" fmla="*/ 1390118 w 8037833"/>
              <a:gd name="connsiteY92" fmla="*/ 3682789 h 3784177"/>
              <a:gd name="connsiteX93" fmla="*/ 1252698 w 8037833"/>
              <a:gd name="connsiteY93" fmla="*/ 3708662 h 3784177"/>
              <a:gd name="connsiteX94" fmla="*/ 1171039 w 8037833"/>
              <a:gd name="connsiteY94" fmla="*/ 3758642 h 3784177"/>
              <a:gd name="connsiteX95" fmla="*/ 1058106 w 8037833"/>
              <a:gd name="connsiteY95" fmla="*/ 3776166 h 3784177"/>
              <a:gd name="connsiteX96" fmla="*/ 1039167 w 8037833"/>
              <a:gd name="connsiteY96" fmla="*/ 3784177 h 3784177"/>
              <a:gd name="connsiteX97" fmla="*/ 1012958 w 8037833"/>
              <a:gd name="connsiteY97" fmla="*/ 3779206 h 3784177"/>
              <a:gd name="connsiteX98" fmla="*/ 907906 w 8037833"/>
              <a:gd name="connsiteY98" fmla="*/ 3757678 h 3784177"/>
              <a:gd name="connsiteX99" fmla="*/ 825226 w 8037833"/>
              <a:gd name="connsiteY99" fmla="*/ 3726369 h 3784177"/>
              <a:gd name="connsiteX100" fmla="*/ 722264 w 8037833"/>
              <a:gd name="connsiteY100" fmla="*/ 3747612 h 3784177"/>
              <a:gd name="connsiteX101" fmla="*/ 659460 w 8037833"/>
              <a:gd name="connsiteY101" fmla="*/ 3740429 h 3784177"/>
              <a:gd name="connsiteX102" fmla="*/ 556552 w 8037833"/>
              <a:gd name="connsiteY102" fmla="*/ 3739124 h 3784177"/>
              <a:gd name="connsiteX103" fmla="*/ 445444 w 8037833"/>
              <a:gd name="connsiteY103" fmla="*/ 3764831 h 3784177"/>
              <a:gd name="connsiteX104" fmla="*/ 393295 w 8037833"/>
              <a:gd name="connsiteY104" fmla="*/ 3753097 h 3784177"/>
              <a:gd name="connsiteX105" fmla="*/ 339711 w 8037833"/>
              <a:gd name="connsiteY105" fmla="*/ 3718242 h 3784177"/>
              <a:gd name="connsiteX106" fmla="*/ 222239 w 8037833"/>
              <a:gd name="connsiteY106" fmla="*/ 3672335 h 3784177"/>
              <a:gd name="connsiteX107" fmla="*/ 163578 w 8037833"/>
              <a:gd name="connsiteY107" fmla="*/ 3656292 h 3784177"/>
              <a:gd name="connsiteX108" fmla="*/ 72220 w 8037833"/>
              <a:gd name="connsiteY108" fmla="*/ 3645272 h 3784177"/>
              <a:gd name="connsiteX109" fmla="*/ 44395 w 8037833"/>
              <a:gd name="connsiteY109" fmla="*/ 3639455 h 3784177"/>
              <a:gd name="connsiteX110" fmla="*/ 1962 w 8037833"/>
              <a:gd name="connsiteY110" fmla="*/ 3635948 h 3784177"/>
              <a:gd name="connsiteX111" fmla="*/ 0 w 8037833"/>
              <a:gd name="connsiteY111" fmla="*/ 3635261 h 3784177"/>
              <a:gd name="connsiteX112" fmla="*/ 0 w 8037833"/>
              <a:gd name="connsiteY11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373519 w 8037833"/>
              <a:gd name="connsiteY66" fmla="*/ 3665785 h 3784177"/>
              <a:gd name="connsiteX67" fmla="*/ 3114267 w 8037833"/>
              <a:gd name="connsiteY67" fmla="*/ 3638983 h 3784177"/>
              <a:gd name="connsiteX68" fmla="*/ 2989722 w 8037833"/>
              <a:gd name="connsiteY68" fmla="*/ 3623230 h 3784177"/>
              <a:gd name="connsiteX69" fmla="*/ 2965734 w 8037833"/>
              <a:gd name="connsiteY69" fmla="*/ 3635676 h 3784177"/>
              <a:gd name="connsiteX70" fmla="*/ 2961603 w 8037833"/>
              <a:gd name="connsiteY70" fmla="*/ 3638221 h 3784177"/>
              <a:gd name="connsiteX71" fmla="*/ 2944959 w 8037833"/>
              <a:gd name="connsiteY71" fmla="*/ 3639723 h 3784177"/>
              <a:gd name="connsiteX72" fmla="*/ 2940402 w 8037833"/>
              <a:gd name="connsiteY72" fmla="*/ 3651000 h 3784177"/>
              <a:gd name="connsiteX73" fmla="*/ 2915449 w 8037833"/>
              <a:gd name="connsiteY73" fmla="*/ 3661039 h 3784177"/>
              <a:gd name="connsiteX74" fmla="*/ 2884777 w 8037833"/>
              <a:gd name="connsiteY74" fmla="*/ 3660775 h 3784177"/>
              <a:gd name="connsiteX75" fmla="*/ 2739034 w 8037833"/>
              <a:gd name="connsiteY75" fmla="*/ 3647396 h 3784177"/>
              <a:gd name="connsiteX76" fmla="*/ 2651827 w 8037833"/>
              <a:gd name="connsiteY76" fmla="*/ 3646306 h 3784177"/>
              <a:gd name="connsiteX77" fmla="*/ 2618680 w 8037833"/>
              <a:gd name="connsiteY77" fmla="*/ 3656755 h 3784177"/>
              <a:gd name="connsiteX78" fmla="*/ 2572404 w 8037833"/>
              <a:gd name="connsiteY78" fmla="*/ 3664043 h 3784177"/>
              <a:gd name="connsiteX79" fmla="*/ 2423704 w 8037833"/>
              <a:gd name="connsiteY79" fmla="*/ 3658079 h 3784177"/>
              <a:gd name="connsiteX80" fmla="*/ 2301172 w 8037833"/>
              <a:gd name="connsiteY80" fmla="*/ 3663053 h 3784177"/>
              <a:gd name="connsiteX81" fmla="*/ 2294102 w 8037833"/>
              <a:gd name="connsiteY81" fmla="*/ 3671151 h 3784177"/>
              <a:gd name="connsiteX82" fmla="*/ 2238966 w 8037833"/>
              <a:gd name="connsiteY82" fmla="*/ 3668777 h 3784177"/>
              <a:gd name="connsiteX83" fmla="*/ 2082844 w 8037833"/>
              <a:gd name="connsiteY83" fmla="*/ 3631994 h 3784177"/>
              <a:gd name="connsiteX84" fmla="*/ 1938480 w 8037833"/>
              <a:gd name="connsiteY84" fmla="*/ 3601439 h 3784177"/>
              <a:gd name="connsiteX85" fmla="*/ 1900166 w 8037833"/>
              <a:gd name="connsiteY85" fmla="*/ 3609358 h 3784177"/>
              <a:gd name="connsiteX86" fmla="*/ 1787830 w 8037833"/>
              <a:gd name="connsiteY86" fmla="*/ 3633173 h 3784177"/>
              <a:gd name="connsiteX87" fmla="*/ 1734224 w 8037833"/>
              <a:gd name="connsiteY87" fmla="*/ 3655593 h 3784177"/>
              <a:gd name="connsiteX88" fmla="*/ 1664576 w 8037833"/>
              <a:gd name="connsiteY88" fmla="*/ 3638572 h 3784177"/>
              <a:gd name="connsiteX89" fmla="*/ 1577459 w 8037833"/>
              <a:gd name="connsiteY89" fmla="*/ 3658824 h 3784177"/>
              <a:gd name="connsiteX90" fmla="*/ 1527269 w 8037833"/>
              <a:gd name="connsiteY90" fmla="*/ 3663088 h 3784177"/>
              <a:gd name="connsiteX91" fmla="*/ 1390118 w 8037833"/>
              <a:gd name="connsiteY91" fmla="*/ 3682789 h 3784177"/>
              <a:gd name="connsiteX92" fmla="*/ 1252698 w 8037833"/>
              <a:gd name="connsiteY92" fmla="*/ 3708662 h 3784177"/>
              <a:gd name="connsiteX93" fmla="*/ 1171039 w 8037833"/>
              <a:gd name="connsiteY93" fmla="*/ 3758642 h 3784177"/>
              <a:gd name="connsiteX94" fmla="*/ 1058106 w 8037833"/>
              <a:gd name="connsiteY94" fmla="*/ 3776166 h 3784177"/>
              <a:gd name="connsiteX95" fmla="*/ 1039167 w 8037833"/>
              <a:gd name="connsiteY95" fmla="*/ 3784177 h 3784177"/>
              <a:gd name="connsiteX96" fmla="*/ 1012958 w 8037833"/>
              <a:gd name="connsiteY96" fmla="*/ 3779206 h 3784177"/>
              <a:gd name="connsiteX97" fmla="*/ 907906 w 8037833"/>
              <a:gd name="connsiteY97" fmla="*/ 3757678 h 3784177"/>
              <a:gd name="connsiteX98" fmla="*/ 825226 w 8037833"/>
              <a:gd name="connsiteY98" fmla="*/ 3726369 h 3784177"/>
              <a:gd name="connsiteX99" fmla="*/ 722264 w 8037833"/>
              <a:gd name="connsiteY99" fmla="*/ 3747612 h 3784177"/>
              <a:gd name="connsiteX100" fmla="*/ 659460 w 8037833"/>
              <a:gd name="connsiteY100" fmla="*/ 3740429 h 3784177"/>
              <a:gd name="connsiteX101" fmla="*/ 556552 w 8037833"/>
              <a:gd name="connsiteY101" fmla="*/ 3739124 h 3784177"/>
              <a:gd name="connsiteX102" fmla="*/ 445444 w 8037833"/>
              <a:gd name="connsiteY102" fmla="*/ 3764831 h 3784177"/>
              <a:gd name="connsiteX103" fmla="*/ 393295 w 8037833"/>
              <a:gd name="connsiteY103" fmla="*/ 3753097 h 3784177"/>
              <a:gd name="connsiteX104" fmla="*/ 339711 w 8037833"/>
              <a:gd name="connsiteY104" fmla="*/ 3718242 h 3784177"/>
              <a:gd name="connsiteX105" fmla="*/ 222239 w 8037833"/>
              <a:gd name="connsiteY105" fmla="*/ 3672335 h 3784177"/>
              <a:gd name="connsiteX106" fmla="*/ 163578 w 8037833"/>
              <a:gd name="connsiteY106" fmla="*/ 3656292 h 3784177"/>
              <a:gd name="connsiteX107" fmla="*/ 72220 w 8037833"/>
              <a:gd name="connsiteY107" fmla="*/ 3645272 h 3784177"/>
              <a:gd name="connsiteX108" fmla="*/ 44395 w 8037833"/>
              <a:gd name="connsiteY108" fmla="*/ 3639455 h 3784177"/>
              <a:gd name="connsiteX109" fmla="*/ 1962 w 8037833"/>
              <a:gd name="connsiteY109" fmla="*/ 3635948 h 3784177"/>
              <a:gd name="connsiteX110" fmla="*/ 0 w 8037833"/>
              <a:gd name="connsiteY110" fmla="*/ 3635261 h 3784177"/>
              <a:gd name="connsiteX111" fmla="*/ 0 w 8037833"/>
              <a:gd name="connsiteY111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373519 w 8037833"/>
              <a:gd name="connsiteY66" fmla="*/ 3665785 h 3784177"/>
              <a:gd name="connsiteX67" fmla="*/ 3114267 w 8037833"/>
              <a:gd name="connsiteY67" fmla="*/ 3638983 h 3784177"/>
              <a:gd name="connsiteX68" fmla="*/ 2989722 w 8037833"/>
              <a:gd name="connsiteY68" fmla="*/ 3623230 h 3784177"/>
              <a:gd name="connsiteX69" fmla="*/ 2965734 w 8037833"/>
              <a:gd name="connsiteY69" fmla="*/ 3635676 h 3784177"/>
              <a:gd name="connsiteX70" fmla="*/ 2961603 w 8037833"/>
              <a:gd name="connsiteY70" fmla="*/ 3638221 h 3784177"/>
              <a:gd name="connsiteX71" fmla="*/ 2944959 w 8037833"/>
              <a:gd name="connsiteY71" fmla="*/ 3639723 h 3784177"/>
              <a:gd name="connsiteX72" fmla="*/ 2940402 w 8037833"/>
              <a:gd name="connsiteY72" fmla="*/ 3651000 h 3784177"/>
              <a:gd name="connsiteX73" fmla="*/ 2915449 w 8037833"/>
              <a:gd name="connsiteY73" fmla="*/ 3661039 h 3784177"/>
              <a:gd name="connsiteX74" fmla="*/ 2884777 w 8037833"/>
              <a:gd name="connsiteY74" fmla="*/ 3660775 h 3784177"/>
              <a:gd name="connsiteX75" fmla="*/ 2739034 w 8037833"/>
              <a:gd name="connsiteY75" fmla="*/ 3647396 h 3784177"/>
              <a:gd name="connsiteX76" fmla="*/ 2651827 w 8037833"/>
              <a:gd name="connsiteY76" fmla="*/ 3646306 h 3784177"/>
              <a:gd name="connsiteX77" fmla="*/ 2618680 w 8037833"/>
              <a:gd name="connsiteY77" fmla="*/ 3656755 h 3784177"/>
              <a:gd name="connsiteX78" fmla="*/ 2572404 w 8037833"/>
              <a:gd name="connsiteY78" fmla="*/ 3664043 h 3784177"/>
              <a:gd name="connsiteX79" fmla="*/ 2423704 w 8037833"/>
              <a:gd name="connsiteY79" fmla="*/ 3658079 h 3784177"/>
              <a:gd name="connsiteX80" fmla="*/ 2301172 w 8037833"/>
              <a:gd name="connsiteY80" fmla="*/ 3663053 h 3784177"/>
              <a:gd name="connsiteX81" fmla="*/ 2238966 w 8037833"/>
              <a:gd name="connsiteY81" fmla="*/ 3668777 h 3784177"/>
              <a:gd name="connsiteX82" fmla="*/ 2082844 w 8037833"/>
              <a:gd name="connsiteY82" fmla="*/ 3631994 h 3784177"/>
              <a:gd name="connsiteX83" fmla="*/ 1938480 w 8037833"/>
              <a:gd name="connsiteY83" fmla="*/ 3601439 h 3784177"/>
              <a:gd name="connsiteX84" fmla="*/ 1900166 w 8037833"/>
              <a:gd name="connsiteY84" fmla="*/ 3609358 h 3784177"/>
              <a:gd name="connsiteX85" fmla="*/ 1787830 w 8037833"/>
              <a:gd name="connsiteY85" fmla="*/ 3633173 h 3784177"/>
              <a:gd name="connsiteX86" fmla="*/ 1734224 w 8037833"/>
              <a:gd name="connsiteY86" fmla="*/ 3655593 h 3784177"/>
              <a:gd name="connsiteX87" fmla="*/ 1664576 w 8037833"/>
              <a:gd name="connsiteY87" fmla="*/ 3638572 h 3784177"/>
              <a:gd name="connsiteX88" fmla="*/ 1577459 w 8037833"/>
              <a:gd name="connsiteY88" fmla="*/ 3658824 h 3784177"/>
              <a:gd name="connsiteX89" fmla="*/ 1527269 w 8037833"/>
              <a:gd name="connsiteY89" fmla="*/ 3663088 h 3784177"/>
              <a:gd name="connsiteX90" fmla="*/ 1390118 w 8037833"/>
              <a:gd name="connsiteY90" fmla="*/ 3682789 h 3784177"/>
              <a:gd name="connsiteX91" fmla="*/ 1252698 w 8037833"/>
              <a:gd name="connsiteY91" fmla="*/ 3708662 h 3784177"/>
              <a:gd name="connsiteX92" fmla="*/ 1171039 w 8037833"/>
              <a:gd name="connsiteY92" fmla="*/ 3758642 h 3784177"/>
              <a:gd name="connsiteX93" fmla="*/ 1058106 w 8037833"/>
              <a:gd name="connsiteY93" fmla="*/ 3776166 h 3784177"/>
              <a:gd name="connsiteX94" fmla="*/ 1039167 w 8037833"/>
              <a:gd name="connsiteY94" fmla="*/ 3784177 h 3784177"/>
              <a:gd name="connsiteX95" fmla="*/ 1012958 w 8037833"/>
              <a:gd name="connsiteY95" fmla="*/ 3779206 h 3784177"/>
              <a:gd name="connsiteX96" fmla="*/ 907906 w 8037833"/>
              <a:gd name="connsiteY96" fmla="*/ 3757678 h 3784177"/>
              <a:gd name="connsiteX97" fmla="*/ 825226 w 8037833"/>
              <a:gd name="connsiteY97" fmla="*/ 3726369 h 3784177"/>
              <a:gd name="connsiteX98" fmla="*/ 722264 w 8037833"/>
              <a:gd name="connsiteY98" fmla="*/ 3747612 h 3784177"/>
              <a:gd name="connsiteX99" fmla="*/ 659460 w 8037833"/>
              <a:gd name="connsiteY99" fmla="*/ 3740429 h 3784177"/>
              <a:gd name="connsiteX100" fmla="*/ 556552 w 8037833"/>
              <a:gd name="connsiteY100" fmla="*/ 3739124 h 3784177"/>
              <a:gd name="connsiteX101" fmla="*/ 445444 w 8037833"/>
              <a:gd name="connsiteY101" fmla="*/ 3764831 h 3784177"/>
              <a:gd name="connsiteX102" fmla="*/ 393295 w 8037833"/>
              <a:gd name="connsiteY102" fmla="*/ 3753097 h 3784177"/>
              <a:gd name="connsiteX103" fmla="*/ 339711 w 8037833"/>
              <a:gd name="connsiteY103" fmla="*/ 3718242 h 3784177"/>
              <a:gd name="connsiteX104" fmla="*/ 222239 w 8037833"/>
              <a:gd name="connsiteY104" fmla="*/ 3672335 h 3784177"/>
              <a:gd name="connsiteX105" fmla="*/ 163578 w 8037833"/>
              <a:gd name="connsiteY105" fmla="*/ 3656292 h 3784177"/>
              <a:gd name="connsiteX106" fmla="*/ 72220 w 8037833"/>
              <a:gd name="connsiteY106" fmla="*/ 3645272 h 3784177"/>
              <a:gd name="connsiteX107" fmla="*/ 44395 w 8037833"/>
              <a:gd name="connsiteY107" fmla="*/ 3639455 h 3784177"/>
              <a:gd name="connsiteX108" fmla="*/ 1962 w 8037833"/>
              <a:gd name="connsiteY108" fmla="*/ 3635948 h 3784177"/>
              <a:gd name="connsiteX109" fmla="*/ 0 w 8037833"/>
              <a:gd name="connsiteY109" fmla="*/ 3635261 h 3784177"/>
              <a:gd name="connsiteX110" fmla="*/ 0 w 8037833"/>
              <a:gd name="connsiteY11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373519 w 8037833"/>
              <a:gd name="connsiteY66" fmla="*/ 3665785 h 3784177"/>
              <a:gd name="connsiteX67" fmla="*/ 3114267 w 8037833"/>
              <a:gd name="connsiteY67" fmla="*/ 3638983 h 3784177"/>
              <a:gd name="connsiteX68" fmla="*/ 2989722 w 8037833"/>
              <a:gd name="connsiteY68" fmla="*/ 3623230 h 3784177"/>
              <a:gd name="connsiteX69" fmla="*/ 2965734 w 8037833"/>
              <a:gd name="connsiteY69" fmla="*/ 3635676 h 3784177"/>
              <a:gd name="connsiteX70" fmla="*/ 2961603 w 8037833"/>
              <a:gd name="connsiteY70" fmla="*/ 3638221 h 3784177"/>
              <a:gd name="connsiteX71" fmla="*/ 2944959 w 8037833"/>
              <a:gd name="connsiteY71" fmla="*/ 3639723 h 3784177"/>
              <a:gd name="connsiteX72" fmla="*/ 2940402 w 8037833"/>
              <a:gd name="connsiteY72" fmla="*/ 3651000 h 3784177"/>
              <a:gd name="connsiteX73" fmla="*/ 2915449 w 8037833"/>
              <a:gd name="connsiteY73" fmla="*/ 3661039 h 3784177"/>
              <a:gd name="connsiteX74" fmla="*/ 2884777 w 8037833"/>
              <a:gd name="connsiteY74" fmla="*/ 3660775 h 3784177"/>
              <a:gd name="connsiteX75" fmla="*/ 2739034 w 8037833"/>
              <a:gd name="connsiteY75" fmla="*/ 3647396 h 3784177"/>
              <a:gd name="connsiteX76" fmla="*/ 2651827 w 8037833"/>
              <a:gd name="connsiteY76" fmla="*/ 3646306 h 3784177"/>
              <a:gd name="connsiteX77" fmla="*/ 2618680 w 8037833"/>
              <a:gd name="connsiteY77" fmla="*/ 3656755 h 3784177"/>
              <a:gd name="connsiteX78" fmla="*/ 2572404 w 8037833"/>
              <a:gd name="connsiteY78" fmla="*/ 3664043 h 3784177"/>
              <a:gd name="connsiteX79" fmla="*/ 2423704 w 8037833"/>
              <a:gd name="connsiteY79" fmla="*/ 3658079 h 3784177"/>
              <a:gd name="connsiteX80" fmla="*/ 2301172 w 8037833"/>
              <a:gd name="connsiteY80" fmla="*/ 3663053 h 3784177"/>
              <a:gd name="connsiteX81" fmla="*/ 2238966 w 8037833"/>
              <a:gd name="connsiteY81" fmla="*/ 3668777 h 3784177"/>
              <a:gd name="connsiteX82" fmla="*/ 2082844 w 8037833"/>
              <a:gd name="connsiteY82" fmla="*/ 3631994 h 3784177"/>
              <a:gd name="connsiteX83" fmla="*/ 1938480 w 8037833"/>
              <a:gd name="connsiteY83" fmla="*/ 3601439 h 3784177"/>
              <a:gd name="connsiteX84" fmla="*/ 1900166 w 8037833"/>
              <a:gd name="connsiteY84" fmla="*/ 3609358 h 3784177"/>
              <a:gd name="connsiteX85" fmla="*/ 1787830 w 8037833"/>
              <a:gd name="connsiteY85" fmla="*/ 3633173 h 3784177"/>
              <a:gd name="connsiteX86" fmla="*/ 1734224 w 8037833"/>
              <a:gd name="connsiteY86" fmla="*/ 3655593 h 3784177"/>
              <a:gd name="connsiteX87" fmla="*/ 1664576 w 8037833"/>
              <a:gd name="connsiteY87" fmla="*/ 3638572 h 3784177"/>
              <a:gd name="connsiteX88" fmla="*/ 1577459 w 8037833"/>
              <a:gd name="connsiteY88" fmla="*/ 3658824 h 3784177"/>
              <a:gd name="connsiteX89" fmla="*/ 1527269 w 8037833"/>
              <a:gd name="connsiteY89" fmla="*/ 3663088 h 3784177"/>
              <a:gd name="connsiteX90" fmla="*/ 1390118 w 8037833"/>
              <a:gd name="connsiteY90" fmla="*/ 3682789 h 3784177"/>
              <a:gd name="connsiteX91" fmla="*/ 1252698 w 8037833"/>
              <a:gd name="connsiteY91" fmla="*/ 3708662 h 3784177"/>
              <a:gd name="connsiteX92" fmla="*/ 1171039 w 8037833"/>
              <a:gd name="connsiteY92" fmla="*/ 3758642 h 3784177"/>
              <a:gd name="connsiteX93" fmla="*/ 1058106 w 8037833"/>
              <a:gd name="connsiteY93" fmla="*/ 3776166 h 3784177"/>
              <a:gd name="connsiteX94" fmla="*/ 1039167 w 8037833"/>
              <a:gd name="connsiteY94" fmla="*/ 3784177 h 3784177"/>
              <a:gd name="connsiteX95" fmla="*/ 1012958 w 8037833"/>
              <a:gd name="connsiteY95" fmla="*/ 3779206 h 3784177"/>
              <a:gd name="connsiteX96" fmla="*/ 907906 w 8037833"/>
              <a:gd name="connsiteY96" fmla="*/ 3757678 h 3784177"/>
              <a:gd name="connsiteX97" fmla="*/ 825226 w 8037833"/>
              <a:gd name="connsiteY97" fmla="*/ 3726369 h 3784177"/>
              <a:gd name="connsiteX98" fmla="*/ 722264 w 8037833"/>
              <a:gd name="connsiteY98" fmla="*/ 3747612 h 3784177"/>
              <a:gd name="connsiteX99" fmla="*/ 659460 w 8037833"/>
              <a:gd name="connsiteY99" fmla="*/ 3740429 h 3784177"/>
              <a:gd name="connsiteX100" fmla="*/ 556552 w 8037833"/>
              <a:gd name="connsiteY100" fmla="*/ 3739124 h 3784177"/>
              <a:gd name="connsiteX101" fmla="*/ 445444 w 8037833"/>
              <a:gd name="connsiteY101" fmla="*/ 3764831 h 3784177"/>
              <a:gd name="connsiteX102" fmla="*/ 393295 w 8037833"/>
              <a:gd name="connsiteY102" fmla="*/ 3753097 h 3784177"/>
              <a:gd name="connsiteX103" fmla="*/ 339711 w 8037833"/>
              <a:gd name="connsiteY103" fmla="*/ 3718242 h 3784177"/>
              <a:gd name="connsiteX104" fmla="*/ 222239 w 8037833"/>
              <a:gd name="connsiteY104" fmla="*/ 3672335 h 3784177"/>
              <a:gd name="connsiteX105" fmla="*/ 163578 w 8037833"/>
              <a:gd name="connsiteY105" fmla="*/ 3656292 h 3784177"/>
              <a:gd name="connsiteX106" fmla="*/ 72220 w 8037833"/>
              <a:gd name="connsiteY106" fmla="*/ 3645272 h 3784177"/>
              <a:gd name="connsiteX107" fmla="*/ 44395 w 8037833"/>
              <a:gd name="connsiteY107" fmla="*/ 3639455 h 3784177"/>
              <a:gd name="connsiteX108" fmla="*/ 1962 w 8037833"/>
              <a:gd name="connsiteY108" fmla="*/ 3635948 h 3784177"/>
              <a:gd name="connsiteX109" fmla="*/ 0 w 8037833"/>
              <a:gd name="connsiteY109" fmla="*/ 3635261 h 3784177"/>
              <a:gd name="connsiteX110" fmla="*/ 0 w 8037833"/>
              <a:gd name="connsiteY11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373519 w 8037833"/>
              <a:gd name="connsiteY66" fmla="*/ 3665785 h 3784177"/>
              <a:gd name="connsiteX67" fmla="*/ 3114267 w 8037833"/>
              <a:gd name="connsiteY67" fmla="*/ 3638983 h 3784177"/>
              <a:gd name="connsiteX68" fmla="*/ 2989722 w 8037833"/>
              <a:gd name="connsiteY68" fmla="*/ 3623230 h 3784177"/>
              <a:gd name="connsiteX69" fmla="*/ 2965734 w 8037833"/>
              <a:gd name="connsiteY69" fmla="*/ 3635676 h 3784177"/>
              <a:gd name="connsiteX70" fmla="*/ 2961603 w 8037833"/>
              <a:gd name="connsiteY70" fmla="*/ 3638221 h 3784177"/>
              <a:gd name="connsiteX71" fmla="*/ 2944959 w 8037833"/>
              <a:gd name="connsiteY71" fmla="*/ 3639723 h 3784177"/>
              <a:gd name="connsiteX72" fmla="*/ 2940402 w 8037833"/>
              <a:gd name="connsiteY72" fmla="*/ 3651000 h 3784177"/>
              <a:gd name="connsiteX73" fmla="*/ 2915449 w 8037833"/>
              <a:gd name="connsiteY73" fmla="*/ 3661039 h 3784177"/>
              <a:gd name="connsiteX74" fmla="*/ 2884777 w 8037833"/>
              <a:gd name="connsiteY74" fmla="*/ 3660775 h 3784177"/>
              <a:gd name="connsiteX75" fmla="*/ 2739034 w 8037833"/>
              <a:gd name="connsiteY75" fmla="*/ 3647396 h 3784177"/>
              <a:gd name="connsiteX76" fmla="*/ 2651827 w 8037833"/>
              <a:gd name="connsiteY76" fmla="*/ 3646306 h 3784177"/>
              <a:gd name="connsiteX77" fmla="*/ 2618680 w 8037833"/>
              <a:gd name="connsiteY77" fmla="*/ 3656755 h 3784177"/>
              <a:gd name="connsiteX78" fmla="*/ 2572404 w 8037833"/>
              <a:gd name="connsiteY78" fmla="*/ 3664043 h 3784177"/>
              <a:gd name="connsiteX79" fmla="*/ 2423704 w 8037833"/>
              <a:gd name="connsiteY79" fmla="*/ 3658079 h 3784177"/>
              <a:gd name="connsiteX80" fmla="*/ 2301172 w 8037833"/>
              <a:gd name="connsiteY80" fmla="*/ 3663053 h 3784177"/>
              <a:gd name="connsiteX81" fmla="*/ 2238966 w 8037833"/>
              <a:gd name="connsiteY81" fmla="*/ 3668777 h 3784177"/>
              <a:gd name="connsiteX82" fmla="*/ 2082844 w 8037833"/>
              <a:gd name="connsiteY82" fmla="*/ 3631994 h 3784177"/>
              <a:gd name="connsiteX83" fmla="*/ 1938480 w 8037833"/>
              <a:gd name="connsiteY83" fmla="*/ 3601439 h 3784177"/>
              <a:gd name="connsiteX84" fmla="*/ 1900166 w 8037833"/>
              <a:gd name="connsiteY84" fmla="*/ 3609358 h 3784177"/>
              <a:gd name="connsiteX85" fmla="*/ 1787830 w 8037833"/>
              <a:gd name="connsiteY85" fmla="*/ 3633173 h 3784177"/>
              <a:gd name="connsiteX86" fmla="*/ 1734224 w 8037833"/>
              <a:gd name="connsiteY86" fmla="*/ 3655593 h 3784177"/>
              <a:gd name="connsiteX87" fmla="*/ 1664576 w 8037833"/>
              <a:gd name="connsiteY87" fmla="*/ 3638572 h 3784177"/>
              <a:gd name="connsiteX88" fmla="*/ 1577459 w 8037833"/>
              <a:gd name="connsiteY88" fmla="*/ 3658824 h 3784177"/>
              <a:gd name="connsiteX89" fmla="*/ 1527269 w 8037833"/>
              <a:gd name="connsiteY89" fmla="*/ 3663088 h 3784177"/>
              <a:gd name="connsiteX90" fmla="*/ 1390118 w 8037833"/>
              <a:gd name="connsiteY90" fmla="*/ 3682789 h 3784177"/>
              <a:gd name="connsiteX91" fmla="*/ 1252698 w 8037833"/>
              <a:gd name="connsiteY91" fmla="*/ 3708662 h 3784177"/>
              <a:gd name="connsiteX92" fmla="*/ 1171039 w 8037833"/>
              <a:gd name="connsiteY92" fmla="*/ 3758642 h 3784177"/>
              <a:gd name="connsiteX93" fmla="*/ 1058106 w 8037833"/>
              <a:gd name="connsiteY93" fmla="*/ 3776166 h 3784177"/>
              <a:gd name="connsiteX94" fmla="*/ 1039167 w 8037833"/>
              <a:gd name="connsiteY94" fmla="*/ 3784177 h 3784177"/>
              <a:gd name="connsiteX95" fmla="*/ 1012958 w 8037833"/>
              <a:gd name="connsiteY95" fmla="*/ 3779206 h 3784177"/>
              <a:gd name="connsiteX96" fmla="*/ 907906 w 8037833"/>
              <a:gd name="connsiteY96" fmla="*/ 3757678 h 3784177"/>
              <a:gd name="connsiteX97" fmla="*/ 825226 w 8037833"/>
              <a:gd name="connsiteY97" fmla="*/ 3726369 h 3784177"/>
              <a:gd name="connsiteX98" fmla="*/ 722264 w 8037833"/>
              <a:gd name="connsiteY98" fmla="*/ 3747612 h 3784177"/>
              <a:gd name="connsiteX99" fmla="*/ 659460 w 8037833"/>
              <a:gd name="connsiteY99" fmla="*/ 3740429 h 3784177"/>
              <a:gd name="connsiteX100" fmla="*/ 556552 w 8037833"/>
              <a:gd name="connsiteY100" fmla="*/ 3739124 h 3784177"/>
              <a:gd name="connsiteX101" fmla="*/ 393295 w 8037833"/>
              <a:gd name="connsiteY101" fmla="*/ 3753097 h 3784177"/>
              <a:gd name="connsiteX102" fmla="*/ 339711 w 8037833"/>
              <a:gd name="connsiteY102" fmla="*/ 3718242 h 3784177"/>
              <a:gd name="connsiteX103" fmla="*/ 222239 w 8037833"/>
              <a:gd name="connsiteY103" fmla="*/ 3672335 h 3784177"/>
              <a:gd name="connsiteX104" fmla="*/ 163578 w 8037833"/>
              <a:gd name="connsiteY104" fmla="*/ 3656292 h 3784177"/>
              <a:gd name="connsiteX105" fmla="*/ 72220 w 8037833"/>
              <a:gd name="connsiteY105" fmla="*/ 3645272 h 3784177"/>
              <a:gd name="connsiteX106" fmla="*/ 44395 w 8037833"/>
              <a:gd name="connsiteY106" fmla="*/ 3639455 h 3784177"/>
              <a:gd name="connsiteX107" fmla="*/ 1962 w 8037833"/>
              <a:gd name="connsiteY107" fmla="*/ 3635948 h 3784177"/>
              <a:gd name="connsiteX108" fmla="*/ 0 w 8037833"/>
              <a:gd name="connsiteY108" fmla="*/ 3635261 h 3784177"/>
              <a:gd name="connsiteX109" fmla="*/ 0 w 8037833"/>
              <a:gd name="connsiteY109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373519 w 8037833"/>
              <a:gd name="connsiteY66" fmla="*/ 3665785 h 3784177"/>
              <a:gd name="connsiteX67" fmla="*/ 3114267 w 8037833"/>
              <a:gd name="connsiteY67" fmla="*/ 3638983 h 3784177"/>
              <a:gd name="connsiteX68" fmla="*/ 2989722 w 8037833"/>
              <a:gd name="connsiteY68" fmla="*/ 3623230 h 3784177"/>
              <a:gd name="connsiteX69" fmla="*/ 2965734 w 8037833"/>
              <a:gd name="connsiteY69" fmla="*/ 3635676 h 3784177"/>
              <a:gd name="connsiteX70" fmla="*/ 2961603 w 8037833"/>
              <a:gd name="connsiteY70" fmla="*/ 3638221 h 3784177"/>
              <a:gd name="connsiteX71" fmla="*/ 2944959 w 8037833"/>
              <a:gd name="connsiteY71" fmla="*/ 3639723 h 3784177"/>
              <a:gd name="connsiteX72" fmla="*/ 2940402 w 8037833"/>
              <a:gd name="connsiteY72" fmla="*/ 3651000 h 3784177"/>
              <a:gd name="connsiteX73" fmla="*/ 2915449 w 8037833"/>
              <a:gd name="connsiteY73" fmla="*/ 3661039 h 3784177"/>
              <a:gd name="connsiteX74" fmla="*/ 2884777 w 8037833"/>
              <a:gd name="connsiteY74" fmla="*/ 3660775 h 3784177"/>
              <a:gd name="connsiteX75" fmla="*/ 2739034 w 8037833"/>
              <a:gd name="connsiteY75" fmla="*/ 3647396 h 3784177"/>
              <a:gd name="connsiteX76" fmla="*/ 2651827 w 8037833"/>
              <a:gd name="connsiteY76" fmla="*/ 3646306 h 3784177"/>
              <a:gd name="connsiteX77" fmla="*/ 2618680 w 8037833"/>
              <a:gd name="connsiteY77" fmla="*/ 3656755 h 3784177"/>
              <a:gd name="connsiteX78" fmla="*/ 2572404 w 8037833"/>
              <a:gd name="connsiteY78" fmla="*/ 3664043 h 3784177"/>
              <a:gd name="connsiteX79" fmla="*/ 2423704 w 8037833"/>
              <a:gd name="connsiteY79" fmla="*/ 3658079 h 3784177"/>
              <a:gd name="connsiteX80" fmla="*/ 2301172 w 8037833"/>
              <a:gd name="connsiteY80" fmla="*/ 3663053 h 3784177"/>
              <a:gd name="connsiteX81" fmla="*/ 2238966 w 8037833"/>
              <a:gd name="connsiteY81" fmla="*/ 3668777 h 3784177"/>
              <a:gd name="connsiteX82" fmla="*/ 2082844 w 8037833"/>
              <a:gd name="connsiteY82" fmla="*/ 3631994 h 3784177"/>
              <a:gd name="connsiteX83" fmla="*/ 1938480 w 8037833"/>
              <a:gd name="connsiteY83" fmla="*/ 3601439 h 3784177"/>
              <a:gd name="connsiteX84" fmla="*/ 1900166 w 8037833"/>
              <a:gd name="connsiteY84" fmla="*/ 3609358 h 3784177"/>
              <a:gd name="connsiteX85" fmla="*/ 1787830 w 8037833"/>
              <a:gd name="connsiteY85" fmla="*/ 3633173 h 3784177"/>
              <a:gd name="connsiteX86" fmla="*/ 1734224 w 8037833"/>
              <a:gd name="connsiteY86" fmla="*/ 3655593 h 3784177"/>
              <a:gd name="connsiteX87" fmla="*/ 1664576 w 8037833"/>
              <a:gd name="connsiteY87" fmla="*/ 3638572 h 3784177"/>
              <a:gd name="connsiteX88" fmla="*/ 1577459 w 8037833"/>
              <a:gd name="connsiteY88" fmla="*/ 3658824 h 3784177"/>
              <a:gd name="connsiteX89" fmla="*/ 1527269 w 8037833"/>
              <a:gd name="connsiteY89" fmla="*/ 3663088 h 3784177"/>
              <a:gd name="connsiteX90" fmla="*/ 1390118 w 8037833"/>
              <a:gd name="connsiteY90" fmla="*/ 3682789 h 3784177"/>
              <a:gd name="connsiteX91" fmla="*/ 1252698 w 8037833"/>
              <a:gd name="connsiteY91" fmla="*/ 3708662 h 3784177"/>
              <a:gd name="connsiteX92" fmla="*/ 1171039 w 8037833"/>
              <a:gd name="connsiteY92" fmla="*/ 3758642 h 3784177"/>
              <a:gd name="connsiteX93" fmla="*/ 1058106 w 8037833"/>
              <a:gd name="connsiteY93" fmla="*/ 3776166 h 3784177"/>
              <a:gd name="connsiteX94" fmla="*/ 1039167 w 8037833"/>
              <a:gd name="connsiteY94" fmla="*/ 3784177 h 3784177"/>
              <a:gd name="connsiteX95" fmla="*/ 1012958 w 8037833"/>
              <a:gd name="connsiteY95" fmla="*/ 3779206 h 3784177"/>
              <a:gd name="connsiteX96" fmla="*/ 907906 w 8037833"/>
              <a:gd name="connsiteY96" fmla="*/ 3757678 h 3784177"/>
              <a:gd name="connsiteX97" fmla="*/ 825226 w 8037833"/>
              <a:gd name="connsiteY97" fmla="*/ 3726369 h 3784177"/>
              <a:gd name="connsiteX98" fmla="*/ 722264 w 8037833"/>
              <a:gd name="connsiteY98" fmla="*/ 3747612 h 3784177"/>
              <a:gd name="connsiteX99" fmla="*/ 659460 w 8037833"/>
              <a:gd name="connsiteY99" fmla="*/ 3740429 h 3784177"/>
              <a:gd name="connsiteX100" fmla="*/ 556552 w 8037833"/>
              <a:gd name="connsiteY100" fmla="*/ 3739124 h 3784177"/>
              <a:gd name="connsiteX101" fmla="*/ 393295 w 8037833"/>
              <a:gd name="connsiteY101" fmla="*/ 3753097 h 3784177"/>
              <a:gd name="connsiteX102" fmla="*/ 339711 w 8037833"/>
              <a:gd name="connsiteY102" fmla="*/ 3718242 h 3784177"/>
              <a:gd name="connsiteX103" fmla="*/ 222239 w 8037833"/>
              <a:gd name="connsiteY103" fmla="*/ 3672335 h 3784177"/>
              <a:gd name="connsiteX104" fmla="*/ 163578 w 8037833"/>
              <a:gd name="connsiteY104" fmla="*/ 3656292 h 3784177"/>
              <a:gd name="connsiteX105" fmla="*/ 72220 w 8037833"/>
              <a:gd name="connsiteY105" fmla="*/ 3645272 h 3784177"/>
              <a:gd name="connsiteX106" fmla="*/ 44395 w 8037833"/>
              <a:gd name="connsiteY106" fmla="*/ 3639455 h 3784177"/>
              <a:gd name="connsiteX107" fmla="*/ 1962 w 8037833"/>
              <a:gd name="connsiteY107" fmla="*/ 3635948 h 3784177"/>
              <a:gd name="connsiteX108" fmla="*/ 0 w 8037833"/>
              <a:gd name="connsiteY108" fmla="*/ 3635261 h 3784177"/>
              <a:gd name="connsiteX109" fmla="*/ 0 w 8037833"/>
              <a:gd name="connsiteY109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373519 w 8037833"/>
              <a:gd name="connsiteY66" fmla="*/ 3665785 h 3784177"/>
              <a:gd name="connsiteX67" fmla="*/ 3114267 w 8037833"/>
              <a:gd name="connsiteY67" fmla="*/ 3638983 h 3784177"/>
              <a:gd name="connsiteX68" fmla="*/ 2989722 w 8037833"/>
              <a:gd name="connsiteY68" fmla="*/ 3623230 h 3784177"/>
              <a:gd name="connsiteX69" fmla="*/ 2965734 w 8037833"/>
              <a:gd name="connsiteY69" fmla="*/ 3635676 h 3784177"/>
              <a:gd name="connsiteX70" fmla="*/ 2961603 w 8037833"/>
              <a:gd name="connsiteY70" fmla="*/ 3638221 h 3784177"/>
              <a:gd name="connsiteX71" fmla="*/ 2944959 w 8037833"/>
              <a:gd name="connsiteY71" fmla="*/ 3639723 h 3784177"/>
              <a:gd name="connsiteX72" fmla="*/ 2940402 w 8037833"/>
              <a:gd name="connsiteY72" fmla="*/ 3651000 h 3784177"/>
              <a:gd name="connsiteX73" fmla="*/ 2915449 w 8037833"/>
              <a:gd name="connsiteY73" fmla="*/ 3661039 h 3784177"/>
              <a:gd name="connsiteX74" fmla="*/ 2884777 w 8037833"/>
              <a:gd name="connsiteY74" fmla="*/ 3660775 h 3784177"/>
              <a:gd name="connsiteX75" fmla="*/ 2739034 w 8037833"/>
              <a:gd name="connsiteY75" fmla="*/ 3647396 h 3784177"/>
              <a:gd name="connsiteX76" fmla="*/ 2651827 w 8037833"/>
              <a:gd name="connsiteY76" fmla="*/ 3646306 h 3784177"/>
              <a:gd name="connsiteX77" fmla="*/ 2618680 w 8037833"/>
              <a:gd name="connsiteY77" fmla="*/ 3656755 h 3784177"/>
              <a:gd name="connsiteX78" fmla="*/ 2572404 w 8037833"/>
              <a:gd name="connsiteY78" fmla="*/ 3664043 h 3784177"/>
              <a:gd name="connsiteX79" fmla="*/ 2423704 w 8037833"/>
              <a:gd name="connsiteY79" fmla="*/ 3658079 h 3784177"/>
              <a:gd name="connsiteX80" fmla="*/ 2301172 w 8037833"/>
              <a:gd name="connsiteY80" fmla="*/ 3663053 h 3784177"/>
              <a:gd name="connsiteX81" fmla="*/ 2238966 w 8037833"/>
              <a:gd name="connsiteY81" fmla="*/ 3668777 h 3784177"/>
              <a:gd name="connsiteX82" fmla="*/ 2082844 w 8037833"/>
              <a:gd name="connsiteY82" fmla="*/ 3631994 h 3784177"/>
              <a:gd name="connsiteX83" fmla="*/ 1938480 w 8037833"/>
              <a:gd name="connsiteY83" fmla="*/ 3601439 h 3784177"/>
              <a:gd name="connsiteX84" fmla="*/ 1900166 w 8037833"/>
              <a:gd name="connsiteY84" fmla="*/ 3609358 h 3784177"/>
              <a:gd name="connsiteX85" fmla="*/ 1787830 w 8037833"/>
              <a:gd name="connsiteY85" fmla="*/ 3633173 h 3784177"/>
              <a:gd name="connsiteX86" fmla="*/ 1734224 w 8037833"/>
              <a:gd name="connsiteY86" fmla="*/ 3655593 h 3784177"/>
              <a:gd name="connsiteX87" fmla="*/ 1664576 w 8037833"/>
              <a:gd name="connsiteY87" fmla="*/ 3638572 h 3784177"/>
              <a:gd name="connsiteX88" fmla="*/ 1577459 w 8037833"/>
              <a:gd name="connsiteY88" fmla="*/ 3658824 h 3784177"/>
              <a:gd name="connsiteX89" fmla="*/ 1527269 w 8037833"/>
              <a:gd name="connsiteY89" fmla="*/ 3663088 h 3784177"/>
              <a:gd name="connsiteX90" fmla="*/ 1390118 w 8037833"/>
              <a:gd name="connsiteY90" fmla="*/ 3682789 h 3784177"/>
              <a:gd name="connsiteX91" fmla="*/ 1252698 w 8037833"/>
              <a:gd name="connsiteY91" fmla="*/ 3708662 h 3784177"/>
              <a:gd name="connsiteX92" fmla="*/ 1171039 w 8037833"/>
              <a:gd name="connsiteY92" fmla="*/ 3758642 h 3784177"/>
              <a:gd name="connsiteX93" fmla="*/ 1058106 w 8037833"/>
              <a:gd name="connsiteY93" fmla="*/ 3776166 h 3784177"/>
              <a:gd name="connsiteX94" fmla="*/ 1039167 w 8037833"/>
              <a:gd name="connsiteY94" fmla="*/ 3784177 h 3784177"/>
              <a:gd name="connsiteX95" fmla="*/ 989223 w 8037833"/>
              <a:gd name="connsiteY95" fmla="*/ 3770303 h 3784177"/>
              <a:gd name="connsiteX96" fmla="*/ 907906 w 8037833"/>
              <a:gd name="connsiteY96" fmla="*/ 3757678 h 3784177"/>
              <a:gd name="connsiteX97" fmla="*/ 825226 w 8037833"/>
              <a:gd name="connsiteY97" fmla="*/ 3726369 h 3784177"/>
              <a:gd name="connsiteX98" fmla="*/ 722264 w 8037833"/>
              <a:gd name="connsiteY98" fmla="*/ 3747612 h 3784177"/>
              <a:gd name="connsiteX99" fmla="*/ 659460 w 8037833"/>
              <a:gd name="connsiteY99" fmla="*/ 3740429 h 3784177"/>
              <a:gd name="connsiteX100" fmla="*/ 556552 w 8037833"/>
              <a:gd name="connsiteY100" fmla="*/ 3739124 h 3784177"/>
              <a:gd name="connsiteX101" fmla="*/ 393295 w 8037833"/>
              <a:gd name="connsiteY101" fmla="*/ 3753097 h 3784177"/>
              <a:gd name="connsiteX102" fmla="*/ 339711 w 8037833"/>
              <a:gd name="connsiteY102" fmla="*/ 3718242 h 3784177"/>
              <a:gd name="connsiteX103" fmla="*/ 222239 w 8037833"/>
              <a:gd name="connsiteY103" fmla="*/ 3672335 h 3784177"/>
              <a:gd name="connsiteX104" fmla="*/ 163578 w 8037833"/>
              <a:gd name="connsiteY104" fmla="*/ 3656292 h 3784177"/>
              <a:gd name="connsiteX105" fmla="*/ 72220 w 8037833"/>
              <a:gd name="connsiteY105" fmla="*/ 3645272 h 3784177"/>
              <a:gd name="connsiteX106" fmla="*/ 44395 w 8037833"/>
              <a:gd name="connsiteY106" fmla="*/ 3639455 h 3784177"/>
              <a:gd name="connsiteX107" fmla="*/ 1962 w 8037833"/>
              <a:gd name="connsiteY107" fmla="*/ 3635948 h 3784177"/>
              <a:gd name="connsiteX108" fmla="*/ 0 w 8037833"/>
              <a:gd name="connsiteY108" fmla="*/ 3635261 h 3784177"/>
              <a:gd name="connsiteX109" fmla="*/ 0 w 8037833"/>
              <a:gd name="connsiteY109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373519 w 8037833"/>
              <a:gd name="connsiteY66" fmla="*/ 3665785 h 3784177"/>
              <a:gd name="connsiteX67" fmla="*/ 3114267 w 8037833"/>
              <a:gd name="connsiteY67" fmla="*/ 3638983 h 3784177"/>
              <a:gd name="connsiteX68" fmla="*/ 2989722 w 8037833"/>
              <a:gd name="connsiteY68" fmla="*/ 3623230 h 3784177"/>
              <a:gd name="connsiteX69" fmla="*/ 2965734 w 8037833"/>
              <a:gd name="connsiteY69" fmla="*/ 3635676 h 3784177"/>
              <a:gd name="connsiteX70" fmla="*/ 2961603 w 8037833"/>
              <a:gd name="connsiteY70" fmla="*/ 3638221 h 3784177"/>
              <a:gd name="connsiteX71" fmla="*/ 2944959 w 8037833"/>
              <a:gd name="connsiteY71" fmla="*/ 3639723 h 3784177"/>
              <a:gd name="connsiteX72" fmla="*/ 2940402 w 8037833"/>
              <a:gd name="connsiteY72" fmla="*/ 3651000 h 3784177"/>
              <a:gd name="connsiteX73" fmla="*/ 2915449 w 8037833"/>
              <a:gd name="connsiteY73" fmla="*/ 3661039 h 3784177"/>
              <a:gd name="connsiteX74" fmla="*/ 2884777 w 8037833"/>
              <a:gd name="connsiteY74" fmla="*/ 3660775 h 3784177"/>
              <a:gd name="connsiteX75" fmla="*/ 2739034 w 8037833"/>
              <a:gd name="connsiteY75" fmla="*/ 3647396 h 3784177"/>
              <a:gd name="connsiteX76" fmla="*/ 2651827 w 8037833"/>
              <a:gd name="connsiteY76" fmla="*/ 3646306 h 3784177"/>
              <a:gd name="connsiteX77" fmla="*/ 2618680 w 8037833"/>
              <a:gd name="connsiteY77" fmla="*/ 3656755 h 3784177"/>
              <a:gd name="connsiteX78" fmla="*/ 2572404 w 8037833"/>
              <a:gd name="connsiteY78" fmla="*/ 3664043 h 3784177"/>
              <a:gd name="connsiteX79" fmla="*/ 2423704 w 8037833"/>
              <a:gd name="connsiteY79" fmla="*/ 3658079 h 3784177"/>
              <a:gd name="connsiteX80" fmla="*/ 2301172 w 8037833"/>
              <a:gd name="connsiteY80" fmla="*/ 3663053 h 3784177"/>
              <a:gd name="connsiteX81" fmla="*/ 2238966 w 8037833"/>
              <a:gd name="connsiteY81" fmla="*/ 3668777 h 3784177"/>
              <a:gd name="connsiteX82" fmla="*/ 2082844 w 8037833"/>
              <a:gd name="connsiteY82" fmla="*/ 3631994 h 3784177"/>
              <a:gd name="connsiteX83" fmla="*/ 1938480 w 8037833"/>
              <a:gd name="connsiteY83" fmla="*/ 3601439 h 3784177"/>
              <a:gd name="connsiteX84" fmla="*/ 1900166 w 8037833"/>
              <a:gd name="connsiteY84" fmla="*/ 3609358 h 3784177"/>
              <a:gd name="connsiteX85" fmla="*/ 1787830 w 8037833"/>
              <a:gd name="connsiteY85" fmla="*/ 3633173 h 3784177"/>
              <a:gd name="connsiteX86" fmla="*/ 1734224 w 8037833"/>
              <a:gd name="connsiteY86" fmla="*/ 3655593 h 3784177"/>
              <a:gd name="connsiteX87" fmla="*/ 1664576 w 8037833"/>
              <a:gd name="connsiteY87" fmla="*/ 3638572 h 3784177"/>
              <a:gd name="connsiteX88" fmla="*/ 1577459 w 8037833"/>
              <a:gd name="connsiteY88" fmla="*/ 3658824 h 3784177"/>
              <a:gd name="connsiteX89" fmla="*/ 1527269 w 8037833"/>
              <a:gd name="connsiteY89" fmla="*/ 3663088 h 3784177"/>
              <a:gd name="connsiteX90" fmla="*/ 1390118 w 8037833"/>
              <a:gd name="connsiteY90" fmla="*/ 3682789 h 3784177"/>
              <a:gd name="connsiteX91" fmla="*/ 1252698 w 8037833"/>
              <a:gd name="connsiteY91" fmla="*/ 3708662 h 3784177"/>
              <a:gd name="connsiteX92" fmla="*/ 1171039 w 8037833"/>
              <a:gd name="connsiteY92" fmla="*/ 3758642 h 3784177"/>
              <a:gd name="connsiteX93" fmla="*/ 1058106 w 8037833"/>
              <a:gd name="connsiteY93" fmla="*/ 3776166 h 3784177"/>
              <a:gd name="connsiteX94" fmla="*/ 1039167 w 8037833"/>
              <a:gd name="connsiteY94" fmla="*/ 3784177 h 3784177"/>
              <a:gd name="connsiteX95" fmla="*/ 989223 w 8037833"/>
              <a:gd name="connsiteY95" fmla="*/ 3770303 h 3784177"/>
              <a:gd name="connsiteX96" fmla="*/ 907906 w 8037833"/>
              <a:gd name="connsiteY96" fmla="*/ 3757678 h 3784177"/>
              <a:gd name="connsiteX97" fmla="*/ 825226 w 8037833"/>
              <a:gd name="connsiteY97" fmla="*/ 3726369 h 3784177"/>
              <a:gd name="connsiteX98" fmla="*/ 722264 w 8037833"/>
              <a:gd name="connsiteY98" fmla="*/ 3747612 h 3784177"/>
              <a:gd name="connsiteX99" fmla="*/ 659460 w 8037833"/>
              <a:gd name="connsiteY99" fmla="*/ 3740429 h 3784177"/>
              <a:gd name="connsiteX100" fmla="*/ 556552 w 8037833"/>
              <a:gd name="connsiteY100" fmla="*/ 3739124 h 3784177"/>
              <a:gd name="connsiteX101" fmla="*/ 385384 w 8037833"/>
              <a:gd name="connsiteY101" fmla="*/ 3726388 h 3784177"/>
              <a:gd name="connsiteX102" fmla="*/ 339711 w 8037833"/>
              <a:gd name="connsiteY102" fmla="*/ 3718242 h 3784177"/>
              <a:gd name="connsiteX103" fmla="*/ 222239 w 8037833"/>
              <a:gd name="connsiteY103" fmla="*/ 3672335 h 3784177"/>
              <a:gd name="connsiteX104" fmla="*/ 163578 w 8037833"/>
              <a:gd name="connsiteY104" fmla="*/ 3656292 h 3784177"/>
              <a:gd name="connsiteX105" fmla="*/ 72220 w 8037833"/>
              <a:gd name="connsiteY105" fmla="*/ 3645272 h 3784177"/>
              <a:gd name="connsiteX106" fmla="*/ 44395 w 8037833"/>
              <a:gd name="connsiteY106" fmla="*/ 3639455 h 3784177"/>
              <a:gd name="connsiteX107" fmla="*/ 1962 w 8037833"/>
              <a:gd name="connsiteY107" fmla="*/ 3635948 h 3784177"/>
              <a:gd name="connsiteX108" fmla="*/ 0 w 8037833"/>
              <a:gd name="connsiteY108" fmla="*/ 3635261 h 3784177"/>
              <a:gd name="connsiteX109" fmla="*/ 0 w 8037833"/>
              <a:gd name="connsiteY109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504085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704841 h 3784177"/>
              <a:gd name="connsiteX45" fmla="*/ 4201632 w 8037833"/>
              <a:gd name="connsiteY45" fmla="*/ 3702602 h 3784177"/>
              <a:gd name="connsiteX46" fmla="*/ 4191289 w 8037833"/>
              <a:gd name="connsiteY46" fmla="*/ 3702380 h 3784177"/>
              <a:gd name="connsiteX47" fmla="*/ 4191039 w 8037833"/>
              <a:gd name="connsiteY47" fmla="*/ 3702831 h 3784177"/>
              <a:gd name="connsiteX48" fmla="*/ 4181340 w 8037833"/>
              <a:gd name="connsiteY48" fmla="*/ 3701729 h 3784177"/>
              <a:gd name="connsiteX49" fmla="*/ 4133816 w 8037833"/>
              <a:gd name="connsiteY49" fmla="*/ 3690565 h 3784177"/>
              <a:gd name="connsiteX50" fmla="*/ 4071732 w 8037833"/>
              <a:gd name="connsiteY50" fmla="*/ 3732513 h 3784177"/>
              <a:gd name="connsiteX51" fmla="*/ 4045924 w 8037833"/>
              <a:gd name="connsiteY51" fmla="*/ 3739404 h 3784177"/>
              <a:gd name="connsiteX52" fmla="*/ 4032171 w 8037833"/>
              <a:gd name="connsiteY52" fmla="*/ 3745523 h 3784177"/>
              <a:gd name="connsiteX53" fmla="*/ 4031335 w 8037833"/>
              <a:gd name="connsiteY53" fmla="*/ 3747479 h 3784177"/>
              <a:gd name="connsiteX54" fmla="*/ 3985774 w 8037833"/>
              <a:gd name="connsiteY54" fmla="*/ 3736547 h 3784177"/>
              <a:gd name="connsiteX55" fmla="*/ 3979769 w 8037833"/>
              <a:gd name="connsiteY55" fmla="*/ 3738769 h 3784177"/>
              <a:gd name="connsiteX56" fmla="*/ 3950014 w 8037833"/>
              <a:gd name="connsiteY56" fmla="*/ 3726942 h 3784177"/>
              <a:gd name="connsiteX57" fmla="*/ 3934671 w 8037833"/>
              <a:gd name="connsiteY57" fmla="*/ 3723339 h 3784177"/>
              <a:gd name="connsiteX58" fmla="*/ 3930274 w 8037833"/>
              <a:gd name="connsiteY58" fmla="*/ 3717148 h 3784177"/>
              <a:gd name="connsiteX59" fmla="*/ 3907660 w 8037833"/>
              <a:gd name="connsiteY59" fmla="*/ 3714456 h 3784177"/>
              <a:gd name="connsiteX60" fmla="*/ 3905087 w 8037833"/>
              <a:gd name="connsiteY60" fmla="*/ 3716098 h 3784177"/>
              <a:gd name="connsiteX61" fmla="*/ 3886347 w 8037833"/>
              <a:gd name="connsiteY61" fmla="*/ 3706620 h 3784177"/>
              <a:gd name="connsiteX62" fmla="*/ 3870533 w 8037833"/>
              <a:gd name="connsiteY62" fmla="*/ 3689905 h 3784177"/>
              <a:gd name="connsiteX63" fmla="*/ 3678563 w 8037833"/>
              <a:gd name="connsiteY63" fmla="*/ 3694486 h 3784177"/>
              <a:gd name="connsiteX64" fmla="*/ 3524121 w 8037833"/>
              <a:gd name="connsiteY64" fmla="*/ 3642736 h 3784177"/>
              <a:gd name="connsiteX65" fmla="*/ 3373519 w 8037833"/>
              <a:gd name="connsiteY65" fmla="*/ 3665785 h 3784177"/>
              <a:gd name="connsiteX66" fmla="*/ 3114267 w 8037833"/>
              <a:gd name="connsiteY66" fmla="*/ 3638983 h 3784177"/>
              <a:gd name="connsiteX67" fmla="*/ 2989722 w 8037833"/>
              <a:gd name="connsiteY67" fmla="*/ 3623230 h 3784177"/>
              <a:gd name="connsiteX68" fmla="*/ 2965734 w 8037833"/>
              <a:gd name="connsiteY68" fmla="*/ 3635676 h 3784177"/>
              <a:gd name="connsiteX69" fmla="*/ 2961603 w 8037833"/>
              <a:gd name="connsiteY69" fmla="*/ 3638221 h 3784177"/>
              <a:gd name="connsiteX70" fmla="*/ 2944959 w 8037833"/>
              <a:gd name="connsiteY70" fmla="*/ 3639723 h 3784177"/>
              <a:gd name="connsiteX71" fmla="*/ 2940402 w 8037833"/>
              <a:gd name="connsiteY71" fmla="*/ 3651000 h 3784177"/>
              <a:gd name="connsiteX72" fmla="*/ 2915449 w 8037833"/>
              <a:gd name="connsiteY72" fmla="*/ 3661039 h 3784177"/>
              <a:gd name="connsiteX73" fmla="*/ 2884777 w 8037833"/>
              <a:gd name="connsiteY73" fmla="*/ 3660775 h 3784177"/>
              <a:gd name="connsiteX74" fmla="*/ 2739034 w 8037833"/>
              <a:gd name="connsiteY74" fmla="*/ 3647396 h 3784177"/>
              <a:gd name="connsiteX75" fmla="*/ 2651827 w 8037833"/>
              <a:gd name="connsiteY75" fmla="*/ 3646306 h 3784177"/>
              <a:gd name="connsiteX76" fmla="*/ 2618680 w 8037833"/>
              <a:gd name="connsiteY76" fmla="*/ 3656755 h 3784177"/>
              <a:gd name="connsiteX77" fmla="*/ 2572404 w 8037833"/>
              <a:gd name="connsiteY77" fmla="*/ 3664043 h 3784177"/>
              <a:gd name="connsiteX78" fmla="*/ 2423704 w 8037833"/>
              <a:gd name="connsiteY78" fmla="*/ 3658079 h 3784177"/>
              <a:gd name="connsiteX79" fmla="*/ 2301172 w 8037833"/>
              <a:gd name="connsiteY79" fmla="*/ 3663053 h 3784177"/>
              <a:gd name="connsiteX80" fmla="*/ 2238966 w 8037833"/>
              <a:gd name="connsiteY80" fmla="*/ 3668777 h 3784177"/>
              <a:gd name="connsiteX81" fmla="*/ 2082844 w 8037833"/>
              <a:gd name="connsiteY81" fmla="*/ 3631994 h 3784177"/>
              <a:gd name="connsiteX82" fmla="*/ 1938480 w 8037833"/>
              <a:gd name="connsiteY82" fmla="*/ 3601439 h 3784177"/>
              <a:gd name="connsiteX83" fmla="*/ 1900166 w 8037833"/>
              <a:gd name="connsiteY83" fmla="*/ 3609358 h 3784177"/>
              <a:gd name="connsiteX84" fmla="*/ 1787830 w 8037833"/>
              <a:gd name="connsiteY84" fmla="*/ 3633173 h 3784177"/>
              <a:gd name="connsiteX85" fmla="*/ 1734224 w 8037833"/>
              <a:gd name="connsiteY85" fmla="*/ 3655593 h 3784177"/>
              <a:gd name="connsiteX86" fmla="*/ 1664576 w 8037833"/>
              <a:gd name="connsiteY86" fmla="*/ 3638572 h 3784177"/>
              <a:gd name="connsiteX87" fmla="*/ 1577459 w 8037833"/>
              <a:gd name="connsiteY87" fmla="*/ 3658824 h 3784177"/>
              <a:gd name="connsiteX88" fmla="*/ 1527269 w 8037833"/>
              <a:gd name="connsiteY88" fmla="*/ 3663088 h 3784177"/>
              <a:gd name="connsiteX89" fmla="*/ 1390118 w 8037833"/>
              <a:gd name="connsiteY89" fmla="*/ 3682789 h 3784177"/>
              <a:gd name="connsiteX90" fmla="*/ 1252698 w 8037833"/>
              <a:gd name="connsiteY90" fmla="*/ 3708662 h 3784177"/>
              <a:gd name="connsiteX91" fmla="*/ 1171039 w 8037833"/>
              <a:gd name="connsiteY91" fmla="*/ 3758642 h 3784177"/>
              <a:gd name="connsiteX92" fmla="*/ 1058106 w 8037833"/>
              <a:gd name="connsiteY92" fmla="*/ 3776166 h 3784177"/>
              <a:gd name="connsiteX93" fmla="*/ 1039167 w 8037833"/>
              <a:gd name="connsiteY93" fmla="*/ 3784177 h 3784177"/>
              <a:gd name="connsiteX94" fmla="*/ 989223 w 8037833"/>
              <a:gd name="connsiteY94" fmla="*/ 3770303 h 3784177"/>
              <a:gd name="connsiteX95" fmla="*/ 907906 w 8037833"/>
              <a:gd name="connsiteY95" fmla="*/ 3757678 h 3784177"/>
              <a:gd name="connsiteX96" fmla="*/ 825226 w 8037833"/>
              <a:gd name="connsiteY96" fmla="*/ 3726369 h 3784177"/>
              <a:gd name="connsiteX97" fmla="*/ 722264 w 8037833"/>
              <a:gd name="connsiteY97" fmla="*/ 3747612 h 3784177"/>
              <a:gd name="connsiteX98" fmla="*/ 659460 w 8037833"/>
              <a:gd name="connsiteY98" fmla="*/ 3740429 h 3784177"/>
              <a:gd name="connsiteX99" fmla="*/ 556552 w 8037833"/>
              <a:gd name="connsiteY99" fmla="*/ 3739124 h 3784177"/>
              <a:gd name="connsiteX100" fmla="*/ 385384 w 8037833"/>
              <a:gd name="connsiteY100" fmla="*/ 3726388 h 3784177"/>
              <a:gd name="connsiteX101" fmla="*/ 339711 w 8037833"/>
              <a:gd name="connsiteY101" fmla="*/ 3718242 h 3784177"/>
              <a:gd name="connsiteX102" fmla="*/ 222239 w 8037833"/>
              <a:gd name="connsiteY102" fmla="*/ 3672335 h 3784177"/>
              <a:gd name="connsiteX103" fmla="*/ 163578 w 8037833"/>
              <a:gd name="connsiteY103" fmla="*/ 3656292 h 3784177"/>
              <a:gd name="connsiteX104" fmla="*/ 72220 w 8037833"/>
              <a:gd name="connsiteY104" fmla="*/ 3645272 h 3784177"/>
              <a:gd name="connsiteX105" fmla="*/ 44395 w 8037833"/>
              <a:gd name="connsiteY105" fmla="*/ 3639455 h 3784177"/>
              <a:gd name="connsiteX106" fmla="*/ 1962 w 8037833"/>
              <a:gd name="connsiteY106" fmla="*/ 3635948 h 3784177"/>
              <a:gd name="connsiteX107" fmla="*/ 0 w 8037833"/>
              <a:gd name="connsiteY107" fmla="*/ 3635261 h 3784177"/>
              <a:gd name="connsiteX108" fmla="*/ 0 w 8037833"/>
              <a:gd name="connsiteY108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704841 h 3784177"/>
              <a:gd name="connsiteX45" fmla="*/ 4201632 w 8037833"/>
              <a:gd name="connsiteY45" fmla="*/ 3702602 h 3784177"/>
              <a:gd name="connsiteX46" fmla="*/ 4191289 w 8037833"/>
              <a:gd name="connsiteY46" fmla="*/ 3702380 h 3784177"/>
              <a:gd name="connsiteX47" fmla="*/ 4191039 w 8037833"/>
              <a:gd name="connsiteY47" fmla="*/ 3702831 h 3784177"/>
              <a:gd name="connsiteX48" fmla="*/ 4181340 w 8037833"/>
              <a:gd name="connsiteY48" fmla="*/ 3701729 h 3784177"/>
              <a:gd name="connsiteX49" fmla="*/ 4133816 w 8037833"/>
              <a:gd name="connsiteY49" fmla="*/ 3690565 h 3784177"/>
              <a:gd name="connsiteX50" fmla="*/ 4071732 w 8037833"/>
              <a:gd name="connsiteY50" fmla="*/ 3732513 h 3784177"/>
              <a:gd name="connsiteX51" fmla="*/ 4045924 w 8037833"/>
              <a:gd name="connsiteY51" fmla="*/ 3739404 h 3784177"/>
              <a:gd name="connsiteX52" fmla="*/ 4032171 w 8037833"/>
              <a:gd name="connsiteY52" fmla="*/ 3745523 h 3784177"/>
              <a:gd name="connsiteX53" fmla="*/ 4031335 w 8037833"/>
              <a:gd name="connsiteY53" fmla="*/ 3747479 h 3784177"/>
              <a:gd name="connsiteX54" fmla="*/ 3985774 w 8037833"/>
              <a:gd name="connsiteY54" fmla="*/ 3736547 h 3784177"/>
              <a:gd name="connsiteX55" fmla="*/ 3979769 w 8037833"/>
              <a:gd name="connsiteY55" fmla="*/ 3738769 h 3784177"/>
              <a:gd name="connsiteX56" fmla="*/ 3950014 w 8037833"/>
              <a:gd name="connsiteY56" fmla="*/ 3726942 h 3784177"/>
              <a:gd name="connsiteX57" fmla="*/ 3934671 w 8037833"/>
              <a:gd name="connsiteY57" fmla="*/ 3723339 h 3784177"/>
              <a:gd name="connsiteX58" fmla="*/ 3930274 w 8037833"/>
              <a:gd name="connsiteY58" fmla="*/ 3717148 h 3784177"/>
              <a:gd name="connsiteX59" fmla="*/ 3907660 w 8037833"/>
              <a:gd name="connsiteY59" fmla="*/ 3714456 h 3784177"/>
              <a:gd name="connsiteX60" fmla="*/ 3905087 w 8037833"/>
              <a:gd name="connsiteY60" fmla="*/ 3716098 h 3784177"/>
              <a:gd name="connsiteX61" fmla="*/ 3886347 w 8037833"/>
              <a:gd name="connsiteY61" fmla="*/ 3706620 h 3784177"/>
              <a:gd name="connsiteX62" fmla="*/ 3870533 w 8037833"/>
              <a:gd name="connsiteY62" fmla="*/ 3689905 h 3784177"/>
              <a:gd name="connsiteX63" fmla="*/ 3678563 w 8037833"/>
              <a:gd name="connsiteY63" fmla="*/ 3694486 h 3784177"/>
              <a:gd name="connsiteX64" fmla="*/ 3524121 w 8037833"/>
              <a:gd name="connsiteY64" fmla="*/ 3642736 h 3784177"/>
              <a:gd name="connsiteX65" fmla="*/ 3373519 w 8037833"/>
              <a:gd name="connsiteY65" fmla="*/ 3665785 h 3784177"/>
              <a:gd name="connsiteX66" fmla="*/ 3114267 w 8037833"/>
              <a:gd name="connsiteY66" fmla="*/ 3638983 h 3784177"/>
              <a:gd name="connsiteX67" fmla="*/ 2989722 w 8037833"/>
              <a:gd name="connsiteY67" fmla="*/ 3623230 h 3784177"/>
              <a:gd name="connsiteX68" fmla="*/ 2965734 w 8037833"/>
              <a:gd name="connsiteY68" fmla="*/ 3635676 h 3784177"/>
              <a:gd name="connsiteX69" fmla="*/ 2961603 w 8037833"/>
              <a:gd name="connsiteY69" fmla="*/ 3638221 h 3784177"/>
              <a:gd name="connsiteX70" fmla="*/ 2944959 w 8037833"/>
              <a:gd name="connsiteY70" fmla="*/ 3639723 h 3784177"/>
              <a:gd name="connsiteX71" fmla="*/ 2940402 w 8037833"/>
              <a:gd name="connsiteY71" fmla="*/ 3651000 h 3784177"/>
              <a:gd name="connsiteX72" fmla="*/ 2915449 w 8037833"/>
              <a:gd name="connsiteY72" fmla="*/ 3661039 h 3784177"/>
              <a:gd name="connsiteX73" fmla="*/ 2884777 w 8037833"/>
              <a:gd name="connsiteY73" fmla="*/ 3660775 h 3784177"/>
              <a:gd name="connsiteX74" fmla="*/ 2739034 w 8037833"/>
              <a:gd name="connsiteY74" fmla="*/ 3647396 h 3784177"/>
              <a:gd name="connsiteX75" fmla="*/ 2651827 w 8037833"/>
              <a:gd name="connsiteY75" fmla="*/ 3646306 h 3784177"/>
              <a:gd name="connsiteX76" fmla="*/ 2618680 w 8037833"/>
              <a:gd name="connsiteY76" fmla="*/ 3656755 h 3784177"/>
              <a:gd name="connsiteX77" fmla="*/ 2572404 w 8037833"/>
              <a:gd name="connsiteY77" fmla="*/ 3664043 h 3784177"/>
              <a:gd name="connsiteX78" fmla="*/ 2423704 w 8037833"/>
              <a:gd name="connsiteY78" fmla="*/ 3658079 h 3784177"/>
              <a:gd name="connsiteX79" fmla="*/ 2301172 w 8037833"/>
              <a:gd name="connsiteY79" fmla="*/ 3663053 h 3784177"/>
              <a:gd name="connsiteX80" fmla="*/ 2238966 w 8037833"/>
              <a:gd name="connsiteY80" fmla="*/ 3668777 h 3784177"/>
              <a:gd name="connsiteX81" fmla="*/ 2082844 w 8037833"/>
              <a:gd name="connsiteY81" fmla="*/ 3631994 h 3784177"/>
              <a:gd name="connsiteX82" fmla="*/ 1938480 w 8037833"/>
              <a:gd name="connsiteY82" fmla="*/ 3601439 h 3784177"/>
              <a:gd name="connsiteX83" fmla="*/ 1900166 w 8037833"/>
              <a:gd name="connsiteY83" fmla="*/ 3609358 h 3784177"/>
              <a:gd name="connsiteX84" fmla="*/ 1787830 w 8037833"/>
              <a:gd name="connsiteY84" fmla="*/ 3633173 h 3784177"/>
              <a:gd name="connsiteX85" fmla="*/ 1734224 w 8037833"/>
              <a:gd name="connsiteY85" fmla="*/ 3655593 h 3784177"/>
              <a:gd name="connsiteX86" fmla="*/ 1664576 w 8037833"/>
              <a:gd name="connsiteY86" fmla="*/ 3638572 h 3784177"/>
              <a:gd name="connsiteX87" fmla="*/ 1577459 w 8037833"/>
              <a:gd name="connsiteY87" fmla="*/ 3658824 h 3784177"/>
              <a:gd name="connsiteX88" fmla="*/ 1527269 w 8037833"/>
              <a:gd name="connsiteY88" fmla="*/ 3663088 h 3784177"/>
              <a:gd name="connsiteX89" fmla="*/ 1390118 w 8037833"/>
              <a:gd name="connsiteY89" fmla="*/ 3682789 h 3784177"/>
              <a:gd name="connsiteX90" fmla="*/ 1252698 w 8037833"/>
              <a:gd name="connsiteY90" fmla="*/ 3708662 h 3784177"/>
              <a:gd name="connsiteX91" fmla="*/ 1171039 w 8037833"/>
              <a:gd name="connsiteY91" fmla="*/ 3758642 h 3784177"/>
              <a:gd name="connsiteX92" fmla="*/ 1058106 w 8037833"/>
              <a:gd name="connsiteY92" fmla="*/ 3776166 h 3784177"/>
              <a:gd name="connsiteX93" fmla="*/ 1039167 w 8037833"/>
              <a:gd name="connsiteY93" fmla="*/ 3784177 h 3784177"/>
              <a:gd name="connsiteX94" fmla="*/ 989223 w 8037833"/>
              <a:gd name="connsiteY94" fmla="*/ 3770303 h 3784177"/>
              <a:gd name="connsiteX95" fmla="*/ 907906 w 8037833"/>
              <a:gd name="connsiteY95" fmla="*/ 3757678 h 3784177"/>
              <a:gd name="connsiteX96" fmla="*/ 825226 w 8037833"/>
              <a:gd name="connsiteY96" fmla="*/ 3726369 h 3784177"/>
              <a:gd name="connsiteX97" fmla="*/ 722264 w 8037833"/>
              <a:gd name="connsiteY97" fmla="*/ 3747612 h 3784177"/>
              <a:gd name="connsiteX98" fmla="*/ 659460 w 8037833"/>
              <a:gd name="connsiteY98" fmla="*/ 3740429 h 3784177"/>
              <a:gd name="connsiteX99" fmla="*/ 556552 w 8037833"/>
              <a:gd name="connsiteY99" fmla="*/ 3739124 h 3784177"/>
              <a:gd name="connsiteX100" fmla="*/ 385384 w 8037833"/>
              <a:gd name="connsiteY100" fmla="*/ 3726388 h 3784177"/>
              <a:gd name="connsiteX101" fmla="*/ 339711 w 8037833"/>
              <a:gd name="connsiteY101" fmla="*/ 3718242 h 3784177"/>
              <a:gd name="connsiteX102" fmla="*/ 222239 w 8037833"/>
              <a:gd name="connsiteY102" fmla="*/ 3672335 h 3784177"/>
              <a:gd name="connsiteX103" fmla="*/ 163578 w 8037833"/>
              <a:gd name="connsiteY103" fmla="*/ 3656292 h 3784177"/>
              <a:gd name="connsiteX104" fmla="*/ 72220 w 8037833"/>
              <a:gd name="connsiteY104" fmla="*/ 3645272 h 3784177"/>
              <a:gd name="connsiteX105" fmla="*/ 44395 w 8037833"/>
              <a:gd name="connsiteY105" fmla="*/ 3639455 h 3784177"/>
              <a:gd name="connsiteX106" fmla="*/ 1962 w 8037833"/>
              <a:gd name="connsiteY106" fmla="*/ 3635948 h 3784177"/>
              <a:gd name="connsiteX107" fmla="*/ 0 w 8037833"/>
              <a:gd name="connsiteY107" fmla="*/ 3635261 h 3784177"/>
              <a:gd name="connsiteX108" fmla="*/ 0 w 8037833"/>
              <a:gd name="connsiteY108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704841 h 3784177"/>
              <a:gd name="connsiteX45" fmla="*/ 4201632 w 8037833"/>
              <a:gd name="connsiteY45" fmla="*/ 3702602 h 3784177"/>
              <a:gd name="connsiteX46" fmla="*/ 4191289 w 8037833"/>
              <a:gd name="connsiteY46" fmla="*/ 3702380 h 3784177"/>
              <a:gd name="connsiteX47" fmla="*/ 4191039 w 8037833"/>
              <a:gd name="connsiteY47" fmla="*/ 3702831 h 3784177"/>
              <a:gd name="connsiteX48" fmla="*/ 4181340 w 8037833"/>
              <a:gd name="connsiteY48" fmla="*/ 3701729 h 3784177"/>
              <a:gd name="connsiteX49" fmla="*/ 4133816 w 8037833"/>
              <a:gd name="connsiteY49" fmla="*/ 3690565 h 3784177"/>
              <a:gd name="connsiteX50" fmla="*/ 4071732 w 8037833"/>
              <a:gd name="connsiteY50" fmla="*/ 3732513 h 3784177"/>
              <a:gd name="connsiteX51" fmla="*/ 4045924 w 8037833"/>
              <a:gd name="connsiteY51" fmla="*/ 3739404 h 3784177"/>
              <a:gd name="connsiteX52" fmla="*/ 4032171 w 8037833"/>
              <a:gd name="connsiteY52" fmla="*/ 3745523 h 3784177"/>
              <a:gd name="connsiteX53" fmla="*/ 4031335 w 8037833"/>
              <a:gd name="connsiteY53" fmla="*/ 3747479 h 3784177"/>
              <a:gd name="connsiteX54" fmla="*/ 3985774 w 8037833"/>
              <a:gd name="connsiteY54" fmla="*/ 3736547 h 3784177"/>
              <a:gd name="connsiteX55" fmla="*/ 3979769 w 8037833"/>
              <a:gd name="connsiteY55" fmla="*/ 3738769 h 3784177"/>
              <a:gd name="connsiteX56" fmla="*/ 3950014 w 8037833"/>
              <a:gd name="connsiteY56" fmla="*/ 3726942 h 3784177"/>
              <a:gd name="connsiteX57" fmla="*/ 3934671 w 8037833"/>
              <a:gd name="connsiteY57" fmla="*/ 3723339 h 3784177"/>
              <a:gd name="connsiteX58" fmla="*/ 3930274 w 8037833"/>
              <a:gd name="connsiteY58" fmla="*/ 3717148 h 3784177"/>
              <a:gd name="connsiteX59" fmla="*/ 3907660 w 8037833"/>
              <a:gd name="connsiteY59" fmla="*/ 3714456 h 3784177"/>
              <a:gd name="connsiteX60" fmla="*/ 3905087 w 8037833"/>
              <a:gd name="connsiteY60" fmla="*/ 3716098 h 3784177"/>
              <a:gd name="connsiteX61" fmla="*/ 3886347 w 8037833"/>
              <a:gd name="connsiteY61" fmla="*/ 3706620 h 3784177"/>
              <a:gd name="connsiteX62" fmla="*/ 3870533 w 8037833"/>
              <a:gd name="connsiteY62" fmla="*/ 3689905 h 3784177"/>
              <a:gd name="connsiteX63" fmla="*/ 3678563 w 8037833"/>
              <a:gd name="connsiteY63" fmla="*/ 3694486 h 3784177"/>
              <a:gd name="connsiteX64" fmla="*/ 3524121 w 8037833"/>
              <a:gd name="connsiteY64" fmla="*/ 3642736 h 3784177"/>
              <a:gd name="connsiteX65" fmla="*/ 3373519 w 8037833"/>
              <a:gd name="connsiteY65" fmla="*/ 3665785 h 3784177"/>
              <a:gd name="connsiteX66" fmla="*/ 3114267 w 8037833"/>
              <a:gd name="connsiteY66" fmla="*/ 3638983 h 3784177"/>
              <a:gd name="connsiteX67" fmla="*/ 2989722 w 8037833"/>
              <a:gd name="connsiteY67" fmla="*/ 3623230 h 3784177"/>
              <a:gd name="connsiteX68" fmla="*/ 2965734 w 8037833"/>
              <a:gd name="connsiteY68" fmla="*/ 3635676 h 3784177"/>
              <a:gd name="connsiteX69" fmla="*/ 2961603 w 8037833"/>
              <a:gd name="connsiteY69" fmla="*/ 3638221 h 3784177"/>
              <a:gd name="connsiteX70" fmla="*/ 2944959 w 8037833"/>
              <a:gd name="connsiteY70" fmla="*/ 3639723 h 3784177"/>
              <a:gd name="connsiteX71" fmla="*/ 2940402 w 8037833"/>
              <a:gd name="connsiteY71" fmla="*/ 3651000 h 3784177"/>
              <a:gd name="connsiteX72" fmla="*/ 2915449 w 8037833"/>
              <a:gd name="connsiteY72" fmla="*/ 3661039 h 3784177"/>
              <a:gd name="connsiteX73" fmla="*/ 2884777 w 8037833"/>
              <a:gd name="connsiteY73" fmla="*/ 3660775 h 3784177"/>
              <a:gd name="connsiteX74" fmla="*/ 2739034 w 8037833"/>
              <a:gd name="connsiteY74" fmla="*/ 3647396 h 3784177"/>
              <a:gd name="connsiteX75" fmla="*/ 2651827 w 8037833"/>
              <a:gd name="connsiteY75" fmla="*/ 3646306 h 3784177"/>
              <a:gd name="connsiteX76" fmla="*/ 2618680 w 8037833"/>
              <a:gd name="connsiteY76" fmla="*/ 3656755 h 3784177"/>
              <a:gd name="connsiteX77" fmla="*/ 2572404 w 8037833"/>
              <a:gd name="connsiteY77" fmla="*/ 3664043 h 3784177"/>
              <a:gd name="connsiteX78" fmla="*/ 2423704 w 8037833"/>
              <a:gd name="connsiteY78" fmla="*/ 3658079 h 3784177"/>
              <a:gd name="connsiteX79" fmla="*/ 2301172 w 8037833"/>
              <a:gd name="connsiteY79" fmla="*/ 3663053 h 3784177"/>
              <a:gd name="connsiteX80" fmla="*/ 2238966 w 8037833"/>
              <a:gd name="connsiteY80" fmla="*/ 3668777 h 3784177"/>
              <a:gd name="connsiteX81" fmla="*/ 2082844 w 8037833"/>
              <a:gd name="connsiteY81" fmla="*/ 3631994 h 3784177"/>
              <a:gd name="connsiteX82" fmla="*/ 1938480 w 8037833"/>
              <a:gd name="connsiteY82" fmla="*/ 3601439 h 3784177"/>
              <a:gd name="connsiteX83" fmla="*/ 1900166 w 8037833"/>
              <a:gd name="connsiteY83" fmla="*/ 3609358 h 3784177"/>
              <a:gd name="connsiteX84" fmla="*/ 1787830 w 8037833"/>
              <a:gd name="connsiteY84" fmla="*/ 3633173 h 3784177"/>
              <a:gd name="connsiteX85" fmla="*/ 1734224 w 8037833"/>
              <a:gd name="connsiteY85" fmla="*/ 3655593 h 3784177"/>
              <a:gd name="connsiteX86" fmla="*/ 1664576 w 8037833"/>
              <a:gd name="connsiteY86" fmla="*/ 3638572 h 3784177"/>
              <a:gd name="connsiteX87" fmla="*/ 1577459 w 8037833"/>
              <a:gd name="connsiteY87" fmla="*/ 3658824 h 3784177"/>
              <a:gd name="connsiteX88" fmla="*/ 1527269 w 8037833"/>
              <a:gd name="connsiteY88" fmla="*/ 3663088 h 3784177"/>
              <a:gd name="connsiteX89" fmla="*/ 1390118 w 8037833"/>
              <a:gd name="connsiteY89" fmla="*/ 3682789 h 3784177"/>
              <a:gd name="connsiteX90" fmla="*/ 1252698 w 8037833"/>
              <a:gd name="connsiteY90" fmla="*/ 3708662 h 3784177"/>
              <a:gd name="connsiteX91" fmla="*/ 1171039 w 8037833"/>
              <a:gd name="connsiteY91" fmla="*/ 3758642 h 3784177"/>
              <a:gd name="connsiteX92" fmla="*/ 1058106 w 8037833"/>
              <a:gd name="connsiteY92" fmla="*/ 3776166 h 3784177"/>
              <a:gd name="connsiteX93" fmla="*/ 1039167 w 8037833"/>
              <a:gd name="connsiteY93" fmla="*/ 3784177 h 3784177"/>
              <a:gd name="connsiteX94" fmla="*/ 989223 w 8037833"/>
              <a:gd name="connsiteY94" fmla="*/ 3770303 h 3784177"/>
              <a:gd name="connsiteX95" fmla="*/ 907906 w 8037833"/>
              <a:gd name="connsiteY95" fmla="*/ 3757678 h 3784177"/>
              <a:gd name="connsiteX96" fmla="*/ 825226 w 8037833"/>
              <a:gd name="connsiteY96" fmla="*/ 3726369 h 3784177"/>
              <a:gd name="connsiteX97" fmla="*/ 722264 w 8037833"/>
              <a:gd name="connsiteY97" fmla="*/ 3747612 h 3784177"/>
              <a:gd name="connsiteX98" fmla="*/ 659460 w 8037833"/>
              <a:gd name="connsiteY98" fmla="*/ 3740429 h 3784177"/>
              <a:gd name="connsiteX99" fmla="*/ 556552 w 8037833"/>
              <a:gd name="connsiteY99" fmla="*/ 3739124 h 3784177"/>
              <a:gd name="connsiteX100" fmla="*/ 385384 w 8037833"/>
              <a:gd name="connsiteY100" fmla="*/ 3726388 h 3784177"/>
              <a:gd name="connsiteX101" fmla="*/ 339711 w 8037833"/>
              <a:gd name="connsiteY101" fmla="*/ 3718242 h 3784177"/>
              <a:gd name="connsiteX102" fmla="*/ 222239 w 8037833"/>
              <a:gd name="connsiteY102" fmla="*/ 3672335 h 3784177"/>
              <a:gd name="connsiteX103" fmla="*/ 163578 w 8037833"/>
              <a:gd name="connsiteY103" fmla="*/ 3656292 h 3784177"/>
              <a:gd name="connsiteX104" fmla="*/ 72220 w 8037833"/>
              <a:gd name="connsiteY104" fmla="*/ 3645272 h 3784177"/>
              <a:gd name="connsiteX105" fmla="*/ 44395 w 8037833"/>
              <a:gd name="connsiteY105" fmla="*/ 3639455 h 3784177"/>
              <a:gd name="connsiteX106" fmla="*/ 1962 w 8037833"/>
              <a:gd name="connsiteY106" fmla="*/ 3635948 h 3784177"/>
              <a:gd name="connsiteX107" fmla="*/ 0 w 8037833"/>
              <a:gd name="connsiteY107" fmla="*/ 3635261 h 3784177"/>
              <a:gd name="connsiteX108" fmla="*/ 0 w 8037833"/>
              <a:gd name="connsiteY108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704841 h 3784177"/>
              <a:gd name="connsiteX45" fmla="*/ 4201632 w 8037833"/>
              <a:gd name="connsiteY45" fmla="*/ 3702602 h 3784177"/>
              <a:gd name="connsiteX46" fmla="*/ 4191289 w 8037833"/>
              <a:gd name="connsiteY46" fmla="*/ 3702380 h 3784177"/>
              <a:gd name="connsiteX47" fmla="*/ 4191039 w 8037833"/>
              <a:gd name="connsiteY47" fmla="*/ 3702831 h 3784177"/>
              <a:gd name="connsiteX48" fmla="*/ 4181340 w 8037833"/>
              <a:gd name="connsiteY48" fmla="*/ 3701729 h 3784177"/>
              <a:gd name="connsiteX49" fmla="*/ 4133816 w 8037833"/>
              <a:gd name="connsiteY49" fmla="*/ 3690565 h 3784177"/>
              <a:gd name="connsiteX50" fmla="*/ 4071732 w 8037833"/>
              <a:gd name="connsiteY50" fmla="*/ 3732513 h 3784177"/>
              <a:gd name="connsiteX51" fmla="*/ 4045924 w 8037833"/>
              <a:gd name="connsiteY51" fmla="*/ 3739404 h 3784177"/>
              <a:gd name="connsiteX52" fmla="*/ 4032171 w 8037833"/>
              <a:gd name="connsiteY52" fmla="*/ 3745523 h 3784177"/>
              <a:gd name="connsiteX53" fmla="*/ 4031335 w 8037833"/>
              <a:gd name="connsiteY53" fmla="*/ 3747479 h 3784177"/>
              <a:gd name="connsiteX54" fmla="*/ 3985774 w 8037833"/>
              <a:gd name="connsiteY54" fmla="*/ 3736547 h 3784177"/>
              <a:gd name="connsiteX55" fmla="*/ 3979769 w 8037833"/>
              <a:gd name="connsiteY55" fmla="*/ 3738769 h 3784177"/>
              <a:gd name="connsiteX56" fmla="*/ 3950014 w 8037833"/>
              <a:gd name="connsiteY56" fmla="*/ 3726942 h 3784177"/>
              <a:gd name="connsiteX57" fmla="*/ 3934671 w 8037833"/>
              <a:gd name="connsiteY57" fmla="*/ 3723339 h 3784177"/>
              <a:gd name="connsiteX58" fmla="*/ 3930274 w 8037833"/>
              <a:gd name="connsiteY58" fmla="*/ 3717148 h 3784177"/>
              <a:gd name="connsiteX59" fmla="*/ 3907660 w 8037833"/>
              <a:gd name="connsiteY59" fmla="*/ 3714456 h 3784177"/>
              <a:gd name="connsiteX60" fmla="*/ 3905087 w 8037833"/>
              <a:gd name="connsiteY60" fmla="*/ 3716098 h 3784177"/>
              <a:gd name="connsiteX61" fmla="*/ 3886347 w 8037833"/>
              <a:gd name="connsiteY61" fmla="*/ 3706620 h 3784177"/>
              <a:gd name="connsiteX62" fmla="*/ 3870533 w 8037833"/>
              <a:gd name="connsiteY62" fmla="*/ 3689905 h 3784177"/>
              <a:gd name="connsiteX63" fmla="*/ 3678563 w 8037833"/>
              <a:gd name="connsiteY63" fmla="*/ 3694486 h 3784177"/>
              <a:gd name="connsiteX64" fmla="*/ 3524121 w 8037833"/>
              <a:gd name="connsiteY64" fmla="*/ 3642736 h 3784177"/>
              <a:gd name="connsiteX65" fmla="*/ 3373519 w 8037833"/>
              <a:gd name="connsiteY65" fmla="*/ 3665785 h 3784177"/>
              <a:gd name="connsiteX66" fmla="*/ 3114267 w 8037833"/>
              <a:gd name="connsiteY66" fmla="*/ 3638983 h 3784177"/>
              <a:gd name="connsiteX67" fmla="*/ 2989722 w 8037833"/>
              <a:gd name="connsiteY67" fmla="*/ 3623230 h 3784177"/>
              <a:gd name="connsiteX68" fmla="*/ 2965734 w 8037833"/>
              <a:gd name="connsiteY68" fmla="*/ 3635676 h 3784177"/>
              <a:gd name="connsiteX69" fmla="*/ 2961603 w 8037833"/>
              <a:gd name="connsiteY69" fmla="*/ 3638221 h 3784177"/>
              <a:gd name="connsiteX70" fmla="*/ 2944959 w 8037833"/>
              <a:gd name="connsiteY70" fmla="*/ 3639723 h 3784177"/>
              <a:gd name="connsiteX71" fmla="*/ 2940402 w 8037833"/>
              <a:gd name="connsiteY71" fmla="*/ 3651000 h 3784177"/>
              <a:gd name="connsiteX72" fmla="*/ 2884777 w 8037833"/>
              <a:gd name="connsiteY72" fmla="*/ 3660775 h 3784177"/>
              <a:gd name="connsiteX73" fmla="*/ 2739034 w 8037833"/>
              <a:gd name="connsiteY73" fmla="*/ 3647396 h 3784177"/>
              <a:gd name="connsiteX74" fmla="*/ 2651827 w 8037833"/>
              <a:gd name="connsiteY74" fmla="*/ 3646306 h 3784177"/>
              <a:gd name="connsiteX75" fmla="*/ 2618680 w 8037833"/>
              <a:gd name="connsiteY75" fmla="*/ 3656755 h 3784177"/>
              <a:gd name="connsiteX76" fmla="*/ 2572404 w 8037833"/>
              <a:gd name="connsiteY76" fmla="*/ 3664043 h 3784177"/>
              <a:gd name="connsiteX77" fmla="*/ 2423704 w 8037833"/>
              <a:gd name="connsiteY77" fmla="*/ 3658079 h 3784177"/>
              <a:gd name="connsiteX78" fmla="*/ 2301172 w 8037833"/>
              <a:gd name="connsiteY78" fmla="*/ 3663053 h 3784177"/>
              <a:gd name="connsiteX79" fmla="*/ 2238966 w 8037833"/>
              <a:gd name="connsiteY79" fmla="*/ 3668777 h 3784177"/>
              <a:gd name="connsiteX80" fmla="*/ 2082844 w 8037833"/>
              <a:gd name="connsiteY80" fmla="*/ 3631994 h 3784177"/>
              <a:gd name="connsiteX81" fmla="*/ 1938480 w 8037833"/>
              <a:gd name="connsiteY81" fmla="*/ 3601439 h 3784177"/>
              <a:gd name="connsiteX82" fmla="*/ 1900166 w 8037833"/>
              <a:gd name="connsiteY82" fmla="*/ 3609358 h 3784177"/>
              <a:gd name="connsiteX83" fmla="*/ 1787830 w 8037833"/>
              <a:gd name="connsiteY83" fmla="*/ 3633173 h 3784177"/>
              <a:gd name="connsiteX84" fmla="*/ 1734224 w 8037833"/>
              <a:gd name="connsiteY84" fmla="*/ 3655593 h 3784177"/>
              <a:gd name="connsiteX85" fmla="*/ 1664576 w 8037833"/>
              <a:gd name="connsiteY85" fmla="*/ 3638572 h 3784177"/>
              <a:gd name="connsiteX86" fmla="*/ 1577459 w 8037833"/>
              <a:gd name="connsiteY86" fmla="*/ 3658824 h 3784177"/>
              <a:gd name="connsiteX87" fmla="*/ 1527269 w 8037833"/>
              <a:gd name="connsiteY87" fmla="*/ 3663088 h 3784177"/>
              <a:gd name="connsiteX88" fmla="*/ 1390118 w 8037833"/>
              <a:gd name="connsiteY88" fmla="*/ 3682789 h 3784177"/>
              <a:gd name="connsiteX89" fmla="*/ 1252698 w 8037833"/>
              <a:gd name="connsiteY89" fmla="*/ 3708662 h 3784177"/>
              <a:gd name="connsiteX90" fmla="*/ 1171039 w 8037833"/>
              <a:gd name="connsiteY90" fmla="*/ 3758642 h 3784177"/>
              <a:gd name="connsiteX91" fmla="*/ 1058106 w 8037833"/>
              <a:gd name="connsiteY91" fmla="*/ 3776166 h 3784177"/>
              <a:gd name="connsiteX92" fmla="*/ 1039167 w 8037833"/>
              <a:gd name="connsiteY92" fmla="*/ 3784177 h 3784177"/>
              <a:gd name="connsiteX93" fmla="*/ 989223 w 8037833"/>
              <a:gd name="connsiteY93" fmla="*/ 3770303 h 3784177"/>
              <a:gd name="connsiteX94" fmla="*/ 907906 w 8037833"/>
              <a:gd name="connsiteY94" fmla="*/ 3757678 h 3784177"/>
              <a:gd name="connsiteX95" fmla="*/ 825226 w 8037833"/>
              <a:gd name="connsiteY95" fmla="*/ 3726369 h 3784177"/>
              <a:gd name="connsiteX96" fmla="*/ 722264 w 8037833"/>
              <a:gd name="connsiteY96" fmla="*/ 3747612 h 3784177"/>
              <a:gd name="connsiteX97" fmla="*/ 659460 w 8037833"/>
              <a:gd name="connsiteY97" fmla="*/ 3740429 h 3784177"/>
              <a:gd name="connsiteX98" fmla="*/ 556552 w 8037833"/>
              <a:gd name="connsiteY98" fmla="*/ 3739124 h 3784177"/>
              <a:gd name="connsiteX99" fmla="*/ 385384 w 8037833"/>
              <a:gd name="connsiteY99" fmla="*/ 3726388 h 3784177"/>
              <a:gd name="connsiteX100" fmla="*/ 339711 w 8037833"/>
              <a:gd name="connsiteY100" fmla="*/ 3718242 h 3784177"/>
              <a:gd name="connsiteX101" fmla="*/ 222239 w 8037833"/>
              <a:gd name="connsiteY101" fmla="*/ 3672335 h 3784177"/>
              <a:gd name="connsiteX102" fmla="*/ 163578 w 8037833"/>
              <a:gd name="connsiteY102" fmla="*/ 3656292 h 3784177"/>
              <a:gd name="connsiteX103" fmla="*/ 72220 w 8037833"/>
              <a:gd name="connsiteY103" fmla="*/ 3645272 h 3784177"/>
              <a:gd name="connsiteX104" fmla="*/ 44395 w 8037833"/>
              <a:gd name="connsiteY104" fmla="*/ 3639455 h 3784177"/>
              <a:gd name="connsiteX105" fmla="*/ 1962 w 8037833"/>
              <a:gd name="connsiteY105" fmla="*/ 3635948 h 3784177"/>
              <a:gd name="connsiteX106" fmla="*/ 0 w 8037833"/>
              <a:gd name="connsiteY106" fmla="*/ 3635261 h 3784177"/>
              <a:gd name="connsiteX107" fmla="*/ 0 w 8037833"/>
              <a:gd name="connsiteY107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704841 h 3784177"/>
              <a:gd name="connsiteX45" fmla="*/ 4201632 w 8037833"/>
              <a:gd name="connsiteY45" fmla="*/ 3702602 h 3784177"/>
              <a:gd name="connsiteX46" fmla="*/ 4191289 w 8037833"/>
              <a:gd name="connsiteY46" fmla="*/ 3702380 h 3784177"/>
              <a:gd name="connsiteX47" fmla="*/ 4191039 w 8037833"/>
              <a:gd name="connsiteY47" fmla="*/ 3702831 h 3784177"/>
              <a:gd name="connsiteX48" fmla="*/ 4181340 w 8037833"/>
              <a:gd name="connsiteY48" fmla="*/ 3701729 h 3784177"/>
              <a:gd name="connsiteX49" fmla="*/ 4133816 w 8037833"/>
              <a:gd name="connsiteY49" fmla="*/ 3690565 h 3784177"/>
              <a:gd name="connsiteX50" fmla="*/ 4071732 w 8037833"/>
              <a:gd name="connsiteY50" fmla="*/ 3732513 h 3784177"/>
              <a:gd name="connsiteX51" fmla="*/ 4045924 w 8037833"/>
              <a:gd name="connsiteY51" fmla="*/ 3739404 h 3784177"/>
              <a:gd name="connsiteX52" fmla="*/ 4032171 w 8037833"/>
              <a:gd name="connsiteY52" fmla="*/ 3745523 h 3784177"/>
              <a:gd name="connsiteX53" fmla="*/ 4011556 w 8037833"/>
              <a:gd name="connsiteY53" fmla="*/ 3729673 h 3784177"/>
              <a:gd name="connsiteX54" fmla="*/ 3985774 w 8037833"/>
              <a:gd name="connsiteY54" fmla="*/ 3736547 h 3784177"/>
              <a:gd name="connsiteX55" fmla="*/ 3979769 w 8037833"/>
              <a:gd name="connsiteY55" fmla="*/ 3738769 h 3784177"/>
              <a:gd name="connsiteX56" fmla="*/ 3950014 w 8037833"/>
              <a:gd name="connsiteY56" fmla="*/ 3726942 h 3784177"/>
              <a:gd name="connsiteX57" fmla="*/ 3934671 w 8037833"/>
              <a:gd name="connsiteY57" fmla="*/ 3723339 h 3784177"/>
              <a:gd name="connsiteX58" fmla="*/ 3930274 w 8037833"/>
              <a:gd name="connsiteY58" fmla="*/ 3717148 h 3784177"/>
              <a:gd name="connsiteX59" fmla="*/ 3907660 w 8037833"/>
              <a:gd name="connsiteY59" fmla="*/ 3714456 h 3784177"/>
              <a:gd name="connsiteX60" fmla="*/ 3905087 w 8037833"/>
              <a:gd name="connsiteY60" fmla="*/ 3716098 h 3784177"/>
              <a:gd name="connsiteX61" fmla="*/ 3886347 w 8037833"/>
              <a:gd name="connsiteY61" fmla="*/ 3706620 h 3784177"/>
              <a:gd name="connsiteX62" fmla="*/ 3870533 w 8037833"/>
              <a:gd name="connsiteY62" fmla="*/ 3689905 h 3784177"/>
              <a:gd name="connsiteX63" fmla="*/ 3678563 w 8037833"/>
              <a:gd name="connsiteY63" fmla="*/ 3694486 h 3784177"/>
              <a:gd name="connsiteX64" fmla="*/ 3524121 w 8037833"/>
              <a:gd name="connsiteY64" fmla="*/ 3642736 h 3784177"/>
              <a:gd name="connsiteX65" fmla="*/ 3373519 w 8037833"/>
              <a:gd name="connsiteY65" fmla="*/ 3665785 h 3784177"/>
              <a:gd name="connsiteX66" fmla="*/ 3114267 w 8037833"/>
              <a:gd name="connsiteY66" fmla="*/ 3638983 h 3784177"/>
              <a:gd name="connsiteX67" fmla="*/ 2989722 w 8037833"/>
              <a:gd name="connsiteY67" fmla="*/ 3623230 h 3784177"/>
              <a:gd name="connsiteX68" fmla="*/ 2965734 w 8037833"/>
              <a:gd name="connsiteY68" fmla="*/ 3635676 h 3784177"/>
              <a:gd name="connsiteX69" fmla="*/ 2961603 w 8037833"/>
              <a:gd name="connsiteY69" fmla="*/ 3638221 h 3784177"/>
              <a:gd name="connsiteX70" fmla="*/ 2944959 w 8037833"/>
              <a:gd name="connsiteY70" fmla="*/ 3639723 h 3784177"/>
              <a:gd name="connsiteX71" fmla="*/ 2940402 w 8037833"/>
              <a:gd name="connsiteY71" fmla="*/ 3651000 h 3784177"/>
              <a:gd name="connsiteX72" fmla="*/ 2884777 w 8037833"/>
              <a:gd name="connsiteY72" fmla="*/ 3660775 h 3784177"/>
              <a:gd name="connsiteX73" fmla="*/ 2739034 w 8037833"/>
              <a:gd name="connsiteY73" fmla="*/ 3647396 h 3784177"/>
              <a:gd name="connsiteX74" fmla="*/ 2651827 w 8037833"/>
              <a:gd name="connsiteY74" fmla="*/ 3646306 h 3784177"/>
              <a:gd name="connsiteX75" fmla="*/ 2618680 w 8037833"/>
              <a:gd name="connsiteY75" fmla="*/ 3656755 h 3784177"/>
              <a:gd name="connsiteX76" fmla="*/ 2572404 w 8037833"/>
              <a:gd name="connsiteY76" fmla="*/ 3664043 h 3784177"/>
              <a:gd name="connsiteX77" fmla="*/ 2423704 w 8037833"/>
              <a:gd name="connsiteY77" fmla="*/ 3658079 h 3784177"/>
              <a:gd name="connsiteX78" fmla="*/ 2301172 w 8037833"/>
              <a:gd name="connsiteY78" fmla="*/ 3663053 h 3784177"/>
              <a:gd name="connsiteX79" fmla="*/ 2238966 w 8037833"/>
              <a:gd name="connsiteY79" fmla="*/ 3668777 h 3784177"/>
              <a:gd name="connsiteX80" fmla="*/ 2082844 w 8037833"/>
              <a:gd name="connsiteY80" fmla="*/ 3631994 h 3784177"/>
              <a:gd name="connsiteX81" fmla="*/ 1938480 w 8037833"/>
              <a:gd name="connsiteY81" fmla="*/ 3601439 h 3784177"/>
              <a:gd name="connsiteX82" fmla="*/ 1900166 w 8037833"/>
              <a:gd name="connsiteY82" fmla="*/ 3609358 h 3784177"/>
              <a:gd name="connsiteX83" fmla="*/ 1787830 w 8037833"/>
              <a:gd name="connsiteY83" fmla="*/ 3633173 h 3784177"/>
              <a:gd name="connsiteX84" fmla="*/ 1734224 w 8037833"/>
              <a:gd name="connsiteY84" fmla="*/ 3655593 h 3784177"/>
              <a:gd name="connsiteX85" fmla="*/ 1664576 w 8037833"/>
              <a:gd name="connsiteY85" fmla="*/ 3638572 h 3784177"/>
              <a:gd name="connsiteX86" fmla="*/ 1577459 w 8037833"/>
              <a:gd name="connsiteY86" fmla="*/ 3658824 h 3784177"/>
              <a:gd name="connsiteX87" fmla="*/ 1527269 w 8037833"/>
              <a:gd name="connsiteY87" fmla="*/ 3663088 h 3784177"/>
              <a:gd name="connsiteX88" fmla="*/ 1390118 w 8037833"/>
              <a:gd name="connsiteY88" fmla="*/ 3682789 h 3784177"/>
              <a:gd name="connsiteX89" fmla="*/ 1252698 w 8037833"/>
              <a:gd name="connsiteY89" fmla="*/ 3708662 h 3784177"/>
              <a:gd name="connsiteX90" fmla="*/ 1171039 w 8037833"/>
              <a:gd name="connsiteY90" fmla="*/ 3758642 h 3784177"/>
              <a:gd name="connsiteX91" fmla="*/ 1058106 w 8037833"/>
              <a:gd name="connsiteY91" fmla="*/ 3776166 h 3784177"/>
              <a:gd name="connsiteX92" fmla="*/ 1039167 w 8037833"/>
              <a:gd name="connsiteY92" fmla="*/ 3784177 h 3784177"/>
              <a:gd name="connsiteX93" fmla="*/ 989223 w 8037833"/>
              <a:gd name="connsiteY93" fmla="*/ 3770303 h 3784177"/>
              <a:gd name="connsiteX94" fmla="*/ 907906 w 8037833"/>
              <a:gd name="connsiteY94" fmla="*/ 3757678 h 3784177"/>
              <a:gd name="connsiteX95" fmla="*/ 825226 w 8037833"/>
              <a:gd name="connsiteY95" fmla="*/ 3726369 h 3784177"/>
              <a:gd name="connsiteX96" fmla="*/ 722264 w 8037833"/>
              <a:gd name="connsiteY96" fmla="*/ 3747612 h 3784177"/>
              <a:gd name="connsiteX97" fmla="*/ 659460 w 8037833"/>
              <a:gd name="connsiteY97" fmla="*/ 3740429 h 3784177"/>
              <a:gd name="connsiteX98" fmla="*/ 556552 w 8037833"/>
              <a:gd name="connsiteY98" fmla="*/ 3739124 h 3784177"/>
              <a:gd name="connsiteX99" fmla="*/ 385384 w 8037833"/>
              <a:gd name="connsiteY99" fmla="*/ 3726388 h 3784177"/>
              <a:gd name="connsiteX100" fmla="*/ 339711 w 8037833"/>
              <a:gd name="connsiteY100" fmla="*/ 3718242 h 3784177"/>
              <a:gd name="connsiteX101" fmla="*/ 222239 w 8037833"/>
              <a:gd name="connsiteY101" fmla="*/ 3672335 h 3784177"/>
              <a:gd name="connsiteX102" fmla="*/ 163578 w 8037833"/>
              <a:gd name="connsiteY102" fmla="*/ 3656292 h 3784177"/>
              <a:gd name="connsiteX103" fmla="*/ 72220 w 8037833"/>
              <a:gd name="connsiteY103" fmla="*/ 3645272 h 3784177"/>
              <a:gd name="connsiteX104" fmla="*/ 44395 w 8037833"/>
              <a:gd name="connsiteY104" fmla="*/ 3639455 h 3784177"/>
              <a:gd name="connsiteX105" fmla="*/ 1962 w 8037833"/>
              <a:gd name="connsiteY105" fmla="*/ 3635948 h 3784177"/>
              <a:gd name="connsiteX106" fmla="*/ 0 w 8037833"/>
              <a:gd name="connsiteY106" fmla="*/ 3635261 h 3784177"/>
              <a:gd name="connsiteX107" fmla="*/ 0 w 8037833"/>
              <a:gd name="connsiteY107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704841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81340 w 8037833"/>
              <a:gd name="connsiteY47" fmla="*/ 3701729 h 3784177"/>
              <a:gd name="connsiteX48" fmla="*/ 4133816 w 8037833"/>
              <a:gd name="connsiteY48" fmla="*/ 3690565 h 3784177"/>
              <a:gd name="connsiteX49" fmla="*/ 4071732 w 8037833"/>
              <a:gd name="connsiteY49" fmla="*/ 3732513 h 3784177"/>
              <a:gd name="connsiteX50" fmla="*/ 4045924 w 8037833"/>
              <a:gd name="connsiteY50" fmla="*/ 3739404 h 3784177"/>
              <a:gd name="connsiteX51" fmla="*/ 4032171 w 8037833"/>
              <a:gd name="connsiteY51" fmla="*/ 3745523 h 3784177"/>
              <a:gd name="connsiteX52" fmla="*/ 4011556 w 8037833"/>
              <a:gd name="connsiteY52" fmla="*/ 3729673 h 3784177"/>
              <a:gd name="connsiteX53" fmla="*/ 3985774 w 8037833"/>
              <a:gd name="connsiteY53" fmla="*/ 3736547 h 3784177"/>
              <a:gd name="connsiteX54" fmla="*/ 3979769 w 8037833"/>
              <a:gd name="connsiteY54" fmla="*/ 3738769 h 3784177"/>
              <a:gd name="connsiteX55" fmla="*/ 3950014 w 8037833"/>
              <a:gd name="connsiteY55" fmla="*/ 3726942 h 3784177"/>
              <a:gd name="connsiteX56" fmla="*/ 3934671 w 8037833"/>
              <a:gd name="connsiteY56" fmla="*/ 3723339 h 3784177"/>
              <a:gd name="connsiteX57" fmla="*/ 3930274 w 8037833"/>
              <a:gd name="connsiteY57" fmla="*/ 3717148 h 3784177"/>
              <a:gd name="connsiteX58" fmla="*/ 3907660 w 8037833"/>
              <a:gd name="connsiteY58" fmla="*/ 3714456 h 3784177"/>
              <a:gd name="connsiteX59" fmla="*/ 3905087 w 8037833"/>
              <a:gd name="connsiteY59" fmla="*/ 3716098 h 3784177"/>
              <a:gd name="connsiteX60" fmla="*/ 3886347 w 8037833"/>
              <a:gd name="connsiteY60" fmla="*/ 3706620 h 3784177"/>
              <a:gd name="connsiteX61" fmla="*/ 3870533 w 8037833"/>
              <a:gd name="connsiteY61" fmla="*/ 3689905 h 3784177"/>
              <a:gd name="connsiteX62" fmla="*/ 3678563 w 8037833"/>
              <a:gd name="connsiteY62" fmla="*/ 3694486 h 3784177"/>
              <a:gd name="connsiteX63" fmla="*/ 3524121 w 8037833"/>
              <a:gd name="connsiteY63" fmla="*/ 3642736 h 3784177"/>
              <a:gd name="connsiteX64" fmla="*/ 3373519 w 8037833"/>
              <a:gd name="connsiteY64" fmla="*/ 3665785 h 3784177"/>
              <a:gd name="connsiteX65" fmla="*/ 3114267 w 8037833"/>
              <a:gd name="connsiteY65" fmla="*/ 3638983 h 3784177"/>
              <a:gd name="connsiteX66" fmla="*/ 2989722 w 8037833"/>
              <a:gd name="connsiteY66" fmla="*/ 3623230 h 3784177"/>
              <a:gd name="connsiteX67" fmla="*/ 2965734 w 8037833"/>
              <a:gd name="connsiteY67" fmla="*/ 3635676 h 3784177"/>
              <a:gd name="connsiteX68" fmla="*/ 2961603 w 8037833"/>
              <a:gd name="connsiteY68" fmla="*/ 3638221 h 3784177"/>
              <a:gd name="connsiteX69" fmla="*/ 2944959 w 8037833"/>
              <a:gd name="connsiteY69" fmla="*/ 3639723 h 3784177"/>
              <a:gd name="connsiteX70" fmla="*/ 2940402 w 8037833"/>
              <a:gd name="connsiteY70" fmla="*/ 3651000 h 3784177"/>
              <a:gd name="connsiteX71" fmla="*/ 2884777 w 8037833"/>
              <a:gd name="connsiteY71" fmla="*/ 3660775 h 3784177"/>
              <a:gd name="connsiteX72" fmla="*/ 2739034 w 8037833"/>
              <a:gd name="connsiteY72" fmla="*/ 3647396 h 3784177"/>
              <a:gd name="connsiteX73" fmla="*/ 2651827 w 8037833"/>
              <a:gd name="connsiteY73" fmla="*/ 3646306 h 3784177"/>
              <a:gd name="connsiteX74" fmla="*/ 2618680 w 8037833"/>
              <a:gd name="connsiteY74" fmla="*/ 3656755 h 3784177"/>
              <a:gd name="connsiteX75" fmla="*/ 2572404 w 8037833"/>
              <a:gd name="connsiteY75" fmla="*/ 3664043 h 3784177"/>
              <a:gd name="connsiteX76" fmla="*/ 2423704 w 8037833"/>
              <a:gd name="connsiteY76" fmla="*/ 3658079 h 3784177"/>
              <a:gd name="connsiteX77" fmla="*/ 2301172 w 8037833"/>
              <a:gd name="connsiteY77" fmla="*/ 3663053 h 3784177"/>
              <a:gd name="connsiteX78" fmla="*/ 2238966 w 8037833"/>
              <a:gd name="connsiteY78" fmla="*/ 3668777 h 3784177"/>
              <a:gd name="connsiteX79" fmla="*/ 2082844 w 8037833"/>
              <a:gd name="connsiteY79" fmla="*/ 3631994 h 3784177"/>
              <a:gd name="connsiteX80" fmla="*/ 1938480 w 8037833"/>
              <a:gd name="connsiteY80" fmla="*/ 3601439 h 3784177"/>
              <a:gd name="connsiteX81" fmla="*/ 1900166 w 8037833"/>
              <a:gd name="connsiteY81" fmla="*/ 3609358 h 3784177"/>
              <a:gd name="connsiteX82" fmla="*/ 1787830 w 8037833"/>
              <a:gd name="connsiteY82" fmla="*/ 3633173 h 3784177"/>
              <a:gd name="connsiteX83" fmla="*/ 1734224 w 8037833"/>
              <a:gd name="connsiteY83" fmla="*/ 3655593 h 3784177"/>
              <a:gd name="connsiteX84" fmla="*/ 1664576 w 8037833"/>
              <a:gd name="connsiteY84" fmla="*/ 3638572 h 3784177"/>
              <a:gd name="connsiteX85" fmla="*/ 1577459 w 8037833"/>
              <a:gd name="connsiteY85" fmla="*/ 3658824 h 3784177"/>
              <a:gd name="connsiteX86" fmla="*/ 1527269 w 8037833"/>
              <a:gd name="connsiteY86" fmla="*/ 3663088 h 3784177"/>
              <a:gd name="connsiteX87" fmla="*/ 1390118 w 8037833"/>
              <a:gd name="connsiteY87" fmla="*/ 3682789 h 3784177"/>
              <a:gd name="connsiteX88" fmla="*/ 1252698 w 8037833"/>
              <a:gd name="connsiteY88" fmla="*/ 3708662 h 3784177"/>
              <a:gd name="connsiteX89" fmla="*/ 1171039 w 8037833"/>
              <a:gd name="connsiteY89" fmla="*/ 3758642 h 3784177"/>
              <a:gd name="connsiteX90" fmla="*/ 1058106 w 8037833"/>
              <a:gd name="connsiteY90" fmla="*/ 3776166 h 3784177"/>
              <a:gd name="connsiteX91" fmla="*/ 1039167 w 8037833"/>
              <a:gd name="connsiteY91" fmla="*/ 3784177 h 3784177"/>
              <a:gd name="connsiteX92" fmla="*/ 989223 w 8037833"/>
              <a:gd name="connsiteY92" fmla="*/ 3770303 h 3784177"/>
              <a:gd name="connsiteX93" fmla="*/ 907906 w 8037833"/>
              <a:gd name="connsiteY93" fmla="*/ 3757678 h 3784177"/>
              <a:gd name="connsiteX94" fmla="*/ 825226 w 8037833"/>
              <a:gd name="connsiteY94" fmla="*/ 3726369 h 3784177"/>
              <a:gd name="connsiteX95" fmla="*/ 722264 w 8037833"/>
              <a:gd name="connsiteY95" fmla="*/ 3747612 h 3784177"/>
              <a:gd name="connsiteX96" fmla="*/ 659460 w 8037833"/>
              <a:gd name="connsiteY96" fmla="*/ 3740429 h 3784177"/>
              <a:gd name="connsiteX97" fmla="*/ 556552 w 8037833"/>
              <a:gd name="connsiteY97" fmla="*/ 3739124 h 3784177"/>
              <a:gd name="connsiteX98" fmla="*/ 385384 w 8037833"/>
              <a:gd name="connsiteY98" fmla="*/ 3726388 h 3784177"/>
              <a:gd name="connsiteX99" fmla="*/ 339711 w 8037833"/>
              <a:gd name="connsiteY99" fmla="*/ 3718242 h 3784177"/>
              <a:gd name="connsiteX100" fmla="*/ 222239 w 8037833"/>
              <a:gd name="connsiteY100" fmla="*/ 3672335 h 3784177"/>
              <a:gd name="connsiteX101" fmla="*/ 163578 w 8037833"/>
              <a:gd name="connsiteY101" fmla="*/ 3656292 h 3784177"/>
              <a:gd name="connsiteX102" fmla="*/ 72220 w 8037833"/>
              <a:gd name="connsiteY102" fmla="*/ 3645272 h 3784177"/>
              <a:gd name="connsiteX103" fmla="*/ 44395 w 8037833"/>
              <a:gd name="connsiteY103" fmla="*/ 3639455 h 3784177"/>
              <a:gd name="connsiteX104" fmla="*/ 1962 w 8037833"/>
              <a:gd name="connsiteY104" fmla="*/ 3635948 h 3784177"/>
              <a:gd name="connsiteX105" fmla="*/ 0 w 8037833"/>
              <a:gd name="connsiteY105" fmla="*/ 3635261 h 3784177"/>
              <a:gd name="connsiteX106" fmla="*/ 0 w 8037833"/>
              <a:gd name="connsiteY106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81340 w 8037833"/>
              <a:gd name="connsiteY47" fmla="*/ 3701729 h 3784177"/>
              <a:gd name="connsiteX48" fmla="*/ 4133816 w 8037833"/>
              <a:gd name="connsiteY48" fmla="*/ 3690565 h 3784177"/>
              <a:gd name="connsiteX49" fmla="*/ 4071732 w 8037833"/>
              <a:gd name="connsiteY49" fmla="*/ 3732513 h 3784177"/>
              <a:gd name="connsiteX50" fmla="*/ 4045924 w 8037833"/>
              <a:gd name="connsiteY50" fmla="*/ 3739404 h 3784177"/>
              <a:gd name="connsiteX51" fmla="*/ 4032171 w 8037833"/>
              <a:gd name="connsiteY51" fmla="*/ 3745523 h 3784177"/>
              <a:gd name="connsiteX52" fmla="*/ 4011556 w 8037833"/>
              <a:gd name="connsiteY52" fmla="*/ 3729673 h 3784177"/>
              <a:gd name="connsiteX53" fmla="*/ 3985774 w 8037833"/>
              <a:gd name="connsiteY53" fmla="*/ 3736547 h 3784177"/>
              <a:gd name="connsiteX54" fmla="*/ 3979769 w 8037833"/>
              <a:gd name="connsiteY54" fmla="*/ 3738769 h 3784177"/>
              <a:gd name="connsiteX55" fmla="*/ 3950014 w 8037833"/>
              <a:gd name="connsiteY55" fmla="*/ 3726942 h 3784177"/>
              <a:gd name="connsiteX56" fmla="*/ 3934671 w 8037833"/>
              <a:gd name="connsiteY56" fmla="*/ 3723339 h 3784177"/>
              <a:gd name="connsiteX57" fmla="*/ 3930274 w 8037833"/>
              <a:gd name="connsiteY57" fmla="*/ 3717148 h 3784177"/>
              <a:gd name="connsiteX58" fmla="*/ 3907660 w 8037833"/>
              <a:gd name="connsiteY58" fmla="*/ 3714456 h 3784177"/>
              <a:gd name="connsiteX59" fmla="*/ 3905087 w 8037833"/>
              <a:gd name="connsiteY59" fmla="*/ 3716098 h 3784177"/>
              <a:gd name="connsiteX60" fmla="*/ 3886347 w 8037833"/>
              <a:gd name="connsiteY60" fmla="*/ 3706620 h 3784177"/>
              <a:gd name="connsiteX61" fmla="*/ 3870533 w 8037833"/>
              <a:gd name="connsiteY61" fmla="*/ 3689905 h 3784177"/>
              <a:gd name="connsiteX62" fmla="*/ 3678563 w 8037833"/>
              <a:gd name="connsiteY62" fmla="*/ 3694486 h 3784177"/>
              <a:gd name="connsiteX63" fmla="*/ 3524121 w 8037833"/>
              <a:gd name="connsiteY63" fmla="*/ 3642736 h 3784177"/>
              <a:gd name="connsiteX64" fmla="*/ 3373519 w 8037833"/>
              <a:gd name="connsiteY64" fmla="*/ 3665785 h 3784177"/>
              <a:gd name="connsiteX65" fmla="*/ 3114267 w 8037833"/>
              <a:gd name="connsiteY65" fmla="*/ 3638983 h 3784177"/>
              <a:gd name="connsiteX66" fmla="*/ 2989722 w 8037833"/>
              <a:gd name="connsiteY66" fmla="*/ 3623230 h 3784177"/>
              <a:gd name="connsiteX67" fmla="*/ 2965734 w 8037833"/>
              <a:gd name="connsiteY67" fmla="*/ 3635676 h 3784177"/>
              <a:gd name="connsiteX68" fmla="*/ 2961603 w 8037833"/>
              <a:gd name="connsiteY68" fmla="*/ 3638221 h 3784177"/>
              <a:gd name="connsiteX69" fmla="*/ 2944959 w 8037833"/>
              <a:gd name="connsiteY69" fmla="*/ 3639723 h 3784177"/>
              <a:gd name="connsiteX70" fmla="*/ 2940402 w 8037833"/>
              <a:gd name="connsiteY70" fmla="*/ 3651000 h 3784177"/>
              <a:gd name="connsiteX71" fmla="*/ 2884777 w 8037833"/>
              <a:gd name="connsiteY71" fmla="*/ 3660775 h 3784177"/>
              <a:gd name="connsiteX72" fmla="*/ 2739034 w 8037833"/>
              <a:gd name="connsiteY72" fmla="*/ 3647396 h 3784177"/>
              <a:gd name="connsiteX73" fmla="*/ 2651827 w 8037833"/>
              <a:gd name="connsiteY73" fmla="*/ 3646306 h 3784177"/>
              <a:gd name="connsiteX74" fmla="*/ 2618680 w 8037833"/>
              <a:gd name="connsiteY74" fmla="*/ 3656755 h 3784177"/>
              <a:gd name="connsiteX75" fmla="*/ 2572404 w 8037833"/>
              <a:gd name="connsiteY75" fmla="*/ 3664043 h 3784177"/>
              <a:gd name="connsiteX76" fmla="*/ 2423704 w 8037833"/>
              <a:gd name="connsiteY76" fmla="*/ 3658079 h 3784177"/>
              <a:gd name="connsiteX77" fmla="*/ 2301172 w 8037833"/>
              <a:gd name="connsiteY77" fmla="*/ 3663053 h 3784177"/>
              <a:gd name="connsiteX78" fmla="*/ 2238966 w 8037833"/>
              <a:gd name="connsiteY78" fmla="*/ 3668777 h 3784177"/>
              <a:gd name="connsiteX79" fmla="*/ 2082844 w 8037833"/>
              <a:gd name="connsiteY79" fmla="*/ 3631994 h 3784177"/>
              <a:gd name="connsiteX80" fmla="*/ 1938480 w 8037833"/>
              <a:gd name="connsiteY80" fmla="*/ 3601439 h 3784177"/>
              <a:gd name="connsiteX81" fmla="*/ 1900166 w 8037833"/>
              <a:gd name="connsiteY81" fmla="*/ 3609358 h 3784177"/>
              <a:gd name="connsiteX82" fmla="*/ 1787830 w 8037833"/>
              <a:gd name="connsiteY82" fmla="*/ 3633173 h 3784177"/>
              <a:gd name="connsiteX83" fmla="*/ 1734224 w 8037833"/>
              <a:gd name="connsiteY83" fmla="*/ 3655593 h 3784177"/>
              <a:gd name="connsiteX84" fmla="*/ 1664576 w 8037833"/>
              <a:gd name="connsiteY84" fmla="*/ 3638572 h 3784177"/>
              <a:gd name="connsiteX85" fmla="*/ 1577459 w 8037833"/>
              <a:gd name="connsiteY85" fmla="*/ 3658824 h 3784177"/>
              <a:gd name="connsiteX86" fmla="*/ 1527269 w 8037833"/>
              <a:gd name="connsiteY86" fmla="*/ 3663088 h 3784177"/>
              <a:gd name="connsiteX87" fmla="*/ 1390118 w 8037833"/>
              <a:gd name="connsiteY87" fmla="*/ 3682789 h 3784177"/>
              <a:gd name="connsiteX88" fmla="*/ 1252698 w 8037833"/>
              <a:gd name="connsiteY88" fmla="*/ 3708662 h 3784177"/>
              <a:gd name="connsiteX89" fmla="*/ 1171039 w 8037833"/>
              <a:gd name="connsiteY89" fmla="*/ 3758642 h 3784177"/>
              <a:gd name="connsiteX90" fmla="*/ 1058106 w 8037833"/>
              <a:gd name="connsiteY90" fmla="*/ 3776166 h 3784177"/>
              <a:gd name="connsiteX91" fmla="*/ 1039167 w 8037833"/>
              <a:gd name="connsiteY91" fmla="*/ 3784177 h 3784177"/>
              <a:gd name="connsiteX92" fmla="*/ 989223 w 8037833"/>
              <a:gd name="connsiteY92" fmla="*/ 3770303 h 3784177"/>
              <a:gd name="connsiteX93" fmla="*/ 907906 w 8037833"/>
              <a:gd name="connsiteY93" fmla="*/ 3757678 h 3784177"/>
              <a:gd name="connsiteX94" fmla="*/ 825226 w 8037833"/>
              <a:gd name="connsiteY94" fmla="*/ 3726369 h 3784177"/>
              <a:gd name="connsiteX95" fmla="*/ 722264 w 8037833"/>
              <a:gd name="connsiteY95" fmla="*/ 3747612 h 3784177"/>
              <a:gd name="connsiteX96" fmla="*/ 659460 w 8037833"/>
              <a:gd name="connsiteY96" fmla="*/ 3740429 h 3784177"/>
              <a:gd name="connsiteX97" fmla="*/ 556552 w 8037833"/>
              <a:gd name="connsiteY97" fmla="*/ 3739124 h 3784177"/>
              <a:gd name="connsiteX98" fmla="*/ 385384 w 8037833"/>
              <a:gd name="connsiteY98" fmla="*/ 3726388 h 3784177"/>
              <a:gd name="connsiteX99" fmla="*/ 339711 w 8037833"/>
              <a:gd name="connsiteY99" fmla="*/ 3718242 h 3784177"/>
              <a:gd name="connsiteX100" fmla="*/ 222239 w 8037833"/>
              <a:gd name="connsiteY100" fmla="*/ 3672335 h 3784177"/>
              <a:gd name="connsiteX101" fmla="*/ 163578 w 8037833"/>
              <a:gd name="connsiteY101" fmla="*/ 3656292 h 3784177"/>
              <a:gd name="connsiteX102" fmla="*/ 72220 w 8037833"/>
              <a:gd name="connsiteY102" fmla="*/ 3645272 h 3784177"/>
              <a:gd name="connsiteX103" fmla="*/ 44395 w 8037833"/>
              <a:gd name="connsiteY103" fmla="*/ 3639455 h 3784177"/>
              <a:gd name="connsiteX104" fmla="*/ 1962 w 8037833"/>
              <a:gd name="connsiteY104" fmla="*/ 3635948 h 3784177"/>
              <a:gd name="connsiteX105" fmla="*/ 0 w 8037833"/>
              <a:gd name="connsiteY105" fmla="*/ 3635261 h 3784177"/>
              <a:gd name="connsiteX106" fmla="*/ 0 w 8037833"/>
              <a:gd name="connsiteY106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81340 w 8037833"/>
              <a:gd name="connsiteY47" fmla="*/ 3701729 h 3784177"/>
              <a:gd name="connsiteX48" fmla="*/ 4133816 w 8037833"/>
              <a:gd name="connsiteY48" fmla="*/ 3690565 h 3784177"/>
              <a:gd name="connsiteX49" fmla="*/ 4071732 w 8037833"/>
              <a:gd name="connsiteY49" fmla="*/ 3732513 h 3784177"/>
              <a:gd name="connsiteX50" fmla="*/ 4045924 w 8037833"/>
              <a:gd name="connsiteY50" fmla="*/ 3739404 h 3784177"/>
              <a:gd name="connsiteX51" fmla="*/ 4032171 w 8037833"/>
              <a:gd name="connsiteY51" fmla="*/ 3745523 h 3784177"/>
              <a:gd name="connsiteX52" fmla="*/ 4011556 w 8037833"/>
              <a:gd name="connsiteY52" fmla="*/ 3729673 h 3784177"/>
              <a:gd name="connsiteX53" fmla="*/ 3985774 w 8037833"/>
              <a:gd name="connsiteY53" fmla="*/ 3736547 h 3784177"/>
              <a:gd name="connsiteX54" fmla="*/ 3979769 w 8037833"/>
              <a:gd name="connsiteY54" fmla="*/ 3738769 h 3784177"/>
              <a:gd name="connsiteX55" fmla="*/ 3950014 w 8037833"/>
              <a:gd name="connsiteY55" fmla="*/ 3726942 h 3784177"/>
              <a:gd name="connsiteX56" fmla="*/ 3934671 w 8037833"/>
              <a:gd name="connsiteY56" fmla="*/ 3723339 h 3784177"/>
              <a:gd name="connsiteX57" fmla="*/ 3930274 w 8037833"/>
              <a:gd name="connsiteY57" fmla="*/ 3717148 h 3784177"/>
              <a:gd name="connsiteX58" fmla="*/ 3907660 w 8037833"/>
              <a:gd name="connsiteY58" fmla="*/ 3714456 h 3784177"/>
              <a:gd name="connsiteX59" fmla="*/ 3905087 w 8037833"/>
              <a:gd name="connsiteY59" fmla="*/ 3716098 h 3784177"/>
              <a:gd name="connsiteX60" fmla="*/ 3886347 w 8037833"/>
              <a:gd name="connsiteY60" fmla="*/ 3706620 h 3784177"/>
              <a:gd name="connsiteX61" fmla="*/ 3870533 w 8037833"/>
              <a:gd name="connsiteY61" fmla="*/ 3689905 h 3784177"/>
              <a:gd name="connsiteX62" fmla="*/ 3678563 w 8037833"/>
              <a:gd name="connsiteY62" fmla="*/ 3694486 h 3784177"/>
              <a:gd name="connsiteX63" fmla="*/ 3524121 w 8037833"/>
              <a:gd name="connsiteY63" fmla="*/ 3642736 h 3784177"/>
              <a:gd name="connsiteX64" fmla="*/ 3373519 w 8037833"/>
              <a:gd name="connsiteY64" fmla="*/ 3665785 h 3784177"/>
              <a:gd name="connsiteX65" fmla="*/ 3114267 w 8037833"/>
              <a:gd name="connsiteY65" fmla="*/ 3638983 h 3784177"/>
              <a:gd name="connsiteX66" fmla="*/ 2989722 w 8037833"/>
              <a:gd name="connsiteY66" fmla="*/ 3623230 h 3784177"/>
              <a:gd name="connsiteX67" fmla="*/ 2965734 w 8037833"/>
              <a:gd name="connsiteY67" fmla="*/ 3635676 h 3784177"/>
              <a:gd name="connsiteX68" fmla="*/ 2961603 w 8037833"/>
              <a:gd name="connsiteY68" fmla="*/ 3638221 h 3784177"/>
              <a:gd name="connsiteX69" fmla="*/ 2944959 w 8037833"/>
              <a:gd name="connsiteY69" fmla="*/ 3639723 h 3784177"/>
              <a:gd name="connsiteX70" fmla="*/ 2940402 w 8037833"/>
              <a:gd name="connsiteY70" fmla="*/ 3651000 h 3784177"/>
              <a:gd name="connsiteX71" fmla="*/ 2884777 w 8037833"/>
              <a:gd name="connsiteY71" fmla="*/ 3660775 h 3784177"/>
              <a:gd name="connsiteX72" fmla="*/ 2739034 w 8037833"/>
              <a:gd name="connsiteY72" fmla="*/ 3647396 h 3784177"/>
              <a:gd name="connsiteX73" fmla="*/ 2651827 w 8037833"/>
              <a:gd name="connsiteY73" fmla="*/ 3646306 h 3784177"/>
              <a:gd name="connsiteX74" fmla="*/ 2618680 w 8037833"/>
              <a:gd name="connsiteY74" fmla="*/ 3656755 h 3784177"/>
              <a:gd name="connsiteX75" fmla="*/ 2572404 w 8037833"/>
              <a:gd name="connsiteY75" fmla="*/ 3664043 h 3784177"/>
              <a:gd name="connsiteX76" fmla="*/ 2423704 w 8037833"/>
              <a:gd name="connsiteY76" fmla="*/ 3658079 h 3784177"/>
              <a:gd name="connsiteX77" fmla="*/ 2301172 w 8037833"/>
              <a:gd name="connsiteY77" fmla="*/ 3663053 h 3784177"/>
              <a:gd name="connsiteX78" fmla="*/ 2238966 w 8037833"/>
              <a:gd name="connsiteY78" fmla="*/ 3668777 h 3784177"/>
              <a:gd name="connsiteX79" fmla="*/ 2082844 w 8037833"/>
              <a:gd name="connsiteY79" fmla="*/ 3645349 h 3784177"/>
              <a:gd name="connsiteX80" fmla="*/ 1938480 w 8037833"/>
              <a:gd name="connsiteY80" fmla="*/ 3601439 h 3784177"/>
              <a:gd name="connsiteX81" fmla="*/ 1900166 w 8037833"/>
              <a:gd name="connsiteY81" fmla="*/ 3609358 h 3784177"/>
              <a:gd name="connsiteX82" fmla="*/ 1787830 w 8037833"/>
              <a:gd name="connsiteY82" fmla="*/ 3633173 h 3784177"/>
              <a:gd name="connsiteX83" fmla="*/ 1734224 w 8037833"/>
              <a:gd name="connsiteY83" fmla="*/ 3655593 h 3784177"/>
              <a:gd name="connsiteX84" fmla="*/ 1664576 w 8037833"/>
              <a:gd name="connsiteY84" fmla="*/ 3638572 h 3784177"/>
              <a:gd name="connsiteX85" fmla="*/ 1577459 w 8037833"/>
              <a:gd name="connsiteY85" fmla="*/ 3658824 h 3784177"/>
              <a:gd name="connsiteX86" fmla="*/ 1527269 w 8037833"/>
              <a:gd name="connsiteY86" fmla="*/ 3663088 h 3784177"/>
              <a:gd name="connsiteX87" fmla="*/ 1390118 w 8037833"/>
              <a:gd name="connsiteY87" fmla="*/ 3682789 h 3784177"/>
              <a:gd name="connsiteX88" fmla="*/ 1252698 w 8037833"/>
              <a:gd name="connsiteY88" fmla="*/ 3708662 h 3784177"/>
              <a:gd name="connsiteX89" fmla="*/ 1171039 w 8037833"/>
              <a:gd name="connsiteY89" fmla="*/ 3758642 h 3784177"/>
              <a:gd name="connsiteX90" fmla="*/ 1058106 w 8037833"/>
              <a:gd name="connsiteY90" fmla="*/ 3776166 h 3784177"/>
              <a:gd name="connsiteX91" fmla="*/ 1039167 w 8037833"/>
              <a:gd name="connsiteY91" fmla="*/ 3784177 h 3784177"/>
              <a:gd name="connsiteX92" fmla="*/ 989223 w 8037833"/>
              <a:gd name="connsiteY92" fmla="*/ 3770303 h 3784177"/>
              <a:gd name="connsiteX93" fmla="*/ 907906 w 8037833"/>
              <a:gd name="connsiteY93" fmla="*/ 3757678 h 3784177"/>
              <a:gd name="connsiteX94" fmla="*/ 825226 w 8037833"/>
              <a:gd name="connsiteY94" fmla="*/ 3726369 h 3784177"/>
              <a:gd name="connsiteX95" fmla="*/ 722264 w 8037833"/>
              <a:gd name="connsiteY95" fmla="*/ 3747612 h 3784177"/>
              <a:gd name="connsiteX96" fmla="*/ 659460 w 8037833"/>
              <a:gd name="connsiteY96" fmla="*/ 3740429 h 3784177"/>
              <a:gd name="connsiteX97" fmla="*/ 556552 w 8037833"/>
              <a:gd name="connsiteY97" fmla="*/ 3739124 h 3784177"/>
              <a:gd name="connsiteX98" fmla="*/ 385384 w 8037833"/>
              <a:gd name="connsiteY98" fmla="*/ 3726388 h 3784177"/>
              <a:gd name="connsiteX99" fmla="*/ 339711 w 8037833"/>
              <a:gd name="connsiteY99" fmla="*/ 3718242 h 3784177"/>
              <a:gd name="connsiteX100" fmla="*/ 222239 w 8037833"/>
              <a:gd name="connsiteY100" fmla="*/ 3672335 h 3784177"/>
              <a:gd name="connsiteX101" fmla="*/ 163578 w 8037833"/>
              <a:gd name="connsiteY101" fmla="*/ 3656292 h 3784177"/>
              <a:gd name="connsiteX102" fmla="*/ 72220 w 8037833"/>
              <a:gd name="connsiteY102" fmla="*/ 3645272 h 3784177"/>
              <a:gd name="connsiteX103" fmla="*/ 44395 w 8037833"/>
              <a:gd name="connsiteY103" fmla="*/ 3639455 h 3784177"/>
              <a:gd name="connsiteX104" fmla="*/ 1962 w 8037833"/>
              <a:gd name="connsiteY104" fmla="*/ 3635948 h 3784177"/>
              <a:gd name="connsiteX105" fmla="*/ 0 w 8037833"/>
              <a:gd name="connsiteY105" fmla="*/ 3635261 h 3784177"/>
              <a:gd name="connsiteX106" fmla="*/ 0 w 8037833"/>
              <a:gd name="connsiteY106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81340 w 8037833"/>
              <a:gd name="connsiteY47" fmla="*/ 3701729 h 3784177"/>
              <a:gd name="connsiteX48" fmla="*/ 4133816 w 8037833"/>
              <a:gd name="connsiteY48" fmla="*/ 3690565 h 3784177"/>
              <a:gd name="connsiteX49" fmla="*/ 4071732 w 8037833"/>
              <a:gd name="connsiteY49" fmla="*/ 3732513 h 3784177"/>
              <a:gd name="connsiteX50" fmla="*/ 4045924 w 8037833"/>
              <a:gd name="connsiteY50" fmla="*/ 3739404 h 3784177"/>
              <a:gd name="connsiteX51" fmla="*/ 4032171 w 8037833"/>
              <a:gd name="connsiteY51" fmla="*/ 3745523 h 3784177"/>
              <a:gd name="connsiteX52" fmla="*/ 4011556 w 8037833"/>
              <a:gd name="connsiteY52" fmla="*/ 3729673 h 3784177"/>
              <a:gd name="connsiteX53" fmla="*/ 3985774 w 8037833"/>
              <a:gd name="connsiteY53" fmla="*/ 3736547 h 3784177"/>
              <a:gd name="connsiteX54" fmla="*/ 3979769 w 8037833"/>
              <a:gd name="connsiteY54" fmla="*/ 3738769 h 3784177"/>
              <a:gd name="connsiteX55" fmla="*/ 3950014 w 8037833"/>
              <a:gd name="connsiteY55" fmla="*/ 3726942 h 3784177"/>
              <a:gd name="connsiteX56" fmla="*/ 3934671 w 8037833"/>
              <a:gd name="connsiteY56" fmla="*/ 3723339 h 3784177"/>
              <a:gd name="connsiteX57" fmla="*/ 3930274 w 8037833"/>
              <a:gd name="connsiteY57" fmla="*/ 3717148 h 3784177"/>
              <a:gd name="connsiteX58" fmla="*/ 3907660 w 8037833"/>
              <a:gd name="connsiteY58" fmla="*/ 3714456 h 3784177"/>
              <a:gd name="connsiteX59" fmla="*/ 3905087 w 8037833"/>
              <a:gd name="connsiteY59" fmla="*/ 3716098 h 3784177"/>
              <a:gd name="connsiteX60" fmla="*/ 3886347 w 8037833"/>
              <a:gd name="connsiteY60" fmla="*/ 3706620 h 3784177"/>
              <a:gd name="connsiteX61" fmla="*/ 3870533 w 8037833"/>
              <a:gd name="connsiteY61" fmla="*/ 3689905 h 3784177"/>
              <a:gd name="connsiteX62" fmla="*/ 3678563 w 8037833"/>
              <a:gd name="connsiteY62" fmla="*/ 3694486 h 3784177"/>
              <a:gd name="connsiteX63" fmla="*/ 3524121 w 8037833"/>
              <a:gd name="connsiteY63" fmla="*/ 3642736 h 3784177"/>
              <a:gd name="connsiteX64" fmla="*/ 3373519 w 8037833"/>
              <a:gd name="connsiteY64" fmla="*/ 3665785 h 3784177"/>
              <a:gd name="connsiteX65" fmla="*/ 3114267 w 8037833"/>
              <a:gd name="connsiteY65" fmla="*/ 3638983 h 3784177"/>
              <a:gd name="connsiteX66" fmla="*/ 2989722 w 8037833"/>
              <a:gd name="connsiteY66" fmla="*/ 3623230 h 3784177"/>
              <a:gd name="connsiteX67" fmla="*/ 2965734 w 8037833"/>
              <a:gd name="connsiteY67" fmla="*/ 3635676 h 3784177"/>
              <a:gd name="connsiteX68" fmla="*/ 2961603 w 8037833"/>
              <a:gd name="connsiteY68" fmla="*/ 3638221 h 3784177"/>
              <a:gd name="connsiteX69" fmla="*/ 2944959 w 8037833"/>
              <a:gd name="connsiteY69" fmla="*/ 3639723 h 3784177"/>
              <a:gd name="connsiteX70" fmla="*/ 2940402 w 8037833"/>
              <a:gd name="connsiteY70" fmla="*/ 3651000 h 3784177"/>
              <a:gd name="connsiteX71" fmla="*/ 2884777 w 8037833"/>
              <a:gd name="connsiteY71" fmla="*/ 3660775 h 3784177"/>
              <a:gd name="connsiteX72" fmla="*/ 2739034 w 8037833"/>
              <a:gd name="connsiteY72" fmla="*/ 3647396 h 3784177"/>
              <a:gd name="connsiteX73" fmla="*/ 2651827 w 8037833"/>
              <a:gd name="connsiteY73" fmla="*/ 3646306 h 3784177"/>
              <a:gd name="connsiteX74" fmla="*/ 2618680 w 8037833"/>
              <a:gd name="connsiteY74" fmla="*/ 3656755 h 3784177"/>
              <a:gd name="connsiteX75" fmla="*/ 2572404 w 8037833"/>
              <a:gd name="connsiteY75" fmla="*/ 3664043 h 3784177"/>
              <a:gd name="connsiteX76" fmla="*/ 2423704 w 8037833"/>
              <a:gd name="connsiteY76" fmla="*/ 3658079 h 3784177"/>
              <a:gd name="connsiteX77" fmla="*/ 2301172 w 8037833"/>
              <a:gd name="connsiteY77" fmla="*/ 3663053 h 3784177"/>
              <a:gd name="connsiteX78" fmla="*/ 2258745 w 8037833"/>
              <a:gd name="connsiteY78" fmla="*/ 3673229 h 3784177"/>
              <a:gd name="connsiteX79" fmla="*/ 2082844 w 8037833"/>
              <a:gd name="connsiteY79" fmla="*/ 3645349 h 3784177"/>
              <a:gd name="connsiteX80" fmla="*/ 1938480 w 8037833"/>
              <a:gd name="connsiteY80" fmla="*/ 3601439 h 3784177"/>
              <a:gd name="connsiteX81" fmla="*/ 1900166 w 8037833"/>
              <a:gd name="connsiteY81" fmla="*/ 3609358 h 3784177"/>
              <a:gd name="connsiteX82" fmla="*/ 1787830 w 8037833"/>
              <a:gd name="connsiteY82" fmla="*/ 3633173 h 3784177"/>
              <a:gd name="connsiteX83" fmla="*/ 1734224 w 8037833"/>
              <a:gd name="connsiteY83" fmla="*/ 3655593 h 3784177"/>
              <a:gd name="connsiteX84" fmla="*/ 1664576 w 8037833"/>
              <a:gd name="connsiteY84" fmla="*/ 3638572 h 3784177"/>
              <a:gd name="connsiteX85" fmla="*/ 1577459 w 8037833"/>
              <a:gd name="connsiteY85" fmla="*/ 3658824 h 3784177"/>
              <a:gd name="connsiteX86" fmla="*/ 1527269 w 8037833"/>
              <a:gd name="connsiteY86" fmla="*/ 3663088 h 3784177"/>
              <a:gd name="connsiteX87" fmla="*/ 1390118 w 8037833"/>
              <a:gd name="connsiteY87" fmla="*/ 3682789 h 3784177"/>
              <a:gd name="connsiteX88" fmla="*/ 1252698 w 8037833"/>
              <a:gd name="connsiteY88" fmla="*/ 3708662 h 3784177"/>
              <a:gd name="connsiteX89" fmla="*/ 1171039 w 8037833"/>
              <a:gd name="connsiteY89" fmla="*/ 3758642 h 3784177"/>
              <a:gd name="connsiteX90" fmla="*/ 1058106 w 8037833"/>
              <a:gd name="connsiteY90" fmla="*/ 3776166 h 3784177"/>
              <a:gd name="connsiteX91" fmla="*/ 1039167 w 8037833"/>
              <a:gd name="connsiteY91" fmla="*/ 3784177 h 3784177"/>
              <a:gd name="connsiteX92" fmla="*/ 989223 w 8037833"/>
              <a:gd name="connsiteY92" fmla="*/ 3770303 h 3784177"/>
              <a:gd name="connsiteX93" fmla="*/ 907906 w 8037833"/>
              <a:gd name="connsiteY93" fmla="*/ 3757678 h 3784177"/>
              <a:gd name="connsiteX94" fmla="*/ 825226 w 8037833"/>
              <a:gd name="connsiteY94" fmla="*/ 3726369 h 3784177"/>
              <a:gd name="connsiteX95" fmla="*/ 722264 w 8037833"/>
              <a:gd name="connsiteY95" fmla="*/ 3747612 h 3784177"/>
              <a:gd name="connsiteX96" fmla="*/ 659460 w 8037833"/>
              <a:gd name="connsiteY96" fmla="*/ 3740429 h 3784177"/>
              <a:gd name="connsiteX97" fmla="*/ 556552 w 8037833"/>
              <a:gd name="connsiteY97" fmla="*/ 3739124 h 3784177"/>
              <a:gd name="connsiteX98" fmla="*/ 385384 w 8037833"/>
              <a:gd name="connsiteY98" fmla="*/ 3726388 h 3784177"/>
              <a:gd name="connsiteX99" fmla="*/ 339711 w 8037833"/>
              <a:gd name="connsiteY99" fmla="*/ 3718242 h 3784177"/>
              <a:gd name="connsiteX100" fmla="*/ 222239 w 8037833"/>
              <a:gd name="connsiteY100" fmla="*/ 3672335 h 3784177"/>
              <a:gd name="connsiteX101" fmla="*/ 163578 w 8037833"/>
              <a:gd name="connsiteY101" fmla="*/ 3656292 h 3784177"/>
              <a:gd name="connsiteX102" fmla="*/ 72220 w 8037833"/>
              <a:gd name="connsiteY102" fmla="*/ 3645272 h 3784177"/>
              <a:gd name="connsiteX103" fmla="*/ 44395 w 8037833"/>
              <a:gd name="connsiteY103" fmla="*/ 3639455 h 3784177"/>
              <a:gd name="connsiteX104" fmla="*/ 1962 w 8037833"/>
              <a:gd name="connsiteY104" fmla="*/ 3635948 h 3784177"/>
              <a:gd name="connsiteX105" fmla="*/ 0 w 8037833"/>
              <a:gd name="connsiteY105" fmla="*/ 3635261 h 3784177"/>
              <a:gd name="connsiteX106" fmla="*/ 0 w 8037833"/>
              <a:gd name="connsiteY106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81340 w 8037833"/>
              <a:gd name="connsiteY47" fmla="*/ 3701729 h 3784177"/>
              <a:gd name="connsiteX48" fmla="*/ 4133816 w 8037833"/>
              <a:gd name="connsiteY48" fmla="*/ 3690565 h 3784177"/>
              <a:gd name="connsiteX49" fmla="*/ 4071732 w 8037833"/>
              <a:gd name="connsiteY49" fmla="*/ 3732513 h 3784177"/>
              <a:gd name="connsiteX50" fmla="*/ 4045924 w 8037833"/>
              <a:gd name="connsiteY50" fmla="*/ 3739404 h 3784177"/>
              <a:gd name="connsiteX51" fmla="*/ 4032171 w 8037833"/>
              <a:gd name="connsiteY51" fmla="*/ 3745523 h 3784177"/>
              <a:gd name="connsiteX52" fmla="*/ 4011556 w 8037833"/>
              <a:gd name="connsiteY52" fmla="*/ 3729673 h 3784177"/>
              <a:gd name="connsiteX53" fmla="*/ 3985774 w 8037833"/>
              <a:gd name="connsiteY53" fmla="*/ 3736547 h 3784177"/>
              <a:gd name="connsiteX54" fmla="*/ 3979769 w 8037833"/>
              <a:gd name="connsiteY54" fmla="*/ 3738769 h 3784177"/>
              <a:gd name="connsiteX55" fmla="*/ 3950014 w 8037833"/>
              <a:gd name="connsiteY55" fmla="*/ 3726942 h 3784177"/>
              <a:gd name="connsiteX56" fmla="*/ 3934671 w 8037833"/>
              <a:gd name="connsiteY56" fmla="*/ 3723339 h 3784177"/>
              <a:gd name="connsiteX57" fmla="*/ 3930274 w 8037833"/>
              <a:gd name="connsiteY57" fmla="*/ 3717148 h 3784177"/>
              <a:gd name="connsiteX58" fmla="*/ 3907660 w 8037833"/>
              <a:gd name="connsiteY58" fmla="*/ 3714456 h 3784177"/>
              <a:gd name="connsiteX59" fmla="*/ 3905087 w 8037833"/>
              <a:gd name="connsiteY59" fmla="*/ 3716098 h 3784177"/>
              <a:gd name="connsiteX60" fmla="*/ 3886347 w 8037833"/>
              <a:gd name="connsiteY60" fmla="*/ 3706620 h 3784177"/>
              <a:gd name="connsiteX61" fmla="*/ 3870533 w 8037833"/>
              <a:gd name="connsiteY61" fmla="*/ 3689905 h 3784177"/>
              <a:gd name="connsiteX62" fmla="*/ 3678563 w 8037833"/>
              <a:gd name="connsiteY62" fmla="*/ 3694486 h 3784177"/>
              <a:gd name="connsiteX63" fmla="*/ 3524121 w 8037833"/>
              <a:gd name="connsiteY63" fmla="*/ 3642736 h 3784177"/>
              <a:gd name="connsiteX64" fmla="*/ 3373519 w 8037833"/>
              <a:gd name="connsiteY64" fmla="*/ 3665785 h 3784177"/>
              <a:gd name="connsiteX65" fmla="*/ 3114267 w 8037833"/>
              <a:gd name="connsiteY65" fmla="*/ 3638983 h 3784177"/>
              <a:gd name="connsiteX66" fmla="*/ 2989722 w 8037833"/>
              <a:gd name="connsiteY66" fmla="*/ 3623230 h 3784177"/>
              <a:gd name="connsiteX67" fmla="*/ 2965734 w 8037833"/>
              <a:gd name="connsiteY67" fmla="*/ 3635676 h 3784177"/>
              <a:gd name="connsiteX68" fmla="*/ 2961603 w 8037833"/>
              <a:gd name="connsiteY68" fmla="*/ 3638221 h 3784177"/>
              <a:gd name="connsiteX69" fmla="*/ 2944959 w 8037833"/>
              <a:gd name="connsiteY69" fmla="*/ 3639723 h 3784177"/>
              <a:gd name="connsiteX70" fmla="*/ 2940402 w 8037833"/>
              <a:gd name="connsiteY70" fmla="*/ 3651000 h 3784177"/>
              <a:gd name="connsiteX71" fmla="*/ 2884777 w 8037833"/>
              <a:gd name="connsiteY71" fmla="*/ 3660775 h 3784177"/>
              <a:gd name="connsiteX72" fmla="*/ 2739034 w 8037833"/>
              <a:gd name="connsiteY72" fmla="*/ 3647396 h 3784177"/>
              <a:gd name="connsiteX73" fmla="*/ 2651827 w 8037833"/>
              <a:gd name="connsiteY73" fmla="*/ 3646306 h 3784177"/>
              <a:gd name="connsiteX74" fmla="*/ 2618680 w 8037833"/>
              <a:gd name="connsiteY74" fmla="*/ 3656755 h 3784177"/>
              <a:gd name="connsiteX75" fmla="*/ 2572404 w 8037833"/>
              <a:gd name="connsiteY75" fmla="*/ 3664043 h 3784177"/>
              <a:gd name="connsiteX76" fmla="*/ 2423704 w 8037833"/>
              <a:gd name="connsiteY76" fmla="*/ 3658079 h 3784177"/>
              <a:gd name="connsiteX77" fmla="*/ 2301172 w 8037833"/>
              <a:gd name="connsiteY77" fmla="*/ 3663053 h 3784177"/>
              <a:gd name="connsiteX78" fmla="*/ 2258745 w 8037833"/>
              <a:gd name="connsiteY78" fmla="*/ 3673229 h 3784177"/>
              <a:gd name="connsiteX79" fmla="*/ 2082844 w 8037833"/>
              <a:gd name="connsiteY79" fmla="*/ 3645349 h 3784177"/>
              <a:gd name="connsiteX80" fmla="*/ 1938480 w 8037833"/>
              <a:gd name="connsiteY80" fmla="*/ 3601439 h 3784177"/>
              <a:gd name="connsiteX81" fmla="*/ 1900166 w 8037833"/>
              <a:gd name="connsiteY81" fmla="*/ 3609358 h 3784177"/>
              <a:gd name="connsiteX82" fmla="*/ 1787830 w 8037833"/>
              <a:gd name="connsiteY82" fmla="*/ 3633173 h 3784177"/>
              <a:gd name="connsiteX83" fmla="*/ 1734224 w 8037833"/>
              <a:gd name="connsiteY83" fmla="*/ 3655593 h 3784177"/>
              <a:gd name="connsiteX84" fmla="*/ 1664576 w 8037833"/>
              <a:gd name="connsiteY84" fmla="*/ 3638572 h 3784177"/>
              <a:gd name="connsiteX85" fmla="*/ 1577459 w 8037833"/>
              <a:gd name="connsiteY85" fmla="*/ 3658824 h 3784177"/>
              <a:gd name="connsiteX86" fmla="*/ 1527269 w 8037833"/>
              <a:gd name="connsiteY86" fmla="*/ 3663088 h 3784177"/>
              <a:gd name="connsiteX87" fmla="*/ 1390118 w 8037833"/>
              <a:gd name="connsiteY87" fmla="*/ 3682789 h 3784177"/>
              <a:gd name="connsiteX88" fmla="*/ 1252698 w 8037833"/>
              <a:gd name="connsiteY88" fmla="*/ 3708662 h 3784177"/>
              <a:gd name="connsiteX89" fmla="*/ 1206642 w 8037833"/>
              <a:gd name="connsiteY89" fmla="*/ 3736384 h 3784177"/>
              <a:gd name="connsiteX90" fmla="*/ 1058106 w 8037833"/>
              <a:gd name="connsiteY90" fmla="*/ 3776166 h 3784177"/>
              <a:gd name="connsiteX91" fmla="*/ 1039167 w 8037833"/>
              <a:gd name="connsiteY91" fmla="*/ 3784177 h 3784177"/>
              <a:gd name="connsiteX92" fmla="*/ 989223 w 8037833"/>
              <a:gd name="connsiteY92" fmla="*/ 3770303 h 3784177"/>
              <a:gd name="connsiteX93" fmla="*/ 907906 w 8037833"/>
              <a:gd name="connsiteY93" fmla="*/ 3757678 h 3784177"/>
              <a:gd name="connsiteX94" fmla="*/ 825226 w 8037833"/>
              <a:gd name="connsiteY94" fmla="*/ 3726369 h 3784177"/>
              <a:gd name="connsiteX95" fmla="*/ 722264 w 8037833"/>
              <a:gd name="connsiteY95" fmla="*/ 3747612 h 3784177"/>
              <a:gd name="connsiteX96" fmla="*/ 659460 w 8037833"/>
              <a:gd name="connsiteY96" fmla="*/ 3740429 h 3784177"/>
              <a:gd name="connsiteX97" fmla="*/ 556552 w 8037833"/>
              <a:gd name="connsiteY97" fmla="*/ 3739124 h 3784177"/>
              <a:gd name="connsiteX98" fmla="*/ 385384 w 8037833"/>
              <a:gd name="connsiteY98" fmla="*/ 3726388 h 3784177"/>
              <a:gd name="connsiteX99" fmla="*/ 339711 w 8037833"/>
              <a:gd name="connsiteY99" fmla="*/ 3718242 h 3784177"/>
              <a:gd name="connsiteX100" fmla="*/ 222239 w 8037833"/>
              <a:gd name="connsiteY100" fmla="*/ 3672335 h 3784177"/>
              <a:gd name="connsiteX101" fmla="*/ 163578 w 8037833"/>
              <a:gd name="connsiteY101" fmla="*/ 3656292 h 3784177"/>
              <a:gd name="connsiteX102" fmla="*/ 72220 w 8037833"/>
              <a:gd name="connsiteY102" fmla="*/ 3645272 h 3784177"/>
              <a:gd name="connsiteX103" fmla="*/ 44395 w 8037833"/>
              <a:gd name="connsiteY103" fmla="*/ 3639455 h 3784177"/>
              <a:gd name="connsiteX104" fmla="*/ 1962 w 8037833"/>
              <a:gd name="connsiteY104" fmla="*/ 3635948 h 3784177"/>
              <a:gd name="connsiteX105" fmla="*/ 0 w 8037833"/>
              <a:gd name="connsiteY105" fmla="*/ 3635261 h 3784177"/>
              <a:gd name="connsiteX106" fmla="*/ 0 w 8037833"/>
              <a:gd name="connsiteY106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81340 w 8037833"/>
              <a:gd name="connsiteY47" fmla="*/ 3701729 h 3784177"/>
              <a:gd name="connsiteX48" fmla="*/ 4133816 w 8037833"/>
              <a:gd name="connsiteY48" fmla="*/ 3690565 h 3784177"/>
              <a:gd name="connsiteX49" fmla="*/ 4071732 w 8037833"/>
              <a:gd name="connsiteY49" fmla="*/ 3732513 h 3784177"/>
              <a:gd name="connsiteX50" fmla="*/ 4045924 w 8037833"/>
              <a:gd name="connsiteY50" fmla="*/ 3739404 h 3784177"/>
              <a:gd name="connsiteX51" fmla="*/ 4032171 w 8037833"/>
              <a:gd name="connsiteY51" fmla="*/ 3745523 h 3784177"/>
              <a:gd name="connsiteX52" fmla="*/ 4011556 w 8037833"/>
              <a:gd name="connsiteY52" fmla="*/ 3729673 h 3784177"/>
              <a:gd name="connsiteX53" fmla="*/ 3985774 w 8037833"/>
              <a:gd name="connsiteY53" fmla="*/ 3736547 h 3784177"/>
              <a:gd name="connsiteX54" fmla="*/ 3979769 w 8037833"/>
              <a:gd name="connsiteY54" fmla="*/ 3738769 h 3784177"/>
              <a:gd name="connsiteX55" fmla="*/ 3950014 w 8037833"/>
              <a:gd name="connsiteY55" fmla="*/ 3726942 h 3784177"/>
              <a:gd name="connsiteX56" fmla="*/ 3934671 w 8037833"/>
              <a:gd name="connsiteY56" fmla="*/ 3723339 h 3784177"/>
              <a:gd name="connsiteX57" fmla="*/ 3930274 w 8037833"/>
              <a:gd name="connsiteY57" fmla="*/ 3717148 h 3784177"/>
              <a:gd name="connsiteX58" fmla="*/ 3907660 w 8037833"/>
              <a:gd name="connsiteY58" fmla="*/ 3714456 h 3784177"/>
              <a:gd name="connsiteX59" fmla="*/ 3905087 w 8037833"/>
              <a:gd name="connsiteY59" fmla="*/ 3716098 h 3784177"/>
              <a:gd name="connsiteX60" fmla="*/ 3886347 w 8037833"/>
              <a:gd name="connsiteY60" fmla="*/ 3706620 h 3784177"/>
              <a:gd name="connsiteX61" fmla="*/ 3870533 w 8037833"/>
              <a:gd name="connsiteY61" fmla="*/ 3689905 h 3784177"/>
              <a:gd name="connsiteX62" fmla="*/ 3678563 w 8037833"/>
              <a:gd name="connsiteY62" fmla="*/ 3694486 h 3784177"/>
              <a:gd name="connsiteX63" fmla="*/ 3524121 w 8037833"/>
              <a:gd name="connsiteY63" fmla="*/ 3642736 h 3784177"/>
              <a:gd name="connsiteX64" fmla="*/ 3373519 w 8037833"/>
              <a:gd name="connsiteY64" fmla="*/ 3665785 h 3784177"/>
              <a:gd name="connsiteX65" fmla="*/ 3114267 w 8037833"/>
              <a:gd name="connsiteY65" fmla="*/ 3638983 h 3784177"/>
              <a:gd name="connsiteX66" fmla="*/ 2989722 w 8037833"/>
              <a:gd name="connsiteY66" fmla="*/ 3623230 h 3784177"/>
              <a:gd name="connsiteX67" fmla="*/ 2965734 w 8037833"/>
              <a:gd name="connsiteY67" fmla="*/ 3635676 h 3784177"/>
              <a:gd name="connsiteX68" fmla="*/ 2961603 w 8037833"/>
              <a:gd name="connsiteY68" fmla="*/ 3638221 h 3784177"/>
              <a:gd name="connsiteX69" fmla="*/ 2944959 w 8037833"/>
              <a:gd name="connsiteY69" fmla="*/ 3639723 h 3784177"/>
              <a:gd name="connsiteX70" fmla="*/ 2940402 w 8037833"/>
              <a:gd name="connsiteY70" fmla="*/ 3651000 h 3784177"/>
              <a:gd name="connsiteX71" fmla="*/ 2884777 w 8037833"/>
              <a:gd name="connsiteY71" fmla="*/ 3660775 h 3784177"/>
              <a:gd name="connsiteX72" fmla="*/ 2739034 w 8037833"/>
              <a:gd name="connsiteY72" fmla="*/ 3647396 h 3784177"/>
              <a:gd name="connsiteX73" fmla="*/ 2651827 w 8037833"/>
              <a:gd name="connsiteY73" fmla="*/ 3646306 h 3784177"/>
              <a:gd name="connsiteX74" fmla="*/ 2618680 w 8037833"/>
              <a:gd name="connsiteY74" fmla="*/ 3656755 h 3784177"/>
              <a:gd name="connsiteX75" fmla="*/ 2572404 w 8037833"/>
              <a:gd name="connsiteY75" fmla="*/ 3664043 h 3784177"/>
              <a:gd name="connsiteX76" fmla="*/ 2423704 w 8037833"/>
              <a:gd name="connsiteY76" fmla="*/ 3658079 h 3784177"/>
              <a:gd name="connsiteX77" fmla="*/ 2301172 w 8037833"/>
              <a:gd name="connsiteY77" fmla="*/ 3663053 h 3784177"/>
              <a:gd name="connsiteX78" fmla="*/ 2258745 w 8037833"/>
              <a:gd name="connsiteY78" fmla="*/ 3673229 h 3784177"/>
              <a:gd name="connsiteX79" fmla="*/ 2082844 w 8037833"/>
              <a:gd name="connsiteY79" fmla="*/ 3645349 h 3784177"/>
              <a:gd name="connsiteX80" fmla="*/ 1938480 w 8037833"/>
              <a:gd name="connsiteY80" fmla="*/ 3601439 h 3784177"/>
              <a:gd name="connsiteX81" fmla="*/ 1900166 w 8037833"/>
              <a:gd name="connsiteY81" fmla="*/ 3609358 h 3784177"/>
              <a:gd name="connsiteX82" fmla="*/ 1787830 w 8037833"/>
              <a:gd name="connsiteY82" fmla="*/ 3633173 h 3784177"/>
              <a:gd name="connsiteX83" fmla="*/ 1664576 w 8037833"/>
              <a:gd name="connsiteY83" fmla="*/ 3638572 h 3784177"/>
              <a:gd name="connsiteX84" fmla="*/ 1577459 w 8037833"/>
              <a:gd name="connsiteY84" fmla="*/ 3658824 h 3784177"/>
              <a:gd name="connsiteX85" fmla="*/ 1527269 w 8037833"/>
              <a:gd name="connsiteY85" fmla="*/ 3663088 h 3784177"/>
              <a:gd name="connsiteX86" fmla="*/ 1390118 w 8037833"/>
              <a:gd name="connsiteY86" fmla="*/ 3682789 h 3784177"/>
              <a:gd name="connsiteX87" fmla="*/ 1252698 w 8037833"/>
              <a:gd name="connsiteY87" fmla="*/ 3708662 h 3784177"/>
              <a:gd name="connsiteX88" fmla="*/ 1206642 w 8037833"/>
              <a:gd name="connsiteY88" fmla="*/ 3736384 h 3784177"/>
              <a:gd name="connsiteX89" fmla="*/ 1058106 w 8037833"/>
              <a:gd name="connsiteY89" fmla="*/ 3776166 h 3784177"/>
              <a:gd name="connsiteX90" fmla="*/ 1039167 w 8037833"/>
              <a:gd name="connsiteY90" fmla="*/ 3784177 h 3784177"/>
              <a:gd name="connsiteX91" fmla="*/ 989223 w 8037833"/>
              <a:gd name="connsiteY91" fmla="*/ 3770303 h 3784177"/>
              <a:gd name="connsiteX92" fmla="*/ 907906 w 8037833"/>
              <a:gd name="connsiteY92" fmla="*/ 3757678 h 3784177"/>
              <a:gd name="connsiteX93" fmla="*/ 825226 w 8037833"/>
              <a:gd name="connsiteY93" fmla="*/ 3726369 h 3784177"/>
              <a:gd name="connsiteX94" fmla="*/ 722264 w 8037833"/>
              <a:gd name="connsiteY94" fmla="*/ 3747612 h 3784177"/>
              <a:gd name="connsiteX95" fmla="*/ 659460 w 8037833"/>
              <a:gd name="connsiteY95" fmla="*/ 3740429 h 3784177"/>
              <a:gd name="connsiteX96" fmla="*/ 556552 w 8037833"/>
              <a:gd name="connsiteY96" fmla="*/ 3739124 h 3784177"/>
              <a:gd name="connsiteX97" fmla="*/ 385384 w 8037833"/>
              <a:gd name="connsiteY97" fmla="*/ 3726388 h 3784177"/>
              <a:gd name="connsiteX98" fmla="*/ 339711 w 8037833"/>
              <a:gd name="connsiteY98" fmla="*/ 3718242 h 3784177"/>
              <a:gd name="connsiteX99" fmla="*/ 222239 w 8037833"/>
              <a:gd name="connsiteY99" fmla="*/ 3672335 h 3784177"/>
              <a:gd name="connsiteX100" fmla="*/ 163578 w 8037833"/>
              <a:gd name="connsiteY100" fmla="*/ 3656292 h 3784177"/>
              <a:gd name="connsiteX101" fmla="*/ 72220 w 8037833"/>
              <a:gd name="connsiteY101" fmla="*/ 3645272 h 3784177"/>
              <a:gd name="connsiteX102" fmla="*/ 44395 w 8037833"/>
              <a:gd name="connsiteY102" fmla="*/ 3639455 h 3784177"/>
              <a:gd name="connsiteX103" fmla="*/ 1962 w 8037833"/>
              <a:gd name="connsiteY103" fmla="*/ 3635948 h 3784177"/>
              <a:gd name="connsiteX104" fmla="*/ 0 w 8037833"/>
              <a:gd name="connsiteY104" fmla="*/ 3635261 h 3784177"/>
              <a:gd name="connsiteX105" fmla="*/ 0 w 8037833"/>
              <a:gd name="connsiteY105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81340 w 8037833"/>
              <a:gd name="connsiteY47" fmla="*/ 3701729 h 3784177"/>
              <a:gd name="connsiteX48" fmla="*/ 4133816 w 8037833"/>
              <a:gd name="connsiteY48" fmla="*/ 3690565 h 3784177"/>
              <a:gd name="connsiteX49" fmla="*/ 4071732 w 8037833"/>
              <a:gd name="connsiteY49" fmla="*/ 3732513 h 3784177"/>
              <a:gd name="connsiteX50" fmla="*/ 4045924 w 8037833"/>
              <a:gd name="connsiteY50" fmla="*/ 3739404 h 3784177"/>
              <a:gd name="connsiteX51" fmla="*/ 4032171 w 8037833"/>
              <a:gd name="connsiteY51" fmla="*/ 3745523 h 3784177"/>
              <a:gd name="connsiteX52" fmla="*/ 4011556 w 8037833"/>
              <a:gd name="connsiteY52" fmla="*/ 3729673 h 3784177"/>
              <a:gd name="connsiteX53" fmla="*/ 3985774 w 8037833"/>
              <a:gd name="connsiteY53" fmla="*/ 3736547 h 3784177"/>
              <a:gd name="connsiteX54" fmla="*/ 3979769 w 8037833"/>
              <a:gd name="connsiteY54" fmla="*/ 3738769 h 3784177"/>
              <a:gd name="connsiteX55" fmla="*/ 3950014 w 8037833"/>
              <a:gd name="connsiteY55" fmla="*/ 3726942 h 3784177"/>
              <a:gd name="connsiteX56" fmla="*/ 3934671 w 8037833"/>
              <a:gd name="connsiteY56" fmla="*/ 3723339 h 3784177"/>
              <a:gd name="connsiteX57" fmla="*/ 3930274 w 8037833"/>
              <a:gd name="connsiteY57" fmla="*/ 3717148 h 3784177"/>
              <a:gd name="connsiteX58" fmla="*/ 3907660 w 8037833"/>
              <a:gd name="connsiteY58" fmla="*/ 3714456 h 3784177"/>
              <a:gd name="connsiteX59" fmla="*/ 3905087 w 8037833"/>
              <a:gd name="connsiteY59" fmla="*/ 3716098 h 3784177"/>
              <a:gd name="connsiteX60" fmla="*/ 3886347 w 8037833"/>
              <a:gd name="connsiteY60" fmla="*/ 3706620 h 3784177"/>
              <a:gd name="connsiteX61" fmla="*/ 3870533 w 8037833"/>
              <a:gd name="connsiteY61" fmla="*/ 3689905 h 3784177"/>
              <a:gd name="connsiteX62" fmla="*/ 3678563 w 8037833"/>
              <a:gd name="connsiteY62" fmla="*/ 3694486 h 3784177"/>
              <a:gd name="connsiteX63" fmla="*/ 3524121 w 8037833"/>
              <a:gd name="connsiteY63" fmla="*/ 3642736 h 3784177"/>
              <a:gd name="connsiteX64" fmla="*/ 3373519 w 8037833"/>
              <a:gd name="connsiteY64" fmla="*/ 3665785 h 3784177"/>
              <a:gd name="connsiteX65" fmla="*/ 3114267 w 8037833"/>
              <a:gd name="connsiteY65" fmla="*/ 3638983 h 3784177"/>
              <a:gd name="connsiteX66" fmla="*/ 2989722 w 8037833"/>
              <a:gd name="connsiteY66" fmla="*/ 3623230 h 3784177"/>
              <a:gd name="connsiteX67" fmla="*/ 2965734 w 8037833"/>
              <a:gd name="connsiteY67" fmla="*/ 3635676 h 3784177"/>
              <a:gd name="connsiteX68" fmla="*/ 2961603 w 8037833"/>
              <a:gd name="connsiteY68" fmla="*/ 3638221 h 3784177"/>
              <a:gd name="connsiteX69" fmla="*/ 2944959 w 8037833"/>
              <a:gd name="connsiteY69" fmla="*/ 3639723 h 3784177"/>
              <a:gd name="connsiteX70" fmla="*/ 2940402 w 8037833"/>
              <a:gd name="connsiteY70" fmla="*/ 3651000 h 3784177"/>
              <a:gd name="connsiteX71" fmla="*/ 2884777 w 8037833"/>
              <a:gd name="connsiteY71" fmla="*/ 3660775 h 3784177"/>
              <a:gd name="connsiteX72" fmla="*/ 2739034 w 8037833"/>
              <a:gd name="connsiteY72" fmla="*/ 3647396 h 3784177"/>
              <a:gd name="connsiteX73" fmla="*/ 2651827 w 8037833"/>
              <a:gd name="connsiteY73" fmla="*/ 3646306 h 3784177"/>
              <a:gd name="connsiteX74" fmla="*/ 2618680 w 8037833"/>
              <a:gd name="connsiteY74" fmla="*/ 3656755 h 3784177"/>
              <a:gd name="connsiteX75" fmla="*/ 2572404 w 8037833"/>
              <a:gd name="connsiteY75" fmla="*/ 3664043 h 3784177"/>
              <a:gd name="connsiteX76" fmla="*/ 2423704 w 8037833"/>
              <a:gd name="connsiteY76" fmla="*/ 3658079 h 3784177"/>
              <a:gd name="connsiteX77" fmla="*/ 2301172 w 8037833"/>
              <a:gd name="connsiteY77" fmla="*/ 3663053 h 3784177"/>
              <a:gd name="connsiteX78" fmla="*/ 2258745 w 8037833"/>
              <a:gd name="connsiteY78" fmla="*/ 3673229 h 3784177"/>
              <a:gd name="connsiteX79" fmla="*/ 2082844 w 8037833"/>
              <a:gd name="connsiteY79" fmla="*/ 3645349 h 3784177"/>
              <a:gd name="connsiteX80" fmla="*/ 1938480 w 8037833"/>
              <a:gd name="connsiteY80" fmla="*/ 3601439 h 3784177"/>
              <a:gd name="connsiteX81" fmla="*/ 1900166 w 8037833"/>
              <a:gd name="connsiteY81" fmla="*/ 3609358 h 3784177"/>
              <a:gd name="connsiteX82" fmla="*/ 1704758 w 8037833"/>
              <a:gd name="connsiteY82" fmla="*/ 3637625 h 3784177"/>
              <a:gd name="connsiteX83" fmla="*/ 1664576 w 8037833"/>
              <a:gd name="connsiteY83" fmla="*/ 3638572 h 3784177"/>
              <a:gd name="connsiteX84" fmla="*/ 1577459 w 8037833"/>
              <a:gd name="connsiteY84" fmla="*/ 3658824 h 3784177"/>
              <a:gd name="connsiteX85" fmla="*/ 1527269 w 8037833"/>
              <a:gd name="connsiteY85" fmla="*/ 3663088 h 3784177"/>
              <a:gd name="connsiteX86" fmla="*/ 1390118 w 8037833"/>
              <a:gd name="connsiteY86" fmla="*/ 3682789 h 3784177"/>
              <a:gd name="connsiteX87" fmla="*/ 1252698 w 8037833"/>
              <a:gd name="connsiteY87" fmla="*/ 3708662 h 3784177"/>
              <a:gd name="connsiteX88" fmla="*/ 1206642 w 8037833"/>
              <a:gd name="connsiteY88" fmla="*/ 3736384 h 3784177"/>
              <a:gd name="connsiteX89" fmla="*/ 1058106 w 8037833"/>
              <a:gd name="connsiteY89" fmla="*/ 3776166 h 3784177"/>
              <a:gd name="connsiteX90" fmla="*/ 1039167 w 8037833"/>
              <a:gd name="connsiteY90" fmla="*/ 3784177 h 3784177"/>
              <a:gd name="connsiteX91" fmla="*/ 989223 w 8037833"/>
              <a:gd name="connsiteY91" fmla="*/ 3770303 h 3784177"/>
              <a:gd name="connsiteX92" fmla="*/ 907906 w 8037833"/>
              <a:gd name="connsiteY92" fmla="*/ 3757678 h 3784177"/>
              <a:gd name="connsiteX93" fmla="*/ 825226 w 8037833"/>
              <a:gd name="connsiteY93" fmla="*/ 3726369 h 3784177"/>
              <a:gd name="connsiteX94" fmla="*/ 722264 w 8037833"/>
              <a:gd name="connsiteY94" fmla="*/ 3747612 h 3784177"/>
              <a:gd name="connsiteX95" fmla="*/ 659460 w 8037833"/>
              <a:gd name="connsiteY95" fmla="*/ 3740429 h 3784177"/>
              <a:gd name="connsiteX96" fmla="*/ 556552 w 8037833"/>
              <a:gd name="connsiteY96" fmla="*/ 3739124 h 3784177"/>
              <a:gd name="connsiteX97" fmla="*/ 385384 w 8037833"/>
              <a:gd name="connsiteY97" fmla="*/ 3726388 h 3784177"/>
              <a:gd name="connsiteX98" fmla="*/ 339711 w 8037833"/>
              <a:gd name="connsiteY98" fmla="*/ 3718242 h 3784177"/>
              <a:gd name="connsiteX99" fmla="*/ 222239 w 8037833"/>
              <a:gd name="connsiteY99" fmla="*/ 3672335 h 3784177"/>
              <a:gd name="connsiteX100" fmla="*/ 163578 w 8037833"/>
              <a:gd name="connsiteY100" fmla="*/ 3656292 h 3784177"/>
              <a:gd name="connsiteX101" fmla="*/ 72220 w 8037833"/>
              <a:gd name="connsiteY101" fmla="*/ 3645272 h 3784177"/>
              <a:gd name="connsiteX102" fmla="*/ 44395 w 8037833"/>
              <a:gd name="connsiteY102" fmla="*/ 3639455 h 3784177"/>
              <a:gd name="connsiteX103" fmla="*/ 1962 w 8037833"/>
              <a:gd name="connsiteY103" fmla="*/ 3635948 h 3784177"/>
              <a:gd name="connsiteX104" fmla="*/ 0 w 8037833"/>
              <a:gd name="connsiteY104" fmla="*/ 3635261 h 3784177"/>
              <a:gd name="connsiteX105" fmla="*/ 0 w 8037833"/>
              <a:gd name="connsiteY105" fmla="*/ 12763 h 3784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</a:cxnLst>
            <a:rect l="l" t="t" r="r" b="b"/>
            <a:pathLst>
              <a:path w="8037833" h="3784177">
                <a:moveTo>
                  <a:pt x="0" y="12763"/>
                </a:moveTo>
                <a:lnTo>
                  <a:pt x="8037833" y="0"/>
                </a:lnTo>
                <a:lnTo>
                  <a:pt x="8037833" y="3123098"/>
                </a:lnTo>
                <a:lnTo>
                  <a:pt x="8034343" y="3122573"/>
                </a:lnTo>
                <a:cubicBezTo>
                  <a:pt x="7983474" y="3121603"/>
                  <a:pt x="7958686" y="3166517"/>
                  <a:pt x="7877229" y="3143819"/>
                </a:cubicBezTo>
                <a:cubicBezTo>
                  <a:pt x="7902982" y="3130590"/>
                  <a:pt x="7764195" y="3161981"/>
                  <a:pt x="7752740" y="3181149"/>
                </a:cubicBezTo>
                <a:cubicBezTo>
                  <a:pt x="7676202" y="3198058"/>
                  <a:pt x="7659123" y="3129063"/>
                  <a:pt x="7588760" y="3183782"/>
                </a:cubicBezTo>
                <a:cubicBezTo>
                  <a:pt x="7551891" y="3215463"/>
                  <a:pt x="7426365" y="3228579"/>
                  <a:pt x="7351256" y="3276296"/>
                </a:cubicBezTo>
                <a:cubicBezTo>
                  <a:pt x="7314255" y="3274736"/>
                  <a:pt x="7277479" y="3268807"/>
                  <a:pt x="7241630" y="3258619"/>
                </a:cubicBezTo>
                <a:cubicBezTo>
                  <a:pt x="7225774" y="3249278"/>
                  <a:pt x="7215938" y="3250389"/>
                  <a:pt x="7197338" y="3224751"/>
                </a:cubicBezTo>
                <a:cubicBezTo>
                  <a:pt x="7195955" y="3243380"/>
                  <a:pt x="7188542" y="3231477"/>
                  <a:pt x="7180777" y="3222826"/>
                </a:cubicBezTo>
                <a:cubicBezTo>
                  <a:pt x="7171770" y="3230955"/>
                  <a:pt x="7156637" y="3256184"/>
                  <a:pt x="7146896" y="3256975"/>
                </a:cubicBezTo>
                <a:cubicBezTo>
                  <a:pt x="7127629" y="3216232"/>
                  <a:pt x="7125488" y="3280164"/>
                  <a:pt x="7101771" y="3257015"/>
                </a:cubicBezTo>
                <a:cubicBezTo>
                  <a:pt x="7091351" y="3270846"/>
                  <a:pt x="7071846" y="3326895"/>
                  <a:pt x="7047844" y="3303791"/>
                </a:cubicBezTo>
                <a:cubicBezTo>
                  <a:pt x="6992848" y="3331112"/>
                  <a:pt x="6969266" y="3372516"/>
                  <a:pt x="6912506" y="3361478"/>
                </a:cubicBezTo>
                <a:cubicBezTo>
                  <a:pt x="6904521" y="3387853"/>
                  <a:pt x="6807293" y="3321424"/>
                  <a:pt x="6819463" y="3368624"/>
                </a:cubicBezTo>
                <a:cubicBezTo>
                  <a:pt x="6800520" y="3366318"/>
                  <a:pt x="6786640" y="3347534"/>
                  <a:pt x="6797198" y="3378256"/>
                </a:cubicBezTo>
                <a:lnTo>
                  <a:pt x="6687784" y="3376132"/>
                </a:lnTo>
                <a:cubicBezTo>
                  <a:pt x="6627134" y="3366894"/>
                  <a:pt x="6605084" y="3434017"/>
                  <a:pt x="6566539" y="3382500"/>
                </a:cubicBezTo>
                <a:cubicBezTo>
                  <a:pt x="6505539" y="3381128"/>
                  <a:pt x="6435204" y="3374346"/>
                  <a:pt x="6352283" y="3374762"/>
                </a:cubicBezTo>
                <a:cubicBezTo>
                  <a:pt x="6293888" y="3372097"/>
                  <a:pt x="6170788" y="3347568"/>
                  <a:pt x="6111718" y="3357536"/>
                </a:cubicBezTo>
                <a:cubicBezTo>
                  <a:pt x="6041005" y="3333697"/>
                  <a:pt x="6098061" y="3372084"/>
                  <a:pt x="6022263" y="3359057"/>
                </a:cubicBezTo>
                <a:cubicBezTo>
                  <a:pt x="5989123" y="3410585"/>
                  <a:pt x="5931322" y="3384912"/>
                  <a:pt x="5891274" y="3397681"/>
                </a:cubicBezTo>
                <a:cubicBezTo>
                  <a:pt x="5845239" y="3408862"/>
                  <a:pt x="5792317" y="3420977"/>
                  <a:pt x="5746050" y="3426142"/>
                </a:cubicBezTo>
                <a:cubicBezTo>
                  <a:pt x="5709404" y="3402923"/>
                  <a:pt x="5659139" y="3459917"/>
                  <a:pt x="5613670" y="3428671"/>
                </a:cubicBezTo>
                <a:cubicBezTo>
                  <a:pt x="5596941" y="3421144"/>
                  <a:pt x="5545141" y="3422095"/>
                  <a:pt x="5535334" y="3437044"/>
                </a:cubicBezTo>
                <a:cubicBezTo>
                  <a:pt x="5524532" y="3440286"/>
                  <a:pt x="5511933" y="3434991"/>
                  <a:pt x="5506940" y="3450999"/>
                </a:cubicBezTo>
                <a:cubicBezTo>
                  <a:pt x="5498692" y="3470265"/>
                  <a:pt x="5461008" y="3440518"/>
                  <a:pt x="5466372" y="3463245"/>
                </a:cubicBezTo>
                <a:cubicBezTo>
                  <a:pt x="5439614" y="3442862"/>
                  <a:pt x="5418331" y="3483220"/>
                  <a:pt x="5395833" y="3493194"/>
                </a:cubicBezTo>
                <a:cubicBezTo>
                  <a:pt x="5374758" y="3472971"/>
                  <a:pt x="5354436" y="3500114"/>
                  <a:pt x="5305325" y="3505200"/>
                </a:cubicBezTo>
                <a:cubicBezTo>
                  <a:pt x="5282149" y="3481812"/>
                  <a:pt x="5266154" y="3522676"/>
                  <a:pt x="5223043" y="3491664"/>
                </a:cubicBezTo>
                <a:cubicBezTo>
                  <a:pt x="5200154" y="3491478"/>
                  <a:pt x="5207329" y="3491346"/>
                  <a:pt x="5167992" y="3486279"/>
                </a:cubicBezTo>
                <a:cubicBezTo>
                  <a:pt x="5107971" y="3480838"/>
                  <a:pt x="5042315" y="3467667"/>
                  <a:pt x="4987020" y="3461263"/>
                </a:cubicBezTo>
                <a:cubicBezTo>
                  <a:pt x="4924981" y="3458977"/>
                  <a:pt x="4971120" y="3508066"/>
                  <a:pt x="4890003" y="3469874"/>
                </a:cubicBezTo>
                <a:cubicBezTo>
                  <a:pt x="4883619" y="3488080"/>
                  <a:pt x="4873972" y="3489465"/>
                  <a:pt x="4856654" y="3481880"/>
                </a:cubicBezTo>
                <a:cubicBezTo>
                  <a:pt x="4826649" y="3482096"/>
                  <a:pt x="4833746" y="3526606"/>
                  <a:pt x="4800711" y="3501441"/>
                </a:cubicBezTo>
                <a:cubicBezTo>
                  <a:pt x="4808694" y="3525119"/>
                  <a:pt x="4745093" y="3513953"/>
                  <a:pt x="4761569" y="3538103"/>
                </a:cubicBezTo>
                <a:cubicBezTo>
                  <a:pt x="4744478" y="3561060"/>
                  <a:pt x="4730992" y="3525632"/>
                  <a:pt x="4713734" y="3545724"/>
                </a:cubicBezTo>
                <a:cubicBezTo>
                  <a:pt x="4694993" y="3545439"/>
                  <a:pt x="4672479" y="3533026"/>
                  <a:pt x="4649120" y="3536392"/>
                </a:cubicBezTo>
                <a:cubicBezTo>
                  <a:pt x="4617081" y="3524764"/>
                  <a:pt x="4613909" y="3550370"/>
                  <a:pt x="4573578" y="3565923"/>
                </a:cubicBezTo>
                <a:cubicBezTo>
                  <a:pt x="4554559" y="3553131"/>
                  <a:pt x="4541305" y="3561025"/>
                  <a:pt x="4529117" y="3575592"/>
                </a:cubicBezTo>
                <a:cubicBezTo>
                  <a:pt x="4488096" y="3574977"/>
                  <a:pt x="4453361" y="3598310"/>
                  <a:pt x="4408641" y="3610000"/>
                </a:cubicBezTo>
                <a:cubicBezTo>
                  <a:pt x="4359520" y="3631497"/>
                  <a:pt x="4386585" y="3626629"/>
                  <a:pt x="4356402" y="3642792"/>
                </a:cubicBezTo>
                <a:lnTo>
                  <a:pt x="4270245" y="3665789"/>
                </a:lnTo>
                <a:lnTo>
                  <a:pt x="4208725" y="3678132"/>
                </a:lnTo>
                <a:lnTo>
                  <a:pt x="4191289" y="3702380"/>
                </a:lnTo>
                <a:lnTo>
                  <a:pt x="4191039" y="3702831"/>
                </a:lnTo>
                <a:lnTo>
                  <a:pt x="4181340" y="3701729"/>
                </a:lnTo>
                <a:cubicBezTo>
                  <a:pt x="4164960" y="3698824"/>
                  <a:pt x="4149012" y="3695007"/>
                  <a:pt x="4133816" y="3690565"/>
                </a:cubicBezTo>
                <a:cubicBezTo>
                  <a:pt x="4121337" y="3715793"/>
                  <a:pt x="4065005" y="3684188"/>
                  <a:pt x="4071732" y="3732513"/>
                </a:cubicBezTo>
                <a:cubicBezTo>
                  <a:pt x="4051251" y="3727949"/>
                  <a:pt x="4038650" y="3707633"/>
                  <a:pt x="4045924" y="3739404"/>
                </a:cubicBezTo>
                <a:cubicBezTo>
                  <a:pt x="4039196" y="3738807"/>
                  <a:pt x="4035086" y="3741389"/>
                  <a:pt x="4032171" y="3745523"/>
                </a:cubicBezTo>
                <a:lnTo>
                  <a:pt x="4011556" y="3729673"/>
                </a:lnTo>
                <a:lnTo>
                  <a:pt x="3985774" y="3736547"/>
                </a:lnTo>
                <a:lnTo>
                  <a:pt x="3979769" y="3738769"/>
                </a:lnTo>
                <a:lnTo>
                  <a:pt x="3950014" y="3726942"/>
                </a:lnTo>
                <a:lnTo>
                  <a:pt x="3934671" y="3723339"/>
                </a:lnTo>
                <a:lnTo>
                  <a:pt x="3930274" y="3717148"/>
                </a:lnTo>
                <a:cubicBezTo>
                  <a:pt x="3925557" y="3713336"/>
                  <a:pt x="3918845" y="3711571"/>
                  <a:pt x="3907660" y="3714456"/>
                </a:cubicBezTo>
                <a:lnTo>
                  <a:pt x="3905087" y="3716098"/>
                </a:lnTo>
                <a:lnTo>
                  <a:pt x="3886347" y="3706620"/>
                </a:lnTo>
                <a:cubicBezTo>
                  <a:pt x="3880298" y="3702306"/>
                  <a:pt x="3874918" y="3696877"/>
                  <a:pt x="3870533" y="3689905"/>
                </a:cubicBezTo>
                <a:cubicBezTo>
                  <a:pt x="3807578" y="3724969"/>
                  <a:pt x="3747319" y="3689891"/>
                  <a:pt x="3678563" y="3694486"/>
                </a:cubicBezTo>
                <a:cubicBezTo>
                  <a:pt x="3619015" y="3647819"/>
                  <a:pt x="3541898" y="3698501"/>
                  <a:pt x="3524121" y="3642736"/>
                </a:cubicBezTo>
                <a:cubicBezTo>
                  <a:pt x="3473280" y="3637953"/>
                  <a:pt x="3441828" y="3666410"/>
                  <a:pt x="3373519" y="3665785"/>
                </a:cubicBezTo>
                <a:cubicBezTo>
                  <a:pt x="3301144" y="3619995"/>
                  <a:pt x="3195679" y="3661016"/>
                  <a:pt x="3114267" y="3638983"/>
                </a:cubicBezTo>
                <a:cubicBezTo>
                  <a:pt x="3050301" y="3631891"/>
                  <a:pt x="3014478" y="3623781"/>
                  <a:pt x="2989722" y="3623230"/>
                </a:cubicBezTo>
                <a:cubicBezTo>
                  <a:pt x="2981490" y="3626253"/>
                  <a:pt x="2973615" y="3630768"/>
                  <a:pt x="2965734" y="3635676"/>
                </a:cubicBezTo>
                <a:lnTo>
                  <a:pt x="2961603" y="3638221"/>
                </a:lnTo>
                <a:lnTo>
                  <a:pt x="2944959" y="3639723"/>
                </a:lnTo>
                <a:lnTo>
                  <a:pt x="2940402" y="3651000"/>
                </a:lnTo>
                <a:lnTo>
                  <a:pt x="2884777" y="3660775"/>
                </a:lnTo>
                <a:cubicBezTo>
                  <a:pt x="2847798" y="3633323"/>
                  <a:pt x="2784577" y="3683878"/>
                  <a:pt x="2739034" y="3647396"/>
                </a:cubicBezTo>
                <a:cubicBezTo>
                  <a:pt x="2721723" y="3637914"/>
                  <a:pt x="2664700" y="3632640"/>
                  <a:pt x="2651827" y="3646306"/>
                </a:cubicBezTo>
                <a:cubicBezTo>
                  <a:pt x="2639507" y="3648229"/>
                  <a:pt x="2626416" y="3641459"/>
                  <a:pt x="2618680" y="3656755"/>
                </a:cubicBezTo>
                <a:cubicBezTo>
                  <a:pt x="2606912" y="3674893"/>
                  <a:pt x="2569710" y="3640834"/>
                  <a:pt x="2572404" y="3664043"/>
                </a:cubicBezTo>
                <a:cubicBezTo>
                  <a:pt x="2539908" y="3664264"/>
                  <a:pt x="2468909" y="3658244"/>
                  <a:pt x="2423704" y="3658079"/>
                </a:cubicBezTo>
                <a:cubicBezTo>
                  <a:pt x="2401541" y="3632076"/>
                  <a:pt x="2336245" y="3667858"/>
                  <a:pt x="2301172" y="3663053"/>
                </a:cubicBezTo>
                <a:cubicBezTo>
                  <a:pt x="2270382" y="3664836"/>
                  <a:pt x="2295133" y="3678405"/>
                  <a:pt x="2258745" y="3673229"/>
                </a:cubicBezTo>
                <a:cubicBezTo>
                  <a:pt x="2189914" y="3624313"/>
                  <a:pt x="2142671" y="3658345"/>
                  <a:pt x="2082844" y="3645349"/>
                </a:cubicBezTo>
                <a:cubicBezTo>
                  <a:pt x="2015031" y="3635633"/>
                  <a:pt x="2022192" y="3649098"/>
                  <a:pt x="1938480" y="3601439"/>
                </a:cubicBezTo>
                <a:cubicBezTo>
                  <a:pt x="1928908" y="3618751"/>
                  <a:pt x="1918117" y="3618969"/>
                  <a:pt x="1900166" y="3609358"/>
                </a:cubicBezTo>
                <a:cubicBezTo>
                  <a:pt x="1875058" y="3614647"/>
                  <a:pt x="1732415" y="3629919"/>
                  <a:pt x="1704758" y="3637625"/>
                </a:cubicBezTo>
                <a:cubicBezTo>
                  <a:pt x="1665493" y="3642494"/>
                  <a:pt x="1699638" y="3634297"/>
                  <a:pt x="1664576" y="3638572"/>
                </a:cubicBezTo>
                <a:cubicBezTo>
                  <a:pt x="1631025" y="3623179"/>
                  <a:pt x="1623938" y="3648223"/>
                  <a:pt x="1577459" y="3658824"/>
                </a:cubicBezTo>
                <a:cubicBezTo>
                  <a:pt x="1558372" y="3643840"/>
                  <a:pt x="1542705" y="3650086"/>
                  <a:pt x="1527269" y="3663088"/>
                </a:cubicBezTo>
                <a:cubicBezTo>
                  <a:pt x="1482304" y="3657554"/>
                  <a:pt x="1440875" y="3676551"/>
                  <a:pt x="1390118" y="3682789"/>
                </a:cubicBezTo>
                <a:cubicBezTo>
                  <a:pt x="1335668" y="3664499"/>
                  <a:pt x="1306940" y="3702155"/>
                  <a:pt x="1252698" y="3708662"/>
                </a:cubicBezTo>
                <a:cubicBezTo>
                  <a:pt x="1205896" y="3739126"/>
                  <a:pt x="1252155" y="3739345"/>
                  <a:pt x="1206642" y="3736384"/>
                </a:cubicBezTo>
                <a:cubicBezTo>
                  <a:pt x="1133049" y="3701459"/>
                  <a:pt x="1172385" y="3788811"/>
                  <a:pt x="1058106" y="3776166"/>
                </a:cubicBezTo>
                <a:cubicBezTo>
                  <a:pt x="1051718" y="3770370"/>
                  <a:pt x="1037785" y="3776256"/>
                  <a:pt x="1039167" y="3784177"/>
                </a:cubicBezTo>
                <a:cubicBezTo>
                  <a:pt x="1031939" y="3781717"/>
                  <a:pt x="991014" y="3757614"/>
                  <a:pt x="989223" y="3770303"/>
                </a:cubicBezTo>
                <a:cubicBezTo>
                  <a:pt x="952800" y="3771798"/>
                  <a:pt x="940354" y="3773288"/>
                  <a:pt x="907906" y="3757678"/>
                </a:cubicBezTo>
                <a:cubicBezTo>
                  <a:pt x="837671" y="3779460"/>
                  <a:pt x="875987" y="3720282"/>
                  <a:pt x="825226" y="3726369"/>
                </a:cubicBezTo>
                <a:cubicBezTo>
                  <a:pt x="784475" y="3751356"/>
                  <a:pt x="769332" y="3730978"/>
                  <a:pt x="722264" y="3747612"/>
                </a:cubicBezTo>
                <a:cubicBezTo>
                  <a:pt x="705940" y="3706527"/>
                  <a:pt x="677954" y="3751976"/>
                  <a:pt x="659460" y="3740429"/>
                </a:cubicBezTo>
                <a:cubicBezTo>
                  <a:pt x="630609" y="3788461"/>
                  <a:pt x="587162" y="3738081"/>
                  <a:pt x="556552" y="3739124"/>
                </a:cubicBezTo>
                <a:cubicBezTo>
                  <a:pt x="512191" y="3741235"/>
                  <a:pt x="421524" y="3729868"/>
                  <a:pt x="385384" y="3726388"/>
                </a:cubicBezTo>
                <a:cubicBezTo>
                  <a:pt x="371829" y="3727776"/>
                  <a:pt x="368220" y="3731702"/>
                  <a:pt x="339711" y="3718242"/>
                </a:cubicBezTo>
                <a:cubicBezTo>
                  <a:pt x="302559" y="3699664"/>
                  <a:pt x="266533" y="3688299"/>
                  <a:pt x="222239" y="3672335"/>
                </a:cubicBezTo>
                <a:cubicBezTo>
                  <a:pt x="210647" y="3639657"/>
                  <a:pt x="164789" y="3691878"/>
                  <a:pt x="163578" y="3656292"/>
                </a:cubicBezTo>
                <a:cubicBezTo>
                  <a:pt x="143579" y="3679822"/>
                  <a:pt x="105972" y="3643221"/>
                  <a:pt x="72220" y="3645272"/>
                </a:cubicBezTo>
                <a:cubicBezTo>
                  <a:pt x="65331" y="3629421"/>
                  <a:pt x="57584" y="3630437"/>
                  <a:pt x="44395" y="3639455"/>
                </a:cubicBezTo>
                <a:cubicBezTo>
                  <a:pt x="30887" y="3640873"/>
                  <a:pt x="16617" y="3639423"/>
                  <a:pt x="1962" y="3635948"/>
                </a:cubicBezTo>
                <a:lnTo>
                  <a:pt x="0" y="3635261"/>
                </a:lnTo>
                <a:lnTo>
                  <a:pt x="0" y="12763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07977" y="626781"/>
            <a:ext cx="7601446" cy="175708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0070C0"/>
                </a:solidFill>
                <a:latin typeface="Bell MT"/>
                <a:ea typeface="Batang"/>
                <a:cs typeface="Calibri Light"/>
              </a:rPr>
              <a:t>Oasis </a:t>
            </a:r>
            <a:r>
              <a:rPr lang="en-US" sz="4400" b="1" dirty="0" err="1">
                <a:solidFill>
                  <a:srgbClr val="0070C0"/>
                </a:solidFill>
                <a:latin typeface="Bell MT"/>
                <a:ea typeface="Batang"/>
                <a:cs typeface="Calibri Light"/>
              </a:rPr>
              <a:t>Infobyte</a:t>
            </a:r>
            <a:endParaRPr lang="en-US" sz="4400" b="1" dirty="0" err="1">
              <a:latin typeface="Bell MT"/>
              <a:ea typeface="Batang"/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57930" y="5734319"/>
            <a:ext cx="7076141" cy="80991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>
                <a:solidFill>
                  <a:schemeClr val="tx2"/>
                </a:solidFill>
                <a:ea typeface="Batang"/>
              </a:rPr>
              <a:t>-BNV SRAVYA</a:t>
            </a:r>
            <a:endParaRPr lang="en-US" sz="3200" dirty="0">
              <a:solidFill>
                <a:schemeClr val="tx2"/>
              </a:solidFill>
            </a:endParaRPr>
          </a:p>
        </p:txBody>
      </p:sp>
      <p:sp>
        <p:nvSpPr>
          <p:cNvPr id="26" name="Rectangle 6">
            <a:extLst>
              <a:ext uri="{FF2B5EF4-FFF2-40B4-BE49-F238E27FC236}">
                <a16:creationId xmlns:a16="http://schemas.microsoft.com/office/drawing/2014/main" id="{6AA9F379-605C-48FC-AA29-73D667134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21727" y="900998"/>
            <a:ext cx="1348547" cy="40780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cubicBezTo>
                  <a:pt x="781874" y="4129"/>
                  <a:pt x="1607589" y="24681"/>
                  <a:pt x="2170127" y="33245"/>
                </a:cubicBezTo>
                <a:cubicBezTo>
                  <a:pt x="2169852" y="63908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35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6D356D-B154-4C00-EDA4-59948522F1F7}"/>
              </a:ext>
            </a:extLst>
          </p:cNvPr>
          <p:cNvSpPr txBox="1"/>
          <p:nvPr/>
        </p:nvSpPr>
        <p:spPr>
          <a:xfrm>
            <a:off x="4114800" y="2743200"/>
            <a:ext cx="4400550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dirty="0"/>
              <a:t>   </a:t>
            </a:r>
            <a:r>
              <a:rPr lang="en-US" sz="4400" dirty="0">
                <a:solidFill>
                  <a:schemeClr val="tx2">
                    <a:lumMod val="50000"/>
                  </a:schemeClr>
                </a:solidFill>
              </a:rPr>
              <a:t>LEVEL 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EEB2464-E235-9A7E-BCCA-8A9DD71B3488}"/>
              </a:ext>
            </a:extLst>
          </p:cNvPr>
          <p:cNvSpPr txBox="1"/>
          <p:nvPr/>
        </p:nvSpPr>
        <p:spPr>
          <a:xfrm>
            <a:off x="3416300" y="4051300"/>
            <a:ext cx="60198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 </a:t>
            </a:r>
            <a:r>
              <a:rPr lang="en-US" sz="3200" b="1" dirty="0">
                <a:solidFill>
                  <a:srgbClr val="FF0000"/>
                </a:solidFill>
              </a:rPr>
              <a:t>TASK 2:  TRIBUTE PAGE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ArchiveVTI">
  <a:themeElements>
    <a:clrScheme name="Archive">
      <a:dk1>
        <a:sysClr val="windowText" lastClr="000000"/>
      </a:dk1>
      <a:lt1>
        <a:sysClr val="window" lastClr="FFFFFF"/>
      </a:lt1>
      <a:dk2>
        <a:srgbClr val="353B3D"/>
      </a:dk2>
      <a:lt2>
        <a:srgbClr val="EEECEA"/>
      </a:lt2>
      <a:accent1>
        <a:srgbClr val="A65E5E"/>
      </a:accent1>
      <a:accent2>
        <a:srgbClr val="9D6053"/>
      </a:accent2>
      <a:accent3>
        <a:srgbClr val="968274"/>
      </a:accent3>
      <a:accent4>
        <a:srgbClr val="878079"/>
      </a:accent4>
      <a:accent5>
        <a:srgbClr val="6C737A"/>
      </a:accent5>
      <a:accent6>
        <a:srgbClr val="697777"/>
      </a:accent6>
      <a:hlink>
        <a:srgbClr val="A25872"/>
      </a:hlink>
      <a:folHlink>
        <a:srgbClr val="667A7E"/>
      </a:folHlink>
    </a:clrScheme>
    <a:fontScheme name="Custom 170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iveVTI" id="{514BDC9F-20AC-40CA-9FE7-B30987BCD2D4}" vid="{D8FA1533-D953-46ED-B2C7-B32AF1BED7A8}"/>
    </a:ext>
  </a:extLst>
</a:theme>
</file>

<file path=ppt/theme/theme2.xml><?xml version="1.0" encoding="utf-8"?>
<a:theme xmlns:a="http://schemas.openxmlformats.org/drawingml/2006/main" name="BrushVTI">
  <a:themeElements>
    <a:clrScheme name="Custom 17">
      <a:dk1>
        <a:sysClr val="windowText" lastClr="000000"/>
      </a:dk1>
      <a:lt1>
        <a:sysClr val="window" lastClr="FFFFFF"/>
      </a:lt1>
      <a:dk2>
        <a:srgbClr val="57495C"/>
      </a:dk2>
      <a:lt2>
        <a:srgbClr val="E7E6E6"/>
      </a:lt2>
      <a:accent1>
        <a:srgbClr val="F07C98"/>
      </a:accent1>
      <a:accent2>
        <a:srgbClr val="A6778D"/>
      </a:accent2>
      <a:accent3>
        <a:srgbClr val="768BA6"/>
      </a:accent3>
      <a:accent4>
        <a:srgbClr val="E8908B"/>
      </a:accent4>
      <a:accent5>
        <a:srgbClr val="C47A93"/>
      </a:accent5>
      <a:accent6>
        <a:srgbClr val="70A8DB"/>
      </a:accent6>
      <a:hlink>
        <a:srgbClr val="EB8067"/>
      </a:hlink>
      <a:folHlink>
        <a:srgbClr val="7BC7C0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ArchiveVTI</vt:lpstr>
      <vt:lpstr>BrushVTI</vt:lpstr>
      <vt:lpstr>Oasis Infobyte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55</cp:revision>
  <dcterms:created xsi:type="dcterms:W3CDTF">2022-10-16T08:37:22Z</dcterms:created>
  <dcterms:modified xsi:type="dcterms:W3CDTF">2022-10-16T08:50:25Z</dcterms:modified>
</cp:coreProperties>
</file>