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3" r:id="rId7"/>
    <p:sldId id="271" r:id="rId8"/>
    <p:sldId id="264" r:id="rId9"/>
    <p:sldId id="266" r:id="rId10"/>
    <p:sldId id="267" r:id="rId11"/>
    <p:sldId id="261" r:id="rId12"/>
    <p:sldId id="262" r:id="rId13"/>
    <p:sldId id="279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osta.greece@yahoo.com" initials="a" lastIdx="1" clrIdx="0">
    <p:extLst>
      <p:ext uri="{19B8F6BF-5375-455C-9EA6-DF929625EA0E}">
        <p15:presenceInfo xmlns:p15="http://schemas.microsoft.com/office/powerpoint/2012/main" userId="efad82642a58f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Types of learning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data 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vm_max_sep_hyperplane_with_margin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als.info/fea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41E7F23-2B48-4CCD-8716-73F042A3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  <a:cs typeface="+mj-cs"/>
              </a:rPr>
              <a:t>The Final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Python Pandas/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Jupyter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           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HTML/CSS/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BootStrap</a:t>
            </a: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JavaScript Leaflet</a:t>
            </a:r>
          </a:p>
          <a:p>
            <a:pPr marL="0"/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403" y="1397945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Let’s Visualize!!</a:t>
            </a:r>
            <a:endParaRPr lang="en-US" sz="6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678F-7835-4BB4-9CCC-E5ADC50A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t="9950" r="16044" b="12867"/>
          <a:stretch/>
        </p:blipFill>
        <p:spPr>
          <a:xfrm>
            <a:off x="3250209" y="611051"/>
            <a:ext cx="8946363" cy="4965193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the map telling us?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9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586855"/>
            <a:ext cx="3416297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8000" b="1" dirty="0">
                <a:solidFill>
                  <a:srgbClr val="FFFFFF"/>
                </a:solidFill>
              </a:rPr>
              <a:t>The</a:t>
            </a:r>
            <a:r>
              <a:rPr lang="en-US" sz="6000" b="1" dirty="0">
                <a:solidFill>
                  <a:srgbClr val="FFFFFF"/>
                </a:solidFill>
              </a:rPr>
              <a:t>  take-away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1755C-2C7B-4279-835D-3797F7D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617" y="961537"/>
            <a:ext cx="6768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Conclusion:</a:t>
            </a:r>
          </a:p>
          <a:p>
            <a:r>
              <a:rPr lang="en-US" dirty="0"/>
              <a:t>We can’t predict a language’s location based on its characteristics.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8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86855"/>
            <a:ext cx="3734717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5000" dirty="0">
                <a:solidFill>
                  <a:srgbClr val="FFFFFF"/>
                </a:solidFill>
                <a:latin typeface="+mn-lt"/>
              </a:rPr>
              <a:t>Possible   Future Functionality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User-friendly interface – replacing the feeder files with a dashboard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More correlational data – which linguistic features correlate with others</a:t>
            </a:r>
          </a:p>
        </p:txBody>
      </p:sp>
    </p:spTree>
    <p:extLst>
      <p:ext uri="{BB962C8B-B14F-4D97-AF65-F5344CB8AC3E}">
        <p14:creationId xmlns:p14="http://schemas.microsoft.com/office/powerpoint/2010/main" val="27853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8E42506-A939-4353-BA1F-2D8ACE03A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EC1A-7344-4BCB-BB68-DA4D3B49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76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2" y="2107107"/>
            <a:ext cx="4608326" cy="88050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Machine Learning Final Project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464612" y="3200401"/>
            <a:ext cx="4087305" cy="24431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By:</a:t>
            </a:r>
          </a:p>
          <a:p>
            <a:pPr algn="l"/>
            <a:r>
              <a:rPr lang="en-US" sz="2000" dirty="0"/>
              <a:t>Kevin </a:t>
            </a:r>
            <a:r>
              <a:rPr lang="en-US" sz="2000" dirty="0" err="1"/>
              <a:t>Athey</a:t>
            </a:r>
            <a:endParaRPr lang="en-US" sz="2000" dirty="0"/>
          </a:p>
          <a:p>
            <a:pPr algn="l"/>
            <a:r>
              <a:rPr lang="en-US" sz="2000" dirty="0"/>
              <a:t>Benjamin </a:t>
            </a:r>
            <a:r>
              <a:rPr lang="en-US" sz="2000" dirty="0" err="1"/>
              <a:t>Raehpour</a:t>
            </a:r>
            <a:endParaRPr lang="en-US" sz="2000" dirty="0"/>
          </a:p>
          <a:p>
            <a:pPr algn="l"/>
            <a:r>
              <a:rPr lang="en-US" sz="2000" dirty="0"/>
              <a:t>Ricardo Dominguez</a:t>
            </a:r>
          </a:p>
          <a:p>
            <a:pPr algn="l"/>
            <a:r>
              <a:rPr lang="en-US" sz="2000" dirty="0"/>
              <a:t>Aaron Schwartzman</a:t>
            </a:r>
          </a:p>
          <a:p>
            <a:pPr algn="l"/>
            <a:r>
              <a:rPr lang="en-US" sz="2000" dirty="0"/>
              <a:t>Grecia Acosta</a:t>
            </a:r>
          </a:p>
          <a:p>
            <a:pPr algn="l"/>
            <a:endParaRPr lang="en-US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737620-B6FC-4699-81DB-E2D2DDA4B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271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253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855"/>
            <a:ext cx="366808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All about Linguistics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698858" y="1520246"/>
            <a:ext cx="6555347" cy="3797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Overview or Background: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Athey has a background in linguistics with a specialization in linguistic typology.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enormous dataset is available at wals.info of typological information categorizing 2,662 languages by 192 different featural categories.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As can be seen from the wals.info site, languages tend to group geographically by typological features. Such areal phenomena may potentially be usable to predict languages from their features alone.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3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12" y="1189403"/>
            <a:ext cx="4087306" cy="39683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latin typeface="Helvetica Neue"/>
              </a:rPr>
              <a:t>Hypothesis: Is it possible to predict the likely location of a language from its characteristics?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BBB730C3-6BCC-4CAF-A760-8EAC64E1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0" r="2250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  <a:hlinkClick r:id="rId4"/>
              </a:rPr>
              <a:t>Photo</a:t>
            </a: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 by Cyc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108375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0379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E8DD-B8B9-4EAF-A90B-430C790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Data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F314-0CB3-4761-8D0A-B55CD110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1900"/>
            <a:ext cx="10515600" cy="2405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World Atlas of Language Structures (WALS) is a large database of structural (phonological, grammatical, lexical) properties of languages gathered from descriptive materials (such as reference grammars) by a team of 55 authors who are experts in these languages.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https://wals.info/feature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2DCE-5565-492B-A441-139F9CEB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029"/>
            <a:ext cx="12192000" cy="16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Data Cleaning Scrapping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(Tap Separated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919" y="251914"/>
            <a:ext cx="6555347" cy="61753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Load 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We used pandas to load the data. We also used pandas to explore the data visualization.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Data exploration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What surprises each dataset holds? (192 Datasets Total )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Data cleansing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Eliminate errors that muddy the waters . Removed all the columns that didn't need for our prediction. 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  <a:cs typeface="Hadassah Friedlaender" panose="020B0604020202020204" pitchFamily="18" charset="-79"/>
              </a:rPr>
              <a:t>Data blending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Join multiple datasets (The tricky part)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Data profiling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Convert data to numerical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Summarize the Data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Make data digestible for our model.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Machine Learning Process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Create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Validate the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Testing with Feed Documents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 Predictions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Evaluate Predictions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885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Heatmapping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Language Map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Heatmapping was achieved through Leaflet.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was clear from the heatmapping of the data that prediction may not be possible.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added markers for languages with features similar to the feed documents.</a:t>
            </a:r>
          </a:p>
        </p:txBody>
      </p:sp>
    </p:spTree>
    <p:extLst>
      <p:ext uri="{BB962C8B-B14F-4D97-AF65-F5344CB8AC3E}">
        <p14:creationId xmlns:p14="http://schemas.microsoft.com/office/powerpoint/2010/main" val="34117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439</Words>
  <Application>Microsoft Office PowerPoint</Application>
  <PresentationFormat>Widescreen</PresentationFormat>
  <Paragraphs>73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Helvetica Neue</vt:lpstr>
      <vt:lpstr>Segoe UI</vt:lpstr>
      <vt:lpstr>Segoe UI Light</vt:lpstr>
      <vt:lpstr>Segoe UI Semilight</vt:lpstr>
      <vt:lpstr>Office Theme</vt:lpstr>
      <vt:lpstr>QuickStarter Theme</vt:lpstr>
      <vt:lpstr>The Final Push</vt:lpstr>
      <vt:lpstr>        Machine Learning Final Project </vt:lpstr>
      <vt:lpstr>All about Linguistics </vt:lpstr>
      <vt:lpstr>Hypothesis: Is it possible to predict the likely location of a language from its characteristics?</vt:lpstr>
      <vt:lpstr>The process</vt:lpstr>
      <vt:lpstr>Data Data Data!</vt:lpstr>
      <vt:lpstr>  Data Cleaning Scrapping  (Tap Separated Dataset)</vt:lpstr>
      <vt:lpstr>Machine Learning </vt:lpstr>
      <vt:lpstr>Heatmapping </vt:lpstr>
      <vt:lpstr> Let’s Visualize!!</vt:lpstr>
      <vt:lpstr>What is the map telling us?</vt:lpstr>
      <vt:lpstr>The  take-away</vt:lpstr>
      <vt:lpstr>Possible   Future Functionality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 Push</dc:title>
  <dc:creator>acosta.greece@yahoo.com</dc:creator>
  <cp:lastModifiedBy>Kevin Athey</cp:lastModifiedBy>
  <cp:revision>9</cp:revision>
  <dcterms:created xsi:type="dcterms:W3CDTF">2021-01-13T17:00:22Z</dcterms:created>
  <dcterms:modified xsi:type="dcterms:W3CDTF">2021-01-14T00:19:20Z</dcterms:modified>
</cp:coreProperties>
</file>