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1"/>
  </p:sldMasterIdLst>
  <p:sldIdLst>
    <p:sldId id="257" r:id="rId2"/>
    <p:sldId id="273" r:id="rId3"/>
    <p:sldId id="274" r:id="rId4"/>
    <p:sldId id="261" r:id="rId5"/>
    <p:sldId id="266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22"/>
    <p:restoredTop sz="94628"/>
  </p:normalViewPr>
  <p:slideViewPr>
    <p:cSldViewPr snapToGrid="0" snapToObjects="1">
      <p:cViewPr>
        <p:scale>
          <a:sx n="113" d="100"/>
          <a:sy n="113" d="100"/>
        </p:scale>
        <p:origin x="2010" y="1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cap="all" dirty="0">
              <a:solidFill>
                <a:srgbClr val="010000"/>
              </a:solidFill>
              <a:latin typeface="Franklin Gothic Book"/>
            </a:rPr>
            <a:t>Reduces cost of booking at peak times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Select restaurant which suits your taste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Order food the way you want it.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FC0020A3-4A09-44BC-9422-BF96460099FD}" type="pres">
      <dgm:prSet presAssocID="{41CDB9B8-E81E-41E7-AE89-8F6EDFC88D92}" presName="compNode" presStyleCnt="0"/>
      <dgm:spPr/>
    </dgm:pt>
    <dgm:pt modelId="{E82669A6-D7CD-4E20-A39A-832FC11B6B9B}" type="pres">
      <dgm:prSet presAssocID="{41CDB9B8-E81E-41E7-AE89-8F6EDFC88D92}" presName="iconBgRect" presStyleLbl="bgShp" presStyleIdx="0" presStyleCnt="3"/>
      <dgm:spPr/>
    </dgm:pt>
    <dgm:pt modelId="{DBE80AD5-B037-463C-90F4-1727C06AEF45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F63C1E9-D4EC-4936-93E1-8553F5C25439}" type="pres">
      <dgm:prSet presAssocID="{41CDB9B8-E81E-41E7-AE89-8F6EDFC88D92}" presName="spaceRect" presStyleCnt="0"/>
      <dgm:spPr/>
    </dgm:pt>
    <dgm:pt modelId="{F9233C29-A837-45C9-97F9-BAE8ED657BAE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23DA43FB-D1BE-4705-9AEE-107E81D7BB69}" type="pres">
      <dgm:prSet presAssocID="{BA791450-8D1E-4A6F-B71D-2984D9E245C4}" presName="sibTrans" presStyleCnt="0"/>
      <dgm:spPr/>
    </dgm:pt>
    <dgm:pt modelId="{DE721FBE-03FB-4D3D-BDD7-CAE300D7CB34}" type="pres">
      <dgm:prSet presAssocID="{4D7D34C7-9466-4514-BF51-7396C17436B5}" presName="compNode" presStyleCnt="0"/>
      <dgm:spPr/>
    </dgm:pt>
    <dgm:pt modelId="{3CB79098-E121-45C4-B6BC-DFC46C69E116}" type="pres">
      <dgm:prSet presAssocID="{4D7D34C7-9466-4514-BF51-7396C17436B5}" presName="iconBgRect" presStyleLbl="bgShp" presStyleIdx="1" presStyleCnt="3"/>
      <dgm:spPr/>
    </dgm:pt>
    <dgm:pt modelId="{69E203E4-52D5-4F02-A43A-C8BB1F9AC5C8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</dgm:pt>
    <dgm:pt modelId="{A7DB1614-C206-4950-80C1-49D2C414AC91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62346287-0F0E-456F-B705-F79E37BC86EE}" type="pres">
      <dgm:prSet presAssocID="{483498F9-A0C2-4668-85AB-D8E6E254F73B}" presName="sibTrans" presStyleCnt="0"/>
      <dgm:spPr/>
    </dgm:pt>
    <dgm:pt modelId="{2656C800-25CF-4188-B876-F7D1654F1042}" type="pres">
      <dgm:prSet presAssocID="{8E185869-F0D4-43E2-B08A-2F3E83EE98F3}" presName="compNode" presStyleCnt="0"/>
      <dgm:spPr/>
    </dgm:pt>
    <dgm:pt modelId="{7206D892-B3F1-496D-BF53-15FEB0766F4F}" type="pres">
      <dgm:prSet presAssocID="{8E185869-F0D4-43E2-B08A-2F3E83EE98F3}" presName="iconBgRect" presStyleLbl="bgShp" presStyleIdx="2" presStyleCnt="3"/>
      <dgm:spPr/>
    </dgm:pt>
    <dgm:pt modelId="{ACF04E8D-4BF8-4251-912E-BABC479158F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</dgm:pt>
    <dgm:pt modelId="{BF1ECDC9-5335-4D4E-B27E-87B829208F37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D420EA8-FBEB-417A-A26A-3FF668FE26BC}" type="presOf" srcId="{41CDB9B8-E81E-41E7-AE89-8F6EDFC88D92}" destId="{F9233C29-A837-45C9-97F9-BAE8ED657BAE}" srcOrd="0" destOrd="0" presId="urn:microsoft.com/office/officeart/2018/5/layout/IconCircleLabelList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88C4AD61-9B66-4A5D-B87E-BBB1F47151C8}" type="presParOf" srcId="{DC13276E-A6EE-4F1F-8058-BC35079FF369}" destId="{FC0020A3-4A09-44BC-9422-BF96460099FD}" srcOrd="0" destOrd="0" presId="urn:microsoft.com/office/officeart/2018/5/layout/IconCircleLabelList"/>
    <dgm:cxn modelId="{567A02C1-3118-4807-B359-983ABFC9757C}" type="presParOf" srcId="{FC0020A3-4A09-44BC-9422-BF96460099FD}" destId="{E82669A6-D7CD-4E20-A39A-832FC11B6B9B}" srcOrd="0" destOrd="0" presId="urn:microsoft.com/office/officeart/2018/5/layout/IconCircleLabelList"/>
    <dgm:cxn modelId="{5509B6BD-BDAF-4DF1-9454-7AF8F2C39569}" type="presParOf" srcId="{FC0020A3-4A09-44BC-9422-BF96460099FD}" destId="{DBE80AD5-B037-463C-90F4-1727C06AEF45}" srcOrd="1" destOrd="0" presId="urn:microsoft.com/office/officeart/2018/5/layout/IconCircleLabelList"/>
    <dgm:cxn modelId="{6E8F8002-AA4A-4700-93DF-1E78F9B01264}" type="presParOf" srcId="{FC0020A3-4A09-44BC-9422-BF96460099FD}" destId="{8F63C1E9-D4EC-4936-93E1-8553F5C25439}" srcOrd="2" destOrd="0" presId="urn:microsoft.com/office/officeart/2018/5/layout/IconCircleLabelList"/>
    <dgm:cxn modelId="{61773F85-770D-4670-8CD7-469BA1E3C500}" type="presParOf" srcId="{FC0020A3-4A09-44BC-9422-BF96460099FD}" destId="{F9233C29-A837-45C9-97F9-BAE8ED657BAE}" srcOrd="3" destOrd="0" presId="urn:microsoft.com/office/officeart/2018/5/layout/IconCircleLabelList"/>
    <dgm:cxn modelId="{B493DD12-D1A3-48DF-84E9-82EB93A382C0}" type="presParOf" srcId="{DC13276E-A6EE-4F1F-8058-BC35079FF369}" destId="{23DA43FB-D1BE-4705-9AEE-107E81D7BB69}" srcOrd="1" destOrd="0" presId="urn:microsoft.com/office/officeart/2018/5/layout/IconCircleLabelList"/>
    <dgm:cxn modelId="{5836806D-855F-46EA-800A-981019A75AFD}" type="presParOf" srcId="{DC13276E-A6EE-4F1F-8058-BC35079FF369}" destId="{DE721FBE-03FB-4D3D-BDD7-CAE300D7CB34}" srcOrd="2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3" destOrd="0" presId="urn:microsoft.com/office/officeart/2018/5/layout/IconCircleLabelList"/>
    <dgm:cxn modelId="{DD91A43F-8F61-4B99-8BAF-CBDAA0291890}" type="presParOf" srcId="{DC13276E-A6EE-4F1F-8058-BC35079FF369}" destId="{2656C800-25CF-4188-B876-F7D1654F1042}" srcOrd="4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r>
            <a:rPr lang="en-US" sz="3000" dirty="0">
              <a:solidFill>
                <a:srgbClr val="010000"/>
              </a:solidFill>
              <a:latin typeface="Franklin Gothic Book"/>
            </a:rPr>
            <a:t>Login through email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01" phldr="0"/>
      <dgm:spPr/>
    </dgm:pt>
    <dgm:pt modelId="{4E8D2E69-0173-4BD3-B96A-7A9C5DD12B47}">
      <dgm:prSet/>
      <dgm:spPr/>
      <dgm:t>
        <a:bodyPr/>
        <a:lstStyle/>
        <a:p>
          <a:r>
            <a:rPr lang="en-US" dirty="0"/>
            <a:t>Set  date, time and find restaurants 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02" phldr="0"/>
      <dgm:spPr/>
    </dgm:pt>
    <dgm:pt modelId="{93A6A030-ABAB-4EFA-B539-0FDB3E07C1EF}">
      <dgm:prSet/>
      <dgm:spPr/>
      <dgm:t>
        <a:bodyPr/>
        <a:lstStyle/>
        <a:p>
          <a:r>
            <a:rPr lang="en-US" dirty="0"/>
            <a:t>Find food menu and restaurant reviews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03" phldr="0"/>
      <dgm:spPr/>
    </dgm:pt>
    <dgm:pt modelId="{A678CA7C-854C-42E2-B0EA-D7D227B51AD7}">
      <dgm:prSet/>
      <dgm:spPr/>
      <dgm:t>
        <a:bodyPr/>
        <a:lstStyle/>
        <a:p>
          <a:r>
            <a:rPr lang="en-US" dirty="0"/>
            <a:t>Book your table and food</a:t>
          </a:r>
        </a:p>
      </dgm:t>
    </dgm:pt>
    <dgm:pt modelId="{914B291C-902D-4236-9D70-EBC5DAC90A5C}" type="parTrans" cxnId="{24E14671-0A87-4E06-BEFE-56E4816DAB55}">
      <dgm:prSet/>
      <dgm:spPr/>
    </dgm:pt>
    <dgm:pt modelId="{7F7FAAEE-59B4-439A-974B-B676C780846C}" type="sibTrans" cxnId="{24E14671-0A87-4E06-BEFE-56E4816DAB55}">
      <dgm:prSet phldrT="04" phldr="0"/>
      <dgm:spPr/>
    </dgm:pt>
    <dgm:pt modelId="{CB2528B3-4D4C-492C-BBD1-94B5BAC53DC2}">
      <dgm:prSet/>
      <dgm:spPr/>
      <dgm:t>
        <a:bodyPr/>
        <a:lstStyle/>
        <a:p>
          <a:r>
            <a:rPr lang="en-US" dirty="0"/>
            <a:t>Payment for food</a:t>
          </a:r>
        </a:p>
      </dgm:t>
    </dgm:pt>
    <dgm:pt modelId="{63AB571A-7FBD-45FC-9481-D043705C58A5}" type="parTrans" cxnId="{BC9B444A-BD1F-4142-9E63-3243520F7FA7}">
      <dgm:prSet/>
      <dgm:spPr/>
    </dgm:pt>
    <dgm:pt modelId="{8CC3066E-D092-460A-8424-A28133D2080E}" type="sibTrans" cxnId="{BC9B444A-BD1F-4142-9E63-3243520F7FA7}">
      <dgm:prSet phldrT="05" phldr="0"/>
      <dgm:spPr/>
    </dgm:pt>
    <dgm:pt modelId="{C4FB82D7-83B5-49A9-AB63-71220CADA9DE}">
      <dgm:prSet/>
      <dgm:spPr/>
      <dgm:t>
        <a:bodyPr/>
        <a:lstStyle/>
        <a:p>
          <a:r>
            <a:rPr lang="en-US" dirty="0"/>
            <a:t>Cancel your booking </a:t>
          </a:r>
        </a:p>
      </dgm:t>
    </dgm:pt>
    <dgm:pt modelId="{37DCA1B4-308A-4B7C-B77C-30AAF1C79460}" type="parTrans" cxnId="{DD7286A1-C843-4BCA-A3CD-2FABC37F40E9}">
      <dgm:prSet/>
      <dgm:spPr/>
    </dgm:pt>
    <dgm:pt modelId="{65643BB4-3C27-4A08-975D-185F6C405A61}" type="sibTrans" cxnId="{DD7286A1-C843-4BCA-A3CD-2FABC37F40E9}">
      <dgm:prSet/>
      <dgm:spPr/>
    </dgm:pt>
    <dgm:pt modelId="{8F127774-CCEB-410F-AE77-0C435411DEEC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EFE0D66E-D709-477B-BE0C-0AB8E36B5F1B}" type="pres">
      <dgm:prSet presAssocID="{AAC263CB-8256-4B03-92FE-1622698FB3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7B94CCE-3459-4288-AE71-B3EEE8E78104}" type="pres">
      <dgm:prSet presAssocID="{808B76D0-8EC7-469A-93AC-7A6017188A9D}" presName="spacer" presStyleCnt="0"/>
      <dgm:spPr/>
    </dgm:pt>
    <dgm:pt modelId="{22808B73-640D-4A2A-9A8D-829F2EC64648}" type="pres">
      <dgm:prSet presAssocID="{4E8D2E69-0173-4BD3-B96A-7A9C5DD12B4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E773C4-53CC-45B6-835F-07DA378FAFD9}" type="pres">
      <dgm:prSet presAssocID="{FEF1E80E-8A9E-4B0A-817C-2A4CFDCF3FB2}" presName="spacer" presStyleCnt="0"/>
      <dgm:spPr/>
    </dgm:pt>
    <dgm:pt modelId="{E18D5729-A8DA-4DB1-B528-58306989B5B6}" type="pres">
      <dgm:prSet presAssocID="{93A6A030-ABAB-4EFA-B539-0FDB3E07C1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F09A8F9-7507-4C9E-895B-4045C0037861}" type="pres">
      <dgm:prSet presAssocID="{BFE0749E-E343-4A6F-BD09-2810EE6B4BD7}" presName="spacer" presStyleCnt="0"/>
      <dgm:spPr/>
    </dgm:pt>
    <dgm:pt modelId="{27D7648E-2394-48E3-B8EA-721649D709B4}" type="pres">
      <dgm:prSet presAssocID="{A678CA7C-854C-42E2-B0EA-D7D227B51AD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BF8574C-E6AB-42AC-9244-F774486B9FC5}" type="pres">
      <dgm:prSet presAssocID="{7F7FAAEE-59B4-439A-974B-B676C780846C}" presName="spacer" presStyleCnt="0"/>
      <dgm:spPr/>
    </dgm:pt>
    <dgm:pt modelId="{6B65DB67-4635-4CE3-8CA7-EAF4B6A5C876}" type="pres">
      <dgm:prSet presAssocID="{CB2528B3-4D4C-492C-BBD1-94B5BAC53D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5936334-90BD-429C-9330-C0324E51B248}" type="pres">
      <dgm:prSet presAssocID="{8CC3066E-D092-460A-8424-A28133D2080E}" presName="spacer" presStyleCnt="0"/>
      <dgm:spPr/>
    </dgm:pt>
    <dgm:pt modelId="{A54BA25F-F3B4-47F8-87CE-39B2530142DB}" type="pres">
      <dgm:prSet presAssocID="{C4FB82D7-83B5-49A9-AB63-71220CADA9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D18D20A-9178-4279-BBB7-A07B83B202CD}" type="presOf" srcId="{C4FB82D7-83B5-49A9-AB63-71220CADA9DE}" destId="{A54BA25F-F3B4-47F8-87CE-39B2530142DB}" srcOrd="0" destOrd="0" presId="urn:microsoft.com/office/officeart/2005/8/layout/vList2"/>
    <dgm:cxn modelId="{CF2DC517-D4B8-4562-800E-FB0F3CD6CAEF}" type="presOf" srcId="{D4503D04-C97E-4622-AE07-D0307CB3B4CA}" destId="{8F127774-CCEB-410F-AE77-0C435411DEEC}" srcOrd="0" destOrd="0" presId="urn:microsoft.com/office/officeart/2005/8/layout/vList2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708DCC67-7F99-43D1-89E9-A8BC79CB5330}" type="presOf" srcId="{CB2528B3-4D4C-492C-BBD1-94B5BAC53DC2}" destId="{6B65DB67-4635-4CE3-8CA7-EAF4B6A5C876}" srcOrd="0" destOrd="0" presId="urn:microsoft.com/office/officeart/2005/8/layout/vList2"/>
    <dgm:cxn modelId="{BC9B444A-BD1F-4142-9E63-3243520F7FA7}" srcId="{D4503D04-C97E-4622-AE07-D0307CB3B4CA}" destId="{CB2528B3-4D4C-492C-BBD1-94B5BAC53DC2}" srcOrd="4" destOrd="0" parTransId="{63AB571A-7FBD-45FC-9481-D043705C58A5}" sibTransId="{8CC3066E-D092-460A-8424-A28133D2080E}"/>
    <dgm:cxn modelId="{24E14671-0A87-4E06-BEFE-56E4816DAB55}" srcId="{D4503D04-C97E-4622-AE07-D0307CB3B4CA}" destId="{A678CA7C-854C-42E2-B0EA-D7D227B51AD7}" srcOrd="3" destOrd="0" parTransId="{914B291C-902D-4236-9D70-EBC5DAC90A5C}" sibTransId="{7F7FAAEE-59B4-439A-974B-B676C780846C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8E52D695-A481-4F83-964E-C95FE3D684BD}" type="presOf" srcId="{93A6A030-ABAB-4EFA-B539-0FDB3E07C1EF}" destId="{E18D5729-A8DA-4DB1-B528-58306989B5B6}" srcOrd="0" destOrd="0" presId="urn:microsoft.com/office/officeart/2005/8/layout/vList2"/>
    <dgm:cxn modelId="{54F7289D-33C5-4345-976E-088986382239}" type="presOf" srcId="{4E8D2E69-0173-4BD3-B96A-7A9C5DD12B47}" destId="{22808B73-640D-4A2A-9A8D-829F2EC64648}" srcOrd="0" destOrd="0" presId="urn:microsoft.com/office/officeart/2005/8/layout/vList2"/>
    <dgm:cxn modelId="{DD7286A1-C843-4BCA-A3CD-2FABC37F40E9}" srcId="{D4503D04-C97E-4622-AE07-D0307CB3B4CA}" destId="{C4FB82D7-83B5-49A9-AB63-71220CADA9DE}" srcOrd="5" destOrd="0" parTransId="{37DCA1B4-308A-4B7C-B77C-30AAF1C79460}" sibTransId="{65643BB4-3C27-4A08-975D-185F6C405A61}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10AA32EE-13D2-4270-9B84-1FCB416793FC}" type="presOf" srcId="{A678CA7C-854C-42E2-B0EA-D7D227B51AD7}" destId="{27D7648E-2394-48E3-B8EA-721649D709B4}" srcOrd="0" destOrd="0" presId="urn:microsoft.com/office/officeart/2005/8/layout/vList2"/>
    <dgm:cxn modelId="{5ABCA4EE-602F-44DE-B1E9-20CE07F49903}" type="presOf" srcId="{AAC263CB-8256-4B03-92FE-1622698FB3E9}" destId="{EFE0D66E-D709-477B-BE0C-0AB8E36B5F1B}" srcOrd="0" destOrd="0" presId="urn:microsoft.com/office/officeart/2005/8/layout/vList2"/>
    <dgm:cxn modelId="{320B02EC-051B-4318-BE34-3EEB5FBCF01C}" type="presParOf" srcId="{8F127774-CCEB-410F-AE77-0C435411DEEC}" destId="{EFE0D66E-D709-477B-BE0C-0AB8E36B5F1B}" srcOrd="0" destOrd="0" presId="urn:microsoft.com/office/officeart/2005/8/layout/vList2"/>
    <dgm:cxn modelId="{D59CCB5A-D4A6-4D6A-8904-E0753C353304}" type="presParOf" srcId="{8F127774-CCEB-410F-AE77-0C435411DEEC}" destId="{27B94CCE-3459-4288-AE71-B3EEE8E78104}" srcOrd="1" destOrd="0" presId="urn:microsoft.com/office/officeart/2005/8/layout/vList2"/>
    <dgm:cxn modelId="{2F026383-15C9-407C-AD10-028797319703}" type="presParOf" srcId="{8F127774-CCEB-410F-AE77-0C435411DEEC}" destId="{22808B73-640D-4A2A-9A8D-829F2EC64648}" srcOrd="2" destOrd="0" presId="urn:microsoft.com/office/officeart/2005/8/layout/vList2"/>
    <dgm:cxn modelId="{23D4BEC9-1E15-41D1-B3F5-3FCB919A1203}" type="presParOf" srcId="{8F127774-CCEB-410F-AE77-0C435411DEEC}" destId="{A6E773C4-53CC-45B6-835F-07DA378FAFD9}" srcOrd="3" destOrd="0" presId="urn:microsoft.com/office/officeart/2005/8/layout/vList2"/>
    <dgm:cxn modelId="{6B8277DD-09E8-4231-9BDA-D328A33F5756}" type="presParOf" srcId="{8F127774-CCEB-410F-AE77-0C435411DEEC}" destId="{E18D5729-A8DA-4DB1-B528-58306989B5B6}" srcOrd="4" destOrd="0" presId="urn:microsoft.com/office/officeart/2005/8/layout/vList2"/>
    <dgm:cxn modelId="{7C5A53F1-8F5F-4326-9EC8-18FFBB16EBB4}" type="presParOf" srcId="{8F127774-CCEB-410F-AE77-0C435411DEEC}" destId="{5F09A8F9-7507-4C9E-895B-4045C0037861}" srcOrd="5" destOrd="0" presId="urn:microsoft.com/office/officeart/2005/8/layout/vList2"/>
    <dgm:cxn modelId="{FB342AD6-C59A-49E2-B290-95CDA224E2E2}" type="presParOf" srcId="{8F127774-CCEB-410F-AE77-0C435411DEEC}" destId="{27D7648E-2394-48E3-B8EA-721649D709B4}" srcOrd="6" destOrd="0" presId="urn:microsoft.com/office/officeart/2005/8/layout/vList2"/>
    <dgm:cxn modelId="{52189776-41C3-4B89-ADCE-F6E971CD937F}" type="presParOf" srcId="{8F127774-CCEB-410F-AE77-0C435411DEEC}" destId="{5BF8574C-E6AB-42AC-9244-F774486B9FC5}" srcOrd="7" destOrd="0" presId="urn:microsoft.com/office/officeart/2005/8/layout/vList2"/>
    <dgm:cxn modelId="{30E5D717-F4D4-492C-A86A-002A7D743C6D}" type="presParOf" srcId="{8F127774-CCEB-410F-AE77-0C435411DEEC}" destId="{6B65DB67-4635-4CE3-8CA7-EAF4B6A5C876}" srcOrd="8" destOrd="0" presId="urn:microsoft.com/office/officeart/2005/8/layout/vList2"/>
    <dgm:cxn modelId="{6EFBB8A6-DA9E-41D7-AFD8-8809A6E427F1}" type="presParOf" srcId="{8F127774-CCEB-410F-AE77-0C435411DEEC}" destId="{B5936334-90BD-429C-9330-C0324E51B248}" srcOrd="9" destOrd="0" presId="urn:microsoft.com/office/officeart/2005/8/layout/vList2"/>
    <dgm:cxn modelId="{31471F42-1D7F-46C3-8E16-FF2D5A29B93C}" type="presParOf" srcId="{8F127774-CCEB-410F-AE77-0C435411DEEC}" destId="{A54BA25F-F3B4-47F8-87CE-39B2530142DB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69A6-D7CD-4E20-A39A-832FC11B6B9B}">
      <dsp:nvSpPr>
        <dsp:cNvPr id="0" name=""/>
        <dsp:cNvSpPr/>
      </dsp:nvSpPr>
      <dsp:spPr>
        <a:xfrm>
          <a:off x="424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80AD5-B037-463C-90F4-1727C06AEF45}">
      <dsp:nvSpPr>
        <dsp:cNvPr id="0" name=""/>
        <dsp:cNvSpPr/>
      </dsp:nvSpPr>
      <dsp:spPr>
        <a:xfrm>
          <a:off x="658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3C29-A837-45C9-97F9-BAE8ED657BAE}">
      <dsp:nvSpPr>
        <dsp:cNvPr id="0" name=""/>
        <dsp:cNvSpPr/>
      </dsp:nvSpPr>
      <dsp:spPr>
        <a:xfrm>
          <a:off x="7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all" dirty="0">
              <a:solidFill>
                <a:srgbClr val="010000"/>
              </a:solidFill>
              <a:latin typeface="Franklin Gothic Book"/>
            </a:rPr>
            <a:t>Reduces cost of booking at peak times</a:t>
          </a:r>
        </a:p>
      </dsp:txBody>
      <dsp:txXfrm>
        <a:off x="73388" y="2150700"/>
        <a:ext cx="1800000" cy="720000"/>
      </dsp:txXfrm>
    </dsp:sp>
    <dsp:sp modelId="{3CB79098-E121-45C4-B6BC-DFC46C69E116}">
      <dsp:nvSpPr>
        <dsp:cNvPr id="0" name=""/>
        <dsp:cNvSpPr/>
      </dsp:nvSpPr>
      <dsp:spPr>
        <a:xfrm>
          <a:off x="2539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2773388" y="94469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1614-C206-4950-80C1-49D2C414AC91}">
      <dsp:nvSpPr>
        <dsp:cNvPr id="0" name=""/>
        <dsp:cNvSpPr/>
      </dsp:nvSpPr>
      <dsp:spPr>
        <a:xfrm>
          <a:off x="2188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Select restaurant which suits your taste</a:t>
          </a:r>
        </a:p>
      </dsp:txBody>
      <dsp:txXfrm>
        <a:off x="2188388" y="2150700"/>
        <a:ext cx="1800000" cy="720000"/>
      </dsp:txXfrm>
    </dsp:sp>
    <dsp:sp modelId="{7206D892-B3F1-496D-BF53-15FEB0766F4F}">
      <dsp:nvSpPr>
        <dsp:cNvPr id="0" name=""/>
        <dsp:cNvSpPr/>
      </dsp:nvSpPr>
      <dsp:spPr>
        <a:xfrm>
          <a:off x="4654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4888388" y="9446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ECDC9-5335-4D4E-B27E-87B829208F37}">
      <dsp:nvSpPr>
        <dsp:cNvPr id="0" name=""/>
        <dsp:cNvSpPr/>
      </dsp:nvSpPr>
      <dsp:spPr>
        <a:xfrm>
          <a:off x="430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Order food the way you want it.</a:t>
          </a:r>
        </a:p>
      </dsp:txBody>
      <dsp:txXfrm>
        <a:off x="4303388" y="215070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0D66E-D709-477B-BE0C-0AB8E36B5F1B}">
      <dsp:nvSpPr>
        <dsp:cNvPr id="0" name=""/>
        <dsp:cNvSpPr/>
      </dsp:nvSpPr>
      <dsp:spPr>
        <a:xfrm>
          <a:off x="0" y="50864"/>
          <a:ext cx="5793475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10000"/>
              </a:solidFill>
              <a:latin typeface="Franklin Gothic Book"/>
            </a:rPr>
            <a:t>Login through email</a:t>
          </a:r>
        </a:p>
      </dsp:txBody>
      <dsp:txXfrm>
        <a:off x="25616" y="76480"/>
        <a:ext cx="5742243" cy="473513"/>
      </dsp:txXfrm>
    </dsp:sp>
    <dsp:sp modelId="{22808B73-640D-4A2A-9A8D-829F2EC64648}">
      <dsp:nvSpPr>
        <dsp:cNvPr id="0" name=""/>
        <dsp:cNvSpPr/>
      </dsp:nvSpPr>
      <dsp:spPr>
        <a:xfrm>
          <a:off x="0" y="641849"/>
          <a:ext cx="5793475" cy="524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Set  date, time and find restaurants </a:t>
          </a:r>
        </a:p>
      </dsp:txBody>
      <dsp:txXfrm>
        <a:off x="25616" y="667465"/>
        <a:ext cx="5742243" cy="473513"/>
      </dsp:txXfrm>
    </dsp:sp>
    <dsp:sp modelId="{E18D5729-A8DA-4DB1-B528-58306989B5B6}">
      <dsp:nvSpPr>
        <dsp:cNvPr id="0" name=""/>
        <dsp:cNvSpPr/>
      </dsp:nvSpPr>
      <dsp:spPr>
        <a:xfrm>
          <a:off x="0" y="1232834"/>
          <a:ext cx="5793475" cy="524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Find food menu and restaurant reviews</a:t>
          </a:r>
        </a:p>
      </dsp:txBody>
      <dsp:txXfrm>
        <a:off x="25616" y="1258450"/>
        <a:ext cx="5742243" cy="473513"/>
      </dsp:txXfrm>
    </dsp:sp>
    <dsp:sp modelId="{27D7648E-2394-48E3-B8EA-721649D709B4}">
      <dsp:nvSpPr>
        <dsp:cNvPr id="0" name=""/>
        <dsp:cNvSpPr/>
      </dsp:nvSpPr>
      <dsp:spPr>
        <a:xfrm>
          <a:off x="0" y="1823820"/>
          <a:ext cx="5793475" cy="524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Book your table and food</a:t>
          </a:r>
        </a:p>
      </dsp:txBody>
      <dsp:txXfrm>
        <a:off x="25616" y="1849436"/>
        <a:ext cx="5742243" cy="473513"/>
      </dsp:txXfrm>
    </dsp:sp>
    <dsp:sp modelId="{6B65DB67-4635-4CE3-8CA7-EAF4B6A5C876}">
      <dsp:nvSpPr>
        <dsp:cNvPr id="0" name=""/>
        <dsp:cNvSpPr/>
      </dsp:nvSpPr>
      <dsp:spPr>
        <a:xfrm>
          <a:off x="0" y="2414805"/>
          <a:ext cx="5793475" cy="5247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Payment for food</a:t>
          </a:r>
        </a:p>
      </dsp:txBody>
      <dsp:txXfrm>
        <a:off x="25616" y="2440421"/>
        <a:ext cx="5742243" cy="473513"/>
      </dsp:txXfrm>
    </dsp:sp>
    <dsp:sp modelId="{A54BA25F-F3B4-47F8-87CE-39B2530142DB}">
      <dsp:nvSpPr>
        <dsp:cNvPr id="0" name=""/>
        <dsp:cNvSpPr/>
      </dsp:nvSpPr>
      <dsp:spPr>
        <a:xfrm>
          <a:off x="0" y="3005790"/>
          <a:ext cx="5793475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Cancel your booking </a:t>
          </a:r>
        </a:p>
      </dsp:txBody>
      <dsp:txXfrm>
        <a:off x="25616" y="3031406"/>
        <a:ext cx="5742243" cy="47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Reserve  your 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359" y="4445109"/>
            <a:ext cx="6831673" cy="108623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Team members:</a:t>
            </a:r>
          </a:p>
          <a:p>
            <a:r>
              <a:rPr lang="en-US" dirty="0">
                <a:solidFill>
                  <a:schemeClr val="bg2"/>
                </a:solidFill>
              </a:rPr>
              <a:t>B. Navaneeth (1602-16-737-026)</a:t>
            </a:r>
          </a:p>
          <a:p>
            <a:r>
              <a:rPr lang="en-US" dirty="0">
                <a:solidFill>
                  <a:schemeClr val="bg2"/>
                </a:solidFill>
              </a:rPr>
              <a:t>Y. Prashanth(1602-16-737-030)</a:t>
            </a:r>
          </a:p>
          <a:p>
            <a:r>
              <a:rPr lang="en-US" dirty="0">
                <a:solidFill>
                  <a:schemeClr val="bg2"/>
                </a:solidFill>
              </a:rPr>
              <a:t>k. Divya (1602-16-737-011)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867" y="531973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22" y="882680"/>
            <a:ext cx="8361229" cy="9911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1828431"/>
            <a:ext cx="6831673" cy="3214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>
                <a:solidFill>
                  <a:schemeClr val="bg2"/>
                </a:solidFill>
              </a:rPr>
              <a:t>Problem </a:t>
            </a:r>
            <a:r>
              <a:rPr lang="en-IN" sz="3600">
                <a:solidFill>
                  <a:schemeClr val="bg2"/>
                </a:solidFill>
              </a:rPr>
              <a:t>Statement</a:t>
            </a:r>
            <a:endParaRPr lang="en-US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Solution</a:t>
            </a:r>
            <a:endParaRPr lang="en-US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Use-cases</a:t>
            </a: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Technology Stack</a:t>
            </a:r>
          </a:p>
          <a:p>
            <a:pPr marL="571500" indent="-571500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490" y="-934517"/>
            <a:ext cx="12191980" cy="7793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22" y="882680"/>
            <a:ext cx="8361229" cy="9911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038" y="2072846"/>
            <a:ext cx="8068126" cy="377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Facing trouble in choosing and booking a restaurant</a:t>
            </a:r>
          </a:p>
          <a:p>
            <a:pPr algn="l"/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4" name="Picture 4" descr="A store front at day&#10;&#10;Description generated with very high confidence">
            <a:extLst>
              <a:ext uri="{FF2B5EF4-FFF2-40B4-BE49-F238E27FC236}">
                <a16:creationId xmlns:a16="http://schemas.microsoft.com/office/drawing/2014/main" id="{8DBA03A4-01E9-4E22-93E6-6C3DA6C3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3483059"/>
            <a:ext cx="5676180" cy="30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692" y="-4313"/>
            <a:ext cx="6176776" cy="34412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571500" indent="-571500">
              <a:buFont typeface="Wingdings"/>
              <a:buChar char="Ø"/>
            </a:pPr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An app to select a restaurant  which suits your taste and choice.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reserve a table early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Content Placeholder 14" descr="Person laying down on a laptop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-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 descr="Icon SmartArt graphic">
            <a:extLst>
              <a:ext uri="{FF2B5EF4-FFF2-40B4-BE49-F238E27FC236}">
                <a16:creationId xmlns:a16="http://schemas.microsoft.com/office/drawing/2014/main" id="{454EA04D-167F-4BB4-9EC9-2DC5D3C603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4538540"/>
              </p:ext>
            </p:extLst>
          </p:nvPr>
        </p:nvGraphicFramePr>
        <p:xfrm>
          <a:off x="5057692" y="3292415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Use cases: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Person carrying rolling luggage">
            <a:extLst>
              <a:ext uri="{FF2B5EF4-FFF2-40B4-BE49-F238E27FC236}">
                <a16:creationId xmlns:a16="http://schemas.microsoft.com/office/drawing/2014/main" id="{3E07AA5F-8072-9541-85CB-0C9A4C1EB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15" r="-3" b="-3"/>
          <a:stretch/>
        </p:blipFill>
        <p:spPr>
          <a:xfrm>
            <a:off x="7597883" y="189174"/>
            <a:ext cx="4594116" cy="6663906"/>
          </a:xfrm>
          <a:prstGeom prst="rect">
            <a:avLst/>
          </a:prstGeom>
        </p:spPr>
      </p:pic>
      <p:graphicFrame>
        <p:nvGraphicFramePr>
          <p:cNvPr id="14" name="Content Placeholder 2" descr="Linear process SmartArt graphic">
            <a:extLst>
              <a:ext uri="{FF2B5EF4-FFF2-40B4-BE49-F238E27FC236}">
                <a16:creationId xmlns:a16="http://schemas.microsoft.com/office/drawing/2014/main" id="{DEC8A51B-A7CC-40D9-9DD5-CACF12E987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452659"/>
              </p:ext>
            </p:extLst>
          </p:nvPr>
        </p:nvGraphicFramePr>
        <p:xfrm>
          <a:off x="784743" y="2286000"/>
          <a:ext cx="57934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60" y="-215649"/>
            <a:ext cx="12191980" cy="7793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22" y="882680"/>
            <a:ext cx="8361229" cy="9911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TECHNOLOGY </a:t>
            </a:r>
            <a:r>
              <a:rPr lang="en-US" sz="4400" dirty="0" err="1">
                <a:solidFill>
                  <a:schemeClr val="bg2"/>
                </a:solidFill>
              </a:rPr>
              <a:t>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038" y="2072846"/>
            <a:ext cx="8068126" cy="377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</a:rPr>
              <a:t>Android Studio</a:t>
            </a: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</a:rPr>
              <a:t>Database connectivity using json, </a:t>
            </a:r>
            <a:r>
              <a:rPr lang="en-US" sz="4000" dirty="0" err="1">
                <a:solidFill>
                  <a:schemeClr val="bg2"/>
                </a:solidFill>
              </a:rPr>
              <a:t>jdbc</a:t>
            </a:r>
          </a:p>
          <a:p>
            <a:pPr algn="l"/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6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490" y="-934517"/>
            <a:ext cx="12191980" cy="7793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731" y="2248529"/>
            <a:ext cx="8361229" cy="11780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284" y="2461035"/>
            <a:ext cx="8068126" cy="1201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3600" dirty="0">
              <a:solidFill>
                <a:schemeClr val="bg2"/>
              </a:solidFill>
            </a:endParaRPr>
          </a:p>
          <a:p>
            <a:pPr algn="l"/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29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Reserve  your  table</vt:lpstr>
      <vt:lpstr>Review 1</vt:lpstr>
      <vt:lpstr>Problem statement</vt:lpstr>
      <vt:lpstr>SOLUTION: An app to select a restaurant  which suits your taste and choice.  To reserve a table early </vt:lpstr>
      <vt:lpstr>Use cases:</vt:lpstr>
      <vt:lpstr>TECHNOLOGY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Cro</dc:title>
  <dc:creator/>
  <cp:lastModifiedBy>katla divya</cp:lastModifiedBy>
  <cp:revision>499</cp:revision>
  <dcterms:created xsi:type="dcterms:W3CDTF">2018-11-29T19:06:52Z</dcterms:created>
  <dcterms:modified xsi:type="dcterms:W3CDTF">2019-02-27T09:31:37Z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2018-11-29T19:06:57.7979888Z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