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0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Delay and Cancellation Analysis (2015)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BONDA NAVEEN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7006-052C-3963-B517-B92A5D51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466A6-2D68-A1F4-40E6-BA59F17F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Walkthrough – Page 1 (Overview)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E5E2B4-538E-B8ED-7D0E-03FC3384B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101" y="1600200"/>
            <a:ext cx="8047797" cy="4525963"/>
          </a:xfrm>
        </p:spPr>
      </p:pic>
    </p:spTree>
    <p:extLst>
      <p:ext uri="{BB962C8B-B14F-4D97-AF65-F5344CB8AC3E}">
        <p14:creationId xmlns:p14="http://schemas.microsoft.com/office/powerpoint/2010/main" val="283953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Walkthrough – Page 2 (Airline Performance)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Clustered Bar Chart: OTP, Delay, Cancellation by Airline.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Visual: Airline vs Delay Reasons.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85B28-C5A0-85FC-7C32-AC32A09E3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0EA2-261F-D5B1-82A1-88E24824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Walkthrough – Page 2 (Airline Performance)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4DF877-A8D5-5C4D-1D68-0A934EC50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485" y="1600200"/>
            <a:ext cx="8033030" cy="4525963"/>
          </a:xfrm>
        </p:spPr>
      </p:pic>
    </p:spTree>
    <p:extLst>
      <p:ext uri="{BB962C8B-B14F-4D97-AF65-F5344CB8AC3E}">
        <p14:creationId xmlns:p14="http://schemas.microsoft.com/office/powerpoint/2010/main" val="86304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Morning Operations.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 in Weather Resilience.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Airline Scheduling.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delay drivers and improvement areas identified.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supported by data and dashboards.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Predictive modeling using ML.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 and cancellations impact passenger satisfaction and airline efficiency.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Analyze 2015 flight data to identify root causes and performance trends.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Tools: SQL, Power BI,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flights.csv, airlines.csv, airports.csv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PostgreSQL, Power BI, Excel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Data Ingestion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Data Cleaning &amp; Enrichment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KPI Definition &amp; SQL Analysis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Dashboard Development in Power BI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– Delay &amp; Cancellation Reasons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delay and late aircraft were major contributors.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and NAS delays notable.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 driven by weather and airline policies.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Airline 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Alaska Airlines: Best On-Time Performance (OTP).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Frontier Airlines: High cancellation &amp; delay rates.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Airport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 (Chicago O'Hare) and ATL (Atlanta) had highest delays.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airports performed better proportionally.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Evening hours (5–8 PM) saw peak delays.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June–August experienced most delays.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Walkthrough – Page 1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KPI Cards: OTP Rate, Avg Delays, Cancellation Rate.</a:t>
            </a:r>
          </a:p>
          <a:p>
            <a:r>
              <a:t>Pie Chart: Cancellation Reasons.</a:t>
            </a:r>
          </a:p>
          <a:p>
            <a:r>
              <a:t>Stacked Column: Delay Type Contribution.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312</Words>
  <Application>Microsoft Office PowerPoint</Application>
  <PresentationFormat>On-screen Show (4:3)</PresentationFormat>
  <Paragraphs>55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Flight Delay and Cancellation Analysis (2015)</vt:lpstr>
      <vt:lpstr>Introduction</vt:lpstr>
      <vt:lpstr>Data Sources &amp; Tools</vt:lpstr>
      <vt:lpstr>Methodology</vt:lpstr>
      <vt:lpstr>Key Findings – Delay &amp; Cancellation Reasons</vt:lpstr>
      <vt:lpstr>Airline Performance Analysis</vt:lpstr>
      <vt:lpstr>Airport Performance</vt:lpstr>
      <vt:lpstr>Temporal Patterns</vt:lpstr>
      <vt:lpstr>Dashboard Walkthrough – Page 1 (Overview)</vt:lpstr>
      <vt:lpstr>Dashboard Walkthrough – Page 1 (Overview)</vt:lpstr>
      <vt:lpstr>Dashboard Walkthrough – Page 2 (Airline Performance)</vt:lpstr>
      <vt:lpstr>Dashboard Walkthrough – Page 2 (Airline Performance)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 M A R</dc:creator>
  <cp:keywords/>
  <dc:description>generated using python-pptx</dc:description>
  <cp:lastModifiedBy>B M A R</cp:lastModifiedBy>
  <cp:revision>3</cp:revision>
  <dcterms:created xsi:type="dcterms:W3CDTF">2013-01-27T09:14:16Z</dcterms:created>
  <dcterms:modified xsi:type="dcterms:W3CDTF">2025-07-31T17:19:46Z</dcterms:modified>
  <cp:category/>
</cp:coreProperties>
</file>