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9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20104100" cy="11309350"/>
  <p:notesSz cx="20104100" cy="1130935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Franklin Gothic" panose="020B0604020202020204" charset="0"/>
      <p:bold r:id="rId34"/>
    </p:embeddedFont>
    <p:embeddedFont>
      <p:font typeface="Roboto" panose="02000000000000000000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hLxwZ6NEmi4GdAjlQlpGqvzUJF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33ABED-B1B6-4227-B795-F657070681F2}" v="6" dt="2023-01-11T02:41:05.6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customschemas.google.com/relationships/presentationmetadata" Target="metadata"/><Relationship Id="rId21" Type="http://schemas.openxmlformats.org/officeDocument/2006/relationships/slide" Target="slides/slide17.xml"/><Relationship Id="rId34" Type="http://schemas.openxmlformats.org/officeDocument/2006/relationships/font" Target="fonts/font5.fntdata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7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2.fntdata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0" Type="http://schemas.openxmlformats.org/officeDocument/2006/relationships/slide" Target="slides/slide16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mela Menares A." userId="S::pmenaresa@duoc.cl::a95b9275-3465-4317-aedc-8c1ab3c21493" providerId="AD" clId="Web-{4233ABED-B1B6-4227-B795-F657070681F2}"/>
    <pc:docChg chg="modSld">
      <pc:chgData name="Pamela Menares A." userId="S::pmenaresa@duoc.cl::a95b9275-3465-4317-aedc-8c1ab3c21493" providerId="AD" clId="Web-{4233ABED-B1B6-4227-B795-F657070681F2}" dt="2023-01-11T02:41:03.761" v="1" actId="20577"/>
      <pc:docMkLst>
        <pc:docMk/>
      </pc:docMkLst>
      <pc:sldChg chg="modSp">
        <pc:chgData name="Pamela Menares A." userId="S::pmenaresa@duoc.cl::a95b9275-3465-4317-aedc-8c1ab3c21493" providerId="AD" clId="Web-{4233ABED-B1B6-4227-B795-F657070681F2}" dt="2023-01-11T02:41:03.761" v="1" actId="20577"/>
        <pc:sldMkLst>
          <pc:docMk/>
          <pc:sldMk cId="0" sldId="259"/>
        </pc:sldMkLst>
        <pc:spChg chg="mod">
          <ac:chgData name="Pamela Menares A." userId="S::pmenaresa@duoc.cl::a95b9275-3465-4317-aedc-8c1ab3c21493" providerId="AD" clId="Web-{4233ABED-B1B6-4227-B795-F657070681F2}" dt="2023-01-11T02:41:03.761" v="1" actId="20577"/>
          <ac:spMkLst>
            <pc:docMk/>
            <pc:sldMk cId="0" sldId="259"/>
            <ac:spMk id="12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351350" y="848200"/>
            <a:ext cx="13403400" cy="4241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871c67ff4c_0_8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" name="Google Shape;104;g1871c67ff4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871c67ff4c_0_319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8" name="Google Shape;168;g1871c67ff4c_0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871c67ff4c_0_275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3" name="Google Shape;173;g1871c67ff4c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2" name="Google Shape;1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871c67ff4c_0_288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g1871c67ff4c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8d817daad9_0_10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4" name="Google Shape;204;g18d817daad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871c67ff4c_0_29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9" name="Google Shape;209;g1871c67ff4c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8d817daad9_0_34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6" name="Google Shape;226;g18d817daad9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871c67ff4c_0_304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3" name="Google Shape;233;g1871c67ff4c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900c2aba11_0_0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0" name="Google Shape;240;g1900c2aba1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900c2aba11_0_4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5" name="Google Shape;245;g1900c2aba1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871c67ff4c_0_14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1" name="Google Shape;111;g1871c67ff4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900c2aba11_0_12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3" name="Google Shape;253;g1900c2aba1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900c2aba11_0_20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1" name="Google Shape;261;g1900c2aba1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900c2aba11_0_24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6" name="Google Shape;266;g1900c2aba1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871c67ff4c_0_330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3" name="Google Shape;273;g1871c67ff4c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871c67ff4c_0_334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8" name="Google Shape;278;g1871c67ff4c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871c67ff4c_0_19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7" name="Google Shape;117;g1871c67ff4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871c67ff4c_0_25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4" name="Google Shape;124;g1871c67ff4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871c67ff4c_0_127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9" name="Google Shape;129;g1871c67ff4c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871c67ff4c_0_257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7" name="Google Shape;137;g1871c67ff4c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2" name="Google Shape;1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871c67ff4c_0_262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9" name="Google Shape;149;g1871c67ff4c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8255"/>
            <a:ext cx="20104100" cy="1130855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9"/>
          <p:cNvSpPr/>
          <p:nvPr/>
        </p:nvSpPr>
        <p:spPr>
          <a:xfrm>
            <a:off x="5092767" y="7368222"/>
            <a:ext cx="10694670" cy="53340"/>
          </a:xfrm>
          <a:custGeom>
            <a:avLst/>
            <a:gdLst/>
            <a:ahLst/>
            <a:cxnLst/>
            <a:rect l="l" t="t" r="r" b="b"/>
            <a:pathLst>
              <a:path w="10694669" h="53340" extrusionOk="0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9"/>
          <p:cNvSpPr/>
          <p:nvPr/>
        </p:nvSpPr>
        <p:spPr>
          <a:xfrm>
            <a:off x="5092767" y="6322551"/>
            <a:ext cx="10694670" cy="1045671"/>
          </a:xfrm>
          <a:custGeom>
            <a:avLst/>
            <a:gdLst/>
            <a:ahLst/>
            <a:cxnLst/>
            <a:rect l="l" t="t" r="r" b="b"/>
            <a:pathLst>
              <a:path w="10694669" h="1025525" extrusionOk="0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317DE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9"/>
          <p:cNvSpPr txBox="1">
            <a:spLocks noGrp="1"/>
          </p:cNvSpPr>
          <p:nvPr>
            <p:ph type="body" idx="1"/>
          </p:nvPr>
        </p:nvSpPr>
        <p:spPr>
          <a:xfrm>
            <a:off x="5138402" y="6401309"/>
            <a:ext cx="1064903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body" idx="2"/>
          </p:nvPr>
        </p:nvSpPr>
        <p:spPr>
          <a:xfrm>
            <a:off x="4718050" y="5246439"/>
            <a:ext cx="1142999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body" idx="3"/>
          </p:nvPr>
        </p:nvSpPr>
        <p:spPr>
          <a:xfrm>
            <a:off x="5092767" y="7676832"/>
            <a:ext cx="1069498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8" name="Google Shape;1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9667" y="8484983"/>
            <a:ext cx="6220794" cy="2046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10952" y="10282677"/>
            <a:ext cx="4224383" cy="833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0"/>
            <a:ext cx="20104101" cy="7407276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3"/>
          <p:cNvSpPr/>
          <p:nvPr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 extrusionOk="0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 extrusionOk="0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 extrusionOk="0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 extrusionOk="0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3"/>
          <p:cNvSpPr/>
          <p:nvPr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 extrusionOk="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" name="Google Shape;24;p13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25" name="Google Shape;25;p13"/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 extrusionOk="0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6" name="Google Shape;26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7" name="Google Shape;27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25995" y="10351817"/>
            <a:ext cx="4224383" cy="83351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3"/>
          <p:cNvSpPr txBox="1">
            <a:spLocks noGrp="1"/>
          </p:cNvSpPr>
          <p:nvPr>
            <p:ph type="title"/>
          </p:nvPr>
        </p:nvSpPr>
        <p:spPr>
          <a:xfrm>
            <a:off x="1321990" y="8235994"/>
            <a:ext cx="6048240" cy="232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9" name="Google Shape;29;p13"/>
          <p:cNvCxnSpPr/>
          <p:nvPr/>
        </p:nvCxnSpPr>
        <p:spPr>
          <a:xfrm>
            <a:off x="7842250" y="7864475"/>
            <a:ext cx="0" cy="2696441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Google Shape;30;p13"/>
          <p:cNvSpPr txBox="1">
            <a:spLocks noGrp="1"/>
          </p:cNvSpPr>
          <p:nvPr>
            <p:ph type="body" idx="1"/>
          </p:nvPr>
        </p:nvSpPr>
        <p:spPr>
          <a:xfrm>
            <a:off x="8314271" y="8170445"/>
            <a:ext cx="11193563" cy="1903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>
  <p:cSld name="Title and Content"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/>
          <p:nvPr/>
        </p:nvSpPr>
        <p:spPr>
          <a:xfrm>
            <a:off x="1" y="828729"/>
            <a:ext cx="4946650" cy="1168346"/>
          </a:xfrm>
          <a:prstGeom prst="rect">
            <a:avLst/>
          </a:prstGeom>
          <a:solidFill>
            <a:srgbClr val="317D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1"/>
          <p:cNvSpPr/>
          <p:nvPr/>
        </p:nvSpPr>
        <p:spPr>
          <a:xfrm>
            <a:off x="4998572" y="828729"/>
            <a:ext cx="152400" cy="1168346"/>
          </a:xfrm>
          <a:custGeom>
            <a:avLst/>
            <a:gdLst/>
            <a:ahLst/>
            <a:cxnLst/>
            <a:rect l="l" t="t" r="r" b="b"/>
            <a:pathLst>
              <a:path w="53339" h="6827520" extrusionOk="0">
                <a:moveTo>
                  <a:pt x="26606" y="0"/>
                </a:moveTo>
                <a:lnTo>
                  <a:pt x="16269" y="2095"/>
                </a:lnTo>
                <a:lnTo>
                  <a:pt x="7809" y="7806"/>
                </a:lnTo>
                <a:lnTo>
                  <a:pt x="2097" y="16264"/>
                </a:lnTo>
                <a:lnTo>
                  <a:pt x="0" y="26606"/>
                </a:lnTo>
                <a:lnTo>
                  <a:pt x="0" y="6800368"/>
                </a:lnTo>
                <a:lnTo>
                  <a:pt x="2097" y="6810704"/>
                </a:lnTo>
                <a:lnTo>
                  <a:pt x="7809" y="6819160"/>
                </a:lnTo>
                <a:lnTo>
                  <a:pt x="16269" y="6824869"/>
                </a:lnTo>
                <a:lnTo>
                  <a:pt x="26606" y="6826964"/>
                </a:lnTo>
                <a:lnTo>
                  <a:pt x="36943" y="6824869"/>
                </a:lnTo>
                <a:lnTo>
                  <a:pt x="45403" y="6819160"/>
                </a:lnTo>
                <a:lnTo>
                  <a:pt x="51115" y="6810704"/>
                </a:lnTo>
                <a:lnTo>
                  <a:pt x="53213" y="6800368"/>
                </a:lnTo>
                <a:lnTo>
                  <a:pt x="53213" y="26606"/>
                </a:lnTo>
                <a:lnTo>
                  <a:pt x="51115" y="16264"/>
                </a:lnTo>
                <a:lnTo>
                  <a:pt x="45403" y="7806"/>
                </a:lnTo>
                <a:lnTo>
                  <a:pt x="36943" y="2095"/>
                </a:lnTo>
                <a:lnTo>
                  <a:pt x="26606" y="0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1"/>
          <p:cNvSpPr txBox="1">
            <a:spLocks noGrp="1"/>
          </p:cNvSpPr>
          <p:nvPr>
            <p:ph type="body" idx="1"/>
          </p:nvPr>
        </p:nvSpPr>
        <p:spPr>
          <a:xfrm>
            <a:off x="574040" y="1258411"/>
            <a:ext cx="434340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2"/>
          </p:nvPr>
        </p:nvSpPr>
        <p:spPr>
          <a:xfrm>
            <a:off x="574675" y="2911475"/>
            <a:ext cx="4343400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/>
          <p:nvPr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 extrusionOk="0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 extrusionOk="0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 extrusionOk="0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 extrusionOk="0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1"/>
          <p:cNvSpPr/>
          <p:nvPr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 extrusionOk="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" name="Google Shape;38;p11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39" name="Google Shape;39;p11"/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 extrusionOk="0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0" name="Google Shape;40;p1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1" name="Google Shape;41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25995" y="10351817"/>
            <a:ext cx="4224383" cy="833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20104100" cy="7378258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2"/>
          <p:cNvSpPr/>
          <p:nvPr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 extrusionOk="0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 extrusionOk="0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 extrusionOk="0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 extrusionOk="0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2"/>
          <p:cNvSpPr/>
          <p:nvPr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 extrusionOk="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" name="Google Shape;46;p12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47" name="Google Shape;47;p12"/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 extrusionOk="0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8" name="Google Shape;48;p1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9" name="Google Shape;49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25995" y="10351817"/>
            <a:ext cx="4224383" cy="83351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1321990" y="8235994"/>
            <a:ext cx="6048240" cy="232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51" name="Google Shape;51;p12"/>
          <p:cNvCxnSpPr/>
          <p:nvPr/>
        </p:nvCxnSpPr>
        <p:spPr>
          <a:xfrm>
            <a:off x="7842250" y="7864475"/>
            <a:ext cx="0" cy="2696441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8314271" y="8170445"/>
            <a:ext cx="11193563" cy="1903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>
            <a:off x="14603006" y="1768475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 extrusionOk="0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0"/>
          <p:cNvSpPr/>
          <p:nvPr/>
        </p:nvSpPr>
        <p:spPr>
          <a:xfrm>
            <a:off x="10415337" y="1768476"/>
            <a:ext cx="3392804" cy="7616568"/>
          </a:xfrm>
          <a:custGeom>
            <a:avLst/>
            <a:gdLst/>
            <a:ahLst/>
            <a:cxnLst/>
            <a:rect l="l" t="t" r="r" b="b"/>
            <a:pathLst>
              <a:path w="3392805" h="7564755" extrusionOk="0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0"/>
          <p:cNvSpPr/>
          <p:nvPr/>
        </p:nvSpPr>
        <p:spPr>
          <a:xfrm>
            <a:off x="6347214" y="1813303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 extrusionOk="0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0"/>
          <p:cNvSpPr/>
          <p:nvPr/>
        </p:nvSpPr>
        <p:spPr>
          <a:xfrm>
            <a:off x="2235659" y="1820288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 extrusionOk="0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2432050" y="4968875"/>
            <a:ext cx="30052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2"/>
          </p:nvPr>
        </p:nvSpPr>
        <p:spPr>
          <a:xfrm>
            <a:off x="2432050" y="2200396"/>
            <a:ext cx="295517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3"/>
          </p:nvPr>
        </p:nvSpPr>
        <p:spPr>
          <a:xfrm>
            <a:off x="2520907" y="5908547"/>
            <a:ext cx="291644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4"/>
          </p:nvPr>
        </p:nvSpPr>
        <p:spPr>
          <a:xfrm>
            <a:off x="6569873" y="4968875"/>
            <a:ext cx="30052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5"/>
          </p:nvPr>
        </p:nvSpPr>
        <p:spPr>
          <a:xfrm>
            <a:off x="6569873" y="2200396"/>
            <a:ext cx="295517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6"/>
          </p:nvPr>
        </p:nvSpPr>
        <p:spPr>
          <a:xfrm>
            <a:off x="6658730" y="5908547"/>
            <a:ext cx="291644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7"/>
          </p:nvPr>
        </p:nvSpPr>
        <p:spPr>
          <a:xfrm>
            <a:off x="10642730" y="4968875"/>
            <a:ext cx="30052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8"/>
          </p:nvPr>
        </p:nvSpPr>
        <p:spPr>
          <a:xfrm>
            <a:off x="10642730" y="2200396"/>
            <a:ext cx="295517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9"/>
          </p:nvPr>
        </p:nvSpPr>
        <p:spPr>
          <a:xfrm>
            <a:off x="10731587" y="5908547"/>
            <a:ext cx="291644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3"/>
          </p:nvPr>
        </p:nvSpPr>
        <p:spPr>
          <a:xfrm>
            <a:off x="14844104" y="4968875"/>
            <a:ext cx="30052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4"/>
          </p:nvPr>
        </p:nvSpPr>
        <p:spPr>
          <a:xfrm>
            <a:off x="14844104" y="2200396"/>
            <a:ext cx="295517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15"/>
          </p:nvPr>
        </p:nvSpPr>
        <p:spPr>
          <a:xfrm>
            <a:off x="14932961" y="5908547"/>
            <a:ext cx="291644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/>
          <p:nvPr/>
        </p:nvSpPr>
        <p:spPr>
          <a:xfrm>
            <a:off x="3579241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 extrusionOk="0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0"/>
          <p:cNvSpPr/>
          <p:nvPr/>
        </p:nvSpPr>
        <p:spPr>
          <a:xfrm>
            <a:off x="7667696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 extrusionOk="0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0"/>
          <p:cNvSpPr/>
          <p:nvPr/>
        </p:nvSpPr>
        <p:spPr>
          <a:xfrm>
            <a:off x="15995650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 extrusionOk="0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0"/>
          <p:cNvSpPr/>
          <p:nvPr/>
        </p:nvSpPr>
        <p:spPr>
          <a:xfrm>
            <a:off x="11728450" y="571988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 extrusionOk="0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0"/>
          <p:cNvSpPr/>
          <p:nvPr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 extrusionOk="0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 extrusionOk="0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 extrusionOk="0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 extrusionOk="0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0"/>
          <p:cNvSpPr/>
          <p:nvPr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 extrusionOk="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6" name="Google Shape;76;p10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77" name="Google Shape;77;p10"/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 extrusionOk="0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8" name="Google Shape;78;p10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25995" y="10351817"/>
            <a:ext cx="4224383" cy="833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52196"/>
            <a:ext cx="20104100" cy="752051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/>
          <p:nvPr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 extrusionOk="0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 extrusionOk="0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 extrusionOk="0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 extrusionOk="0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 extrusionOk="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4" name="Google Shape;84;p14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85" name="Google Shape;85;p14"/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 extrusionOk="0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6" name="Google Shape;86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7" name="Google Shape;8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25995" y="10351817"/>
            <a:ext cx="4224383" cy="83351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1321990" y="8235994"/>
            <a:ext cx="6048240" cy="232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9" name="Google Shape;89;p14"/>
          <p:cNvCxnSpPr/>
          <p:nvPr/>
        </p:nvCxnSpPr>
        <p:spPr>
          <a:xfrm>
            <a:off x="7842250" y="7864475"/>
            <a:ext cx="0" cy="2696441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0" name="Google Shape;90;p14"/>
          <p:cNvSpPr txBox="1">
            <a:spLocks noGrp="1"/>
          </p:cNvSpPr>
          <p:nvPr>
            <p:ph type="body" idx="1"/>
          </p:nvPr>
        </p:nvSpPr>
        <p:spPr>
          <a:xfrm>
            <a:off x="8314271" y="8170445"/>
            <a:ext cx="11193563" cy="1903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seño personalizado">
  <p:cSld name="1_Diseño personalizado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-22225"/>
            <a:ext cx="20112123" cy="7534688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5"/>
          <p:cNvSpPr/>
          <p:nvPr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 extrusionOk="0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 extrusionOk="0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 extrusionOk="0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 extrusionOk="0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 extrusionOk="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15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96" name="Google Shape;96;p15"/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 extrusionOk="0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7" name="Google Shape;97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8" name="Google Shape;98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25995" y="10351817"/>
            <a:ext cx="4224383" cy="83351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1321990" y="8235994"/>
            <a:ext cx="6048240" cy="232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00" name="Google Shape;100;p15"/>
          <p:cNvCxnSpPr/>
          <p:nvPr/>
        </p:nvCxnSpPr>
        <p:spPr>
          <a:xfrm>
            <a:off x="7842250" y="7864475"/>
            <a:ext cx="0" cy="2696441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8314271" y="8170445"/>
            <a:ext cx="11193563" cy="1903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80393" y="2411901"/>
            <a:ext cx="3956050" cy="1331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5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router/Route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router/CanActivat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871c67ff4c_0_8"/>
          <p:cNvSpPr txBox="1">
            <a:spLocks noGrp="1"/>
          </p:cNvSpPr>
          <p:nvPr>
            <p:ph type="body" idx="1"/>
          </p:nvPr>
        </p:nvSpPr>
        <p:spPr>
          <a:xfrm>
            <a:off x="5138402" y="6459794"/>
            <a:ext cx="106491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PGY4121</a:t>
            </a:r>
            <a:endParaRPr/>
          </a:p>
        </p:txBody>
      </p:sp>
      <p:sp>
        <p:nvSpPr>
          <p:cNvPr id="107" name="Google Shape;107;g1871c67ff4c_0_8"/>
          <p:cNvSpPr txBox="1">
            <a:spLocks noGrp="1"/>
          </p:cNvSpPr>
          <p:nvPr>
            <p:ph type="body" idx="2"/>
          </p:nvPr>
        </p:nvSpPr>
        <p:spPr>
          <a:xfrm>
            <a:off x="4725261" y="4133373"/>
            <a:ext cx="114300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PROGRAMACIÓN DE APLICACIONES MÓVILES</a:t>
            </a:r>
            <a:endParaRPr/>
          </a:p>
        </p:txBody>
      </p:sp>
      <p:sp>
        <p:nvSpPr>
          <p:cNvPr id="108" name="Google Shape;108;g1871c67ff4c_0_8"/>
          <p:cNvSpPr txBox="1">
            <a:spLocks noGrp="1"/>
          </p:cNvSpPr>
          <p:nvPr>
            <p:ph type="body" idx="3"/>
          </p:nvPr>
        </p:nvSpPr>
        <p:spPr>
          <a:xfrm>
            <a:off x="5092767" y="7676832"/>
            <a:ext cx="10695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Profesor: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871c67ff4c_0_319"/>
          <p:cNvSpPr txBox="1">
            <a:spLocks noGrp="1"/>
          </p:cNvSpPr>
          <p:nvPr>
            <p:ph type="title"/>
          </p:nvPr>
        </p:nvSpPr>
        <p:spPr>
          <a:xfrm>
            <a:off x="1337540" y="8796019"/>
            <a:ext cx="60483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Page 404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871c67ff4c_0_275"/>
          <p:cNvSpPr txBox="1">
            <a:spLocks noGrp="1"/>
          </p:cNvSpPr>
          <p:nvPr>
            <p:ph type="body" idx="1"/>
          </p:nvPr>
        </p:nvSpPr>
        <p:spPr>
          <a:xfrm>
            <a:off x="2306350" y="1008050"/>
            <a:ext cx="265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PGY4121</a:t>
            </a:r>
            <a:endParaRPr/>
          </a:p>
        </p:txBody>
      </p:sp>
      <p:sp>
        <p:nvSpPr>
          <p:cNvPr id="176" name="Google Shape;176;g1871c67ff4c_0_275"/>
          <p:cNvSpPr txBox="1"/>
          <p:nvPr/>
        </p:nvSpPr>
        <p:spPr>
          <a:xfrm>
            <a:off x="2306347" y="2408074"/>
            <a:ext cx="154914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t" anchorCtr="0">
            <a:spAutoFit/>
          </a:bodyPr>
          <a:lstStyle/>
          <a:p>
            <a:pPr marL="457200" marR="0" lvl="0" indent="-450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500"/>
              <a:buFont typeface="Arial"/>
              <a:buChar char="»"/>
            </a:pPr>
            <a:r>
              <a:rPr lang="es-CL" sz="3500" b="1" i="0" u="none" strike="noStrike" cap="none">
                <a:solidFill>
                  <a:srgbClr val="9EA4A8"/>
                </a:solidFill>
                <a:latin typeface="Arial"/>
                <a:ea typeface="Arial"/>
                <a:cs typeface="Arial"/>
                <a:sym typeface="Arial"/>
              </a:rPr>
              <a:t>Extracto de una ruta en Routing Module</a:t>
            </a:r>
            <a:endParaRPr sz="3500" b="1" i="0" u="none" strike="noStrike" cap="none">
              <a:solidFill>
                <a:srgbClr val="9EA4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1871c67ff4c_0_275"/>
          <p:cNvSpPr txBox="1">
            <a:spLocks noGrp="1"/>
          </p:cNvSpPr>
          <p:nvPr>
            <p:ph type="body" idx="1"/>
          </p:nvPr>
        </p:nvSpPr>
        <p:spPr>
          <a:xfrm>
            <a:off x="5210150" y="1008050"/>
            <a:ext cx="9120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Page 404</a:t>
            </a:r>
            <a:endParaRPr/>
          </a:p>
        </p:txBody>
      </p:sp>
      <p:sp>
        <p:nvSpPr>
          <p:cNvPr id="178" name="Google Shape;178;g1871c67ff4c_0_275"/>
          <p:cNvSpPr txBox="1"/>
          <p:nvPr/>
        </p:nvSpPr>
        <p:spPr>
          <a:xfrm>
            <a:off x="2798524" y="4154764"/>
            <a:ext cx="14460776" cy="338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2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s-CL" sz="3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appRoutes</a:t>
            </a:r>
            <a:r>
              <a:rPr lang="es-CL" sz="3200" b="0" i="0" u="none" strike="noStrike" cap="non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CL" sz="3200" b="0" i="0" u="none" strike="noStrike" cap="none">
                <a:solidFill>
                  <a:srgbClr val="000000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CL" sz="3200" b="0" i="0" u="none" strike="noStrike" cap="none">
                <a:solidFill>
                  <a:srgbClr val="FF0000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Routes</a:t>
            </a:r>
            <a:r>
              <a:rPr lang="es-CL" sz="3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3200" b="0" i="0" u="none" strike="noStrike" cap="non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CL" sz="3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3200" b="0" i="0" u="none" strike="noStrike" cap="non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endParaRPr sz="32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CL" sz="3200" b="0" i="0" u="none" strike="noStrike" cap="non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-CL" sz="3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path</a:t>
            </a:r>
            <a:r>
              <a:rPr lang="es-CL" sz="3200" b="0" i="0" u="none" strike="noStrike" cap="non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CL" sz="3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3200" b="0" i="0" u="none" strike="noStrike" cap="none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'heroes'</a:t>
            </a:r>
            <a:r>
              <a:rPr lang="es-CL" sz="3200" b="0" i="0" u="none" strike="noStrike" cap="non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CL" sz="3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component</a:t>
            </a:r>
            <a:r>
              <a:rPr lang="es-CL" sz="3200" b="0" i="0" u="none" strike="noStrike" cap="non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CL" sz="3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3200" b="0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HeroListComponent</a:t>
            </a:r>
            <a:r>
              <a:rPr lang="es-CL" sz="3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3200" b="0" i="0" u="none" strike="noStrike" cap="non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32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CL" sz="3200" b="0" i="0" u="none" strike="noStrike" cap="non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-CL" sz="3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path</a:t>
            </a:r>
            <a:r>
              <a:rPr lang="es-CL" sz="3200" b="0" i="0" u="none" strike="noStrike" cap="non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CL" sz="3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3200" b="0" i="0" u="none" strike="noStrike" cap="none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es-CL" sz="3200" b="0" i="0" u="none" strike="noStrike" cap="non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CL" sz="3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redirectTo</a:t>
            </a:r>
            <a:r>
              <a:rPr lang="es-CL" sz="3200" b="0" i="0" u="none" strike="noStrike" cap="non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CL" sz="3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3200" b="0" i="0" u="none" strike="noStrike" cap="none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'/heroes'</a:t>
            </a:r>
            <a:r>
              <a:rPr lang="es-CL" sz="3200" b="0" i="0" u="none" strike="noStrike" cap="non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CL" sz="3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pathMatch</a:t>
            </a:r>
            <a:r>
              <a:rPr lang="es-CL" sz="3200" b="0" i="0" u="none" strike="noStrike" cap="non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CL" sz="3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3200" b="0" i="0" u="none" strike="noStrike" cap="none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'full'</a:t>
            </a:r>
            <a:r>
              <a:rPr lang="es-CL" sz="3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3200" b="0" i="0" u="none" strike="noStrike" cap="non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3200" b="0" i="0" u="none" strike="noStrike" cap="none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3200" b="0" i="0" u="none" strike="noStrike" cap="none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3200" b="0" i="0" u="none" strike="noStrike" cap="none">
                <a:solidFill>
                  <a:srgbClr val="6666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-CL" sz="3200" b="0" i="0" u="none" strike="noStrike" cap="none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path</a:t>
            </a:r>
            <a:r>
              <a:rPr lang="es-CL" sz="3200" b="0" i="0" u="none" strike="noStrike" cap="none">
                <a:solidFill>
                  <a:srgbClr val="6666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CL" sz="3200" b="0" i="0" u="none" strike="noStrike" cap="none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3200" b="0" i="0" u="none" strike="noStrike" cap="none">
                <a:solidFill>
                  <a:srgbClr val="88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'**'</a:t>
            </a:r>
            <a:r>
              <a:rPr lang="es-CL" sz="3200" b="0" i="0" u="none" strike="noStrike" cap="none">
                <a:solidFill>
                  <a:srgbClr val="6666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CL" sz="3200" b="0" i="0" u="none" strike="noStrike" cap="none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component</a:t>
            </a:r>
            <a:r>
              <a:rPr lang="es-CL" sz="3200" b="0" i="0" u="none" strike="noStrike" cap="none">
                <a:solidFill>
                  <a:srgbClr val="6666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CL" sz="3200" b="0" i="0" u="none" strike="noStrike" cap="none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3200" b="0" i="0" u="none" strike="noStrike" cap="none">
                <a:solidFill>
                  <a:srgbClr val="FF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PageNotFoundComponent</a:t>
            </a:r>
            <a:r>
              <a:rPr lang="es-CL" sz="3200" b="0" i="0" u="none" strike="noStrike" cap="none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3200" b="0" i="0" u="none" strike="noStrike" cap="none">
                <a:solidFill>
                  <a:srgbClr val="6666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200" b="0" i="0" u="none" strike="noStrike" cap="none">
              <a:solidFill>
                <a:srgbClr val="000000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200" b="0" i="0" u="none" strike="noStrike" cap="non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5400" b="0" i="0" u="none" strike="noStrike" cap="none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9" name="Google Shape;179;g1871c67ff4c_0_275"/>
          <p:cNvSpPr txBox="1"/>
          <p:nvPr/>
        </p:nvSpPr>
        <p:spPr>
          <a:xfrm>
            <a:off x="2798524" y="7703527"/>
            <a:ext cx="13627073" cy="191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800" b="0" i="0" u="none" strike="noStrike" cap="none">
                <a:solidFill>
                  <a:srgbClr val="818990"/>
                </a:solidFill>
                <a:latin typeface="Calibri"/>
                <a:ea typeface="Calibri"/>
                <a:cs typeface="Calibri"/>
                <a:sym typeface="Calibri"/>
              </a:rPr>
              <a:t>Nos permitirá redirigir a un Page si la ruta no coincide con las establecidas</a:t>
            </a:r>
            <a:endParaRPr sz="4800" b="0" i="0" u="none" strike="noStrike" cap="none">
              <a:solidFill>
                <a:srgbClr val="8189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"/>
          <p:cNvSpPr txBox="1">
            <a:spLocks noGrp="1"/>
          </p:cNvSpPr>
          <p:nvPr>
            <p:ph type="title"/>
          </p:nvPr>
        </p:nvSpPr>
        <p:spPr>
          <a:xfrm>
            <a:off x="525780" y="8949189"/>
            <a:ext cx="694193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Redireccionamientos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871c67ff4c_0_288"/>
          <p:cNvSpPr txBox="1">
            <a:spLocks noGrp="1"/>
          </p:cNvSpPr>
          <p:nvPr>
            <p:ph type="body" idx="1"/>
          </p:nvPr>
        </p:nvSpPr>
        <p:spPr>
          <a:xfrm>
            <a:off x="2306350" y="1008050"/>
            <a:ext cx="265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PGY4121</a:t>
            </a:r>
            <a:endParaRPr/>
          </a:p>
        </p:txBody>
      </p:sp>
      <p:sp>
        <p:nvSpPr>
          <p:cNvPr id="190" name="Google Shape;190;g1871c67ff4c_0_288"/>
          <p:cNvSpPr txBox="1"/>
          <p:nvPr/>
        </p:nvSpPr>
        <p:spPr>
          <a:xfrm>
            <a:off x="2306347" y="2408074"/>
            <a:ext cx="154914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t" anchorCtr="0">
            <a:spAutoFit/>
          </a:bodyPr>
          <a:lstStyle/>
          <a:p>
            <a:pPr marL="457200" marR="0" lvl="0" indent="-450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500"/>
              <a:buFont typeface="Arial"/>
              <a:buChar char="»"/>
            </a:pPr>
            <a:r>
              <a:rPr lang="es-CL" sz="3500" b="1">
                <a:solidFill>
                  <a:srgbClr val="9EA4A8"/>
                </a:solidFill>
              </a:rPr>
              <a:t>Utilizamos Redireccionamiento</a:t>
            </a:r>
            <a:endParaRPr sz="3500" b="1" i="0" u="none" strike="noStrike" cap="non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1871c67ff4c_0_288"/>
          <p:cNvSpPr txBox="1">
            <a:spLocks noGrp="1"/>
          </p:cNvSpPr>
          <p:nvPr>
            <p:ph type="body" idx="1"/>
          </p:nvPr>
        </p:nvSpPr>
        <p:spPr>
          <a:xfrm>
            <a:off x="5210150" y="1008050"/>
            <a:ext cx="9120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Redireccionamiento</a:t>
            </a:r>
            <a:endParaRPr/>
          </a:p>
        </p:txBody>
      </p:sp>
      <p:sp>
        <p:nvSpPr>
          <p:cNvPr id="192" name="Google Shape;192;g1871c67ff4c_0_288"/>
          <p:cNvSpPr txBox="1"/>
          <p:nvPr/>
        </p:nvSpPr>
        <p:spPr>
          <a:xfrm>
            <a:off x="763050" y="4514050"/>
            <a:ext cx="12508500" cy="3944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68550" tIns="68550" rIns="68550" bIns="68550" anchor="t" anchorCtr="0">
            <a:noAutofit/>
          </a:bodyPr>
          <a:lstStyle/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endParaRPr sz="2800" b="0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34290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s-CL" sz="2800" b="0" i="0" u="none" strike="noStrike" cap="non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path:</a:t>
            </a:r>
            <a:r>
              <a:rPr lang="es-CL" sz="28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2800" b="0" i="0" u="none" strike="noStrike" cap="non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es-CL" sz="28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CL" sz="2800" b="0" i="0" u="none" strike="noStrike" cap="non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redirectTo:</a:t>
            </a:r>
            <a:r>
              <a:rPr lang="es-CL" sz="28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2800" b="0" i="0" u="none" strike="noStrike" cap="non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'login'</a:t>
            </a:r>
            <a:r>
              <a:rPr lang="es-CL" sz="28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CL" sz="2800" b="0" i="0" u="none" strike="noStrike" cap="non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pathMatch:</a:t>
            </a:r>
            <a:r>
              <a:rPr lang="es-CL" sz="28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2800" b="0" i="0" u="none" strike="noStrike" cap="non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'full'</a:t>
            </a:r>
            <a:r>
              <a:rPr lang="es-CL" sz="28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2800" b="0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34290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s-CL" sz="2800" b="0" i="0" u="none" strike="noStrike" cap="non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path:</a:t>
            </a:r>
            <a:r>
              <a:rPr lang="es-CL" sz="28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2800" b="0" i="0" u="none" strike="noStrike" cap="non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'login'</a:t>
            </a:r>
            <a:r>
              <a:rPr lang="es-CL" sz="28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CL" sz="2800" b="0" i="0" u="none" strike="noStrike" cap="non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component:</a:t>
            </a:r>
            <a:r>
              <a:rPr lang="es-CL" sz="28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2800" b="0" i="0" u="none" strike="noStrike" cap="non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LoginComponent</a:t>
            </a:r>
            <a:r>
              <a:rPr lang="es-CL" sz="28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2800" b="0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34290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s-CL" sz="2800" b="0" i="0" u="none" strike="noStrike" cap="non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path:</a:t>
            </a:r>
            <a:r>
              <a:rPr lang="es-CL" sz="28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2800" b="0" i="0" u="none" strike="noStrike" cap="non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'detail'</a:t>
            </a:r>
            <a:r>
              <a:rPr lang="es-CL" sz="28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CL" sz="2800" b="0" i="0" u="none" strike="noStrike" cap="non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component:</a:t>
            </a:r>
            <a:r>
              <a:rPr lang="es-CL" sz="28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2800" b="0" i="0" u="none" strike="noStrike" cap="non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DetailComponent</a:t>
            </a:r>
            <a:r>
              <a:rPr lang="es-CL" sz="28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}, </a:t>
            </a:r>
            <a:endParaRPr sz="2800" b="0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2800" b="0" i="0" u="none" strike="noStrike" cap="none">
              <a:solidFill>
                <a:srgbClr val="C586C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3" name="Google Shape;193;g1871c67ff4c_0_288"/>
          <p:cNvSpPr/>
          <p:nvPr/>
        </p:nvSpPr>
        <p:spPr>
          <a:xfrm>
            <a:off x="1335327" y="5072275"/>
            <a:ext cx="1969200" cy="703500"/>
          </a:xfrm>
          <a:prstGeom prst="ellipse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4" name="Google Shape;194;g1871c67ff4c_0_288"/>
          <p:cNvCxnSpPr>
            <a:stCxn id="193" idx="7"/>
            <a:endCxn id="195" idx="1"/>
          </p:cNvCxnSpPr>
          <p:nvPr/>
        </p:nvCxnSpPr>
        <p:spPr>
          <a:xfrm rot="10800000" flipH="1">
            <a:off x="3016145" y="3202800"/>
            <a:ext cx="11630400" cy="19725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5" name="Google Shape;195;g1871c67ff4c_0_288"/>
          <p:cNvSpPr txBox="1"/>
          <p:nvPr/>
        </p:nvSpPr>
        <p:spPr>
          <a:xfrm>
            <a:off x="14646672" y="2462102"/>
            <a:ext cx="3601800" cy="14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350" b="0" i="0" u="none" strike="noStrike" cap="none">
                <a:solidFill>
                  <a:srgbClr val="00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Se busca la ruta indice de la aplicación</a:t>
            </a:r>
            <a:endParaRPr sz="2350" b="0" i="0" u="none" strike="noStrike" cap="none">
              <a:solidFill>
                <a:srgbClr val="00000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196" name="Google Shape;196;g1871c67ff4c_0_288"/>
          <p:cNvSpPr/>
          <p:nvPr/>
        </p:nvSpPr>
        <p:spPr>
          <a:xfrm>
            <a:off x="3429000" y="5016325"/>
            <a:ext cx="4373100" cy="815400"/>
          </a:xfrm>
          <a:prstGeom prst="ellipse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7" name="Google Shape;197;g1871c67ff4c_0_288"/>
          <p:cNvCxnSpPr>
            <a:stCxn id="196" idx="5"/>
            <a:endCxn id="198" idx="1"/>
          </p:cNvCxnSpPr>
          <p:nvPr/>
        </p:nvCxnSpPr>
        <p:spPr>
          <a:xfrm>
            <a:off x="7161675" y="5712312"/>
            <a:ext cx="7787100" cy="7740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9" name="Google Shape;199;g1871c67ff4c_0_288"/>
          <p:cNvSpPr/>
          <p:nvPr/>
        </p:nvSpPr>
        <p:spPr>
          <a:xfrm>
            <a:off x="8083099" y="4940125"/>
            <a:ext cx="3858600" cy="815400"/>
          </a:xfrm>
          <a:prstGeom prst="ellipse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0" name="Google Shape;200;g1871c67ff4c_0_288"/>
          <p:cNvCxnSpPr>
            <a:stCxn id="199" idx="4"/>
            <a:endCxn id="201" idx="1"/>
          </p:cNvCxnSpPr>
          <p:nvPr/>
        </p:nvCxnSpPr>
        <p:spPr>
          <a:xfrm>
            <a:off x="10012399" y="5755525"/>
            <a:ext cx="3544200" cy="36816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1" name="Google Shape;201;g1871c67ff4c_0_288"/>
          <p:cNvSpPr txBox="1"/>
          <p:nvPr/>
        </p:nvSpPr>
        <p:spPr>
          <a:xfrm>
            <a:off x="13556491" y="9029294"/>
            <a:ext cx="4097100" cy="8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350" b="0" i="0" u="none" strike="noStrike" cap="none">
                <a:solidFill>
                  <a:srgbClr val="00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Le indicamos que tiene que comprar la ruta completa</a:t>
            </a:r>
            <a:endParaRPr sz="2350" b="0" i="0" u="none" strike="noStrike" cap="none">
              <a:solidFill>
                <a:srgbClr val="00000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198" name="Google Shape;198;g1871c67ff4c_0_288"/>
          <p:cNvSpPr txBox="1"/>
          <p:nvPr/>
        </p:nvSpPr>
        <p:spPr>
          <a:xfrm>
            <a:off x="14948697" y="6078561"/>
            <a:ext cx="4097100" cy="8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650" b="0" i="0" u="none" strike="noStrike" cap="none">
                <a:solidFill>
                  <a:srgbClr val="00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Se redirige al path login</a:t>
            </a:r>
            <a:endParaRPr sz="2650" b="0" i="0" u="none" strike="noStrike" cap="none">
              <a:solidFill>
                <a:srgbClr val="00000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8d817daad9_0_10"/>
          <p:cNvSpPr txBox="1">
            <a:spLocks noGrp="1"/>
          </p:cNvSpPr>
          <p:nvPr>
            <p:ph type="title"/>
          </p:nvPr>
        </p:nvSpPr>
        <p:spPr>
          <a:xfrm>
            <a:off x="1337540" y="8796019"/>
            <a:ext cx="6048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Children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871c67ff4c_0_296"/>
          <p:cNvSpPr txBox="1">
            <a:spLocks noGrp="1"/>
          </p:cNvSpPr>
          <p:nvPr>
            <p:ph type="body" idx="1"/>
          </p:nvPr>
        </p:nvSpPr>
        <p:spPr>
          <a:xfrm>
            <a:off x="2306350" y="1008050"/>
            <a:ext cx="265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PGY4121</a:t>
            </a:r>
            <a:endParaRPr/>
          </a:p>
        </p:txBody>
      </p:sp>
      <p:sp>
        <p:nvSpPr>
          <p:cNvPr id="212" name="Google Shape;212;g1871c67ff4c_0_296"/>
          <p:cNvSpPr txBox="1"/>
          <p:nvPr/>
        </p:nvSpPr>
        <p:spPr>
          <a:xfrm>
            <a:off x="2306347" y="2408074"/>
            <a:ext cx="15491400" cy="17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t" anchorCtr="0">
            <a:spAutoFit/>
          </a:bodyPr>
          <a:lstStyle/>
          <a:p>
            <a:pPr marL="457200" marR="0" lvl="0" indent="-450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500"/>
              <a:buFont typeface="Arial"/>
              <a:buChar char="»"/>
            </a:pPr>
            <a:r>
              <a:rPr lang="es-CL" sz="3500" b="1">
                <a:solidFill>
                  <a:srgbClr val="9EA4A8"/>
                </a:solidFill>
              </a:rPr>
              <a:t>Cuando queremos trabajar con múltiples visuales manteniendo el mismo Page, podemos recurrir a children de una ruta y a ion-route-outlet</a:t>
            </a:r>
            <a:endParaRPr sz="3500" b="1" i="0" u="none" strike="noStrike" cap="non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1871c67ff4c_0_296"/>
          <p:cNvSpPr txBox="1">
            <a:spLocks noGrp="1"/>
          </p:cNvSpPr>
          <p:nvPr>
            <p:ph type="body" idx="1"/>
          </p:nvPr>
        </p:nvSpPr>
        <p:spPr>
          <a:xfrm>
            <a:off x="5210150" y="1008050"/>
            <a:ext cx="9120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Children</a:t>
            </a:r>
            <a:endParaRPr/>
          </a:p>
        </p:txBody>
      </p:sp>
      <p:cxnSp>
        <p:nvCxnSpPr>
          <p:cNvPr id="214" name="Google Shape;214;g1871c67ff4c_0_296"/>
          <p:cNvCxnSpPr>
            <a:stCxn id="215" idx="2"/>
            <a:endCxn id="216" idx="0"/>
          </p:cNvCxnSpPr>
          <p:nvPr/>
        </p:nvCxnSpPr>
        <p:spPr>
          <a:xfrm rot="-5400000" flipH="1">
            <a:off x="10727373" y="4407475"/>
            <a:ext cx="1596900" cy="3472500"/>
          </a:xfrm>
          <a:prstGeom prst="bentConnector3">
            <a:avLst>
              <a:gd name="adj1" fmla="val 50008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17" name="Google Shape;217;g1871c67ff4c_0_296"/>
          <p:cNvCxnSpPr>
            <a:stCxn id="218" idx="0"/>
            <a:endCxn id="215" idx="2"/>
          </p:cNvCxnSpPr>
          <p:nvPr/>
        </p:nvCxnSpPr>
        <p:spPr>
          <a:xfrm rot="-5400000">
            <a:off x="7254857" y="4407594"/>
            <a:ext cx="1596900" cy="3472500"/>
          </a:xfrm>
          <a:prstGeom prst="bentConnector3">
            <a:avLst>
              <a:gd name="adj1" fmla="val 50008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19" name="Google Shape;219;g1871c67ff4c_0_296"/>
          <p:cNvCxnSpPr>
            <a:stCxn id="218" idx="2"/>
            <a:endCxn id="220" idx="0"/>
          </p:cNvCxnSpPr>
          <p:nvPr/>
        </p:nvCxnSpPr>
        <p:spPr>
          <a:xfrm rot="-5400000" flipH="1">
            <a:off x="6300707" y="7861944"/>
            <a:ext cx="1690800" cy="1658100"/>
          </a:xfrm>
          <a:prstGeom prst="bentConnector3">
            <a:avLst>
              <a:gd name="adj1" fmla="val 50007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21" name="Google Shape;221;g1871c67ff4c_0_296"/>
          <p:cNvCxnSpPr>
            <a:stCxn id="222" idx="0"/>
            <a:endCxn id="218" idx="2"/>
          </p:cNvCxnSpPr>
          <p:nvPr/>
        </p:nvCxnSpPr>
        <p:spPr>
          <a:xfrm rot="-5400000">
            <a:off x="4642738" y="7861853"/>
            <a:ext cx="1690800" cy="1658100"/>
          </a:xfrm>
          <a:prstGeom prst="bentConnector3">
            <a:avLst>
              <a:gd name="adj1" fmla="val 50007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15" name="Google Shape;215;g1871c67ff4c_0_296"/>
          <p:cNvSpPr txBox="1"/>
          <p:nvPr/>
        </p:nvSpPr>
        <p:spPr>
          <a:xfrm>
            <a:off x="8278773" y="4441975"/>
            <a:ext cx="3021600" cy="903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150" b="0" i="0" u="none" strike="noStrike" cap="none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AppRoutingModule</a:t>
            </a:r>
            <a:endParaRPr sz="2150" b="0" i="0" u="none" strike="noStrike" cap="none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g1871c67ff4c_0_296"/>
          <p:cNvSpPr txBox="1"/>
          <p:nvPr/>
        </p:nvSpPr>
        <p:spPr>
          <a:xfrm>
            <a:off x="4808657" y="6942294"/>
            <a:ext cx="3016800" cy="903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150" b="0" i="0" u="none" strike="noStrike" cap="none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PageRoutingModule</a:t>
            </a:r>
            <a:endParaRPr sz="2150" b="0" i="0" u="none" strike="noStrike" cap="none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g1871c67ff4c_0_296"/>
          <p:cNvSpPr txBox="1"/>
          <p:nvPr/>
        </p:nvSpPr>
        <p:spPr>
          <a:xfrm>
            <a:off x="11753597" y="6942294"/>
            <a:ext cx="3016800" cy="903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150" b="0" i="0" u="none" strike="noStrike" cap="none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PageRoutingModule</a:t>
            </a:r>
            <a:endParaRPr sz="2150" b="0" i="0" u="none" strike="noStrike" cap="none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g1871c67ff4c_0_296"/>
          <p:cNvSpPr txBox="1"/>
          <p:nvPr/>
        </p:nvSpPr>
        <p:spPr>
          <a:xfrm>
            <a:off x="6466629" y="9536303"/>
            <a:ext cx="3016800" cy="903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150" b="0" i="0" u="none" strike="noStrike" cap="none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Children Page 2</a:t>
            </a:r>
            <a:endParaRPr sz="2150" b="0" i="0" u="none" strike="noStrike" cap="none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g1871c67ff4c_0_296"/>
          <p:cNvSpPr txBox="1"/>
          <p:nvPr/>
        </p:nvSpPr>
        <p:spPr>
          <a:xfrm>
            <a:off x="3150688" y="9536303"/>
            <a:ext cx="3016800" cy="903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150" b="0" i="0" u="none" strike="noStrike" cap="none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Children Page 1</a:t>
            </a:r>
            <a:endParaRPr sz="2150" b="0" i="0" u="none" strike="noStrike" cap="none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g1871c67ff4c_0_296"/>
          <p:cNvSpPr/>
          <p:nvPr/>
        </p:nvSpPr>
        <p:spPr>
          <a:xfrm>
            <a:off x="2937850" y="6567600"/>
            <a:ext cx="6758400" cy="4469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8d817daad9_0_34"/>
          <p:cNvSpPr txBox="1">
            <a:spLocks noGrp="1"/>
          </p:cNvSpPr>
          <p:nvPr>
            <p:ph type="body" idx="1"/>
          </p:nvPr>
        </p:nvSpPr>
        <p:spPr>
          <a:xfrm>
            <a:off x="2306350" y="1008050"/>
            <a:ext cx="265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PGY4121</a:t>
            </a:r>
            <a:endParaRPr/>
          </a:p>
        </p:txBody>
      </p:sp>
      <p:sp>
        <p:nvSpPr>
          <p:cNvPr id="229" name="Google Shape;229;g18d817daad9_0_34"/>
          <p:cNvSpPr txBox="1">
            <a:spLocks noGrp="1"/>
          </p:cNvSpPr>
          <p:nvPr>
            <p:ph type="body" idx="1"/>
          </p:nvPr>
        </p:nvSpPr>
        <p:spPr>
          <a:xfrm>
            <a:off x="5210150" y="1008050"/>
            <a:ext cx="9120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Children</a:t>
            </a:r>
            <a:endParaRPr/>
          </a:p>
        </p:txBody>
      </p:sp>
      <p:sp>
        <p:nvSpPr>
          <p:cNvPr id="230" name="Google Shape;230;g18d817daad9_0_34"/>
          <p:cNvSpPr txBox="1"/>
          <p:nvPr/>
        </p:nvSpPr>
        <p:spPr>
          <a:xfrm>
            <a:off x="2598575" y="2316375"/>
            <a:ext cx="14754600" cy="784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68550" tIns="68550" rIns="68550" bIns="68550" anchor="t" anchorCtr="0">
            <a:noAutofit/>
          </a:bodyPr>
          <a:lstStyle/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125" b="0" i="0" u="none" strike="noStrike" cap="non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s-CL" sz="3125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3125" b="0" i="0" u="none" strike="noStrike" cap="none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routes</a:t>
            </a:r>
            <a:r>
              <a:rPr lang="es-CL" sz="3125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CL" sz="3125" b="0" i="0" u="none" strike="noStrike" cap="none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Routes</a:t>
            </a:r>
            <a:r>
              <a:rPr lang="es-CL" sz="3125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endParaRPr sz="3125" b="0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125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sz="3125" b="0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125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CL" sz="3125" b="0" i="0" u="none" strike="noStrike" cap="non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path:</a:t>
            </a:r>
            <a:r>
              <a:rPr lang="es-CL" sz="3125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3125" b="0" i="0" u="none" strike="noStrike" cap="non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es-CL" sz="3125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3125" b="0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125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CL" sz="3125" b="0" i="0" u="none" strike="noStrike" cap="none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component</a:t>
            </a:r>
            <a:r>
              <a:rPr lang="es-CL" sz="3125" b="0" i="0" u="none" strike="noStrike" cap="non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CL" sz="3125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3125" b="0" i="0" u="none" strike="noStrike" cap="none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HomePage</a:t>
            </a:r>
            <a:r>
              <a:rPr lang="es-CL" sz="3125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3125" b="0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125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CL" sz="3125" b="0" i="0" u="none" strike="noStrike" cap="non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children:</a:t>
            </a:r>
            <a:r>
              <a:rPr lang="es-CL" sz="3125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endParaRPr sz="3125" b="0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125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{</a:t>
            </a:r>
            <a:endParaRPr sz="3125" b="0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125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-CL" sz="3125" b="0" i="0" u="none" strike="noStrike" cap="non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path:</a:t>
            </a:r>
            <a:r>
              <a:rPr lang="es-CL" sz="3125" b="0" i="0" u="none" strike="noStrike" cap="non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'perfil'</a:t>
            </a:r>
            <a:r>
              <a:rPr lang="es-CL" sz="3125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3125" b="0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125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-CL" sz="3125" b="0" i="0" u="none" strike="noStrike" cap="none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component</a:t>
            </a:r>
            <a:r>
              <a:rPr lang="es-CL" sz="3125" b="0" i="0" u="none" strike="noStrike" cap="non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CL" sz="3125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3125" b="0" i="0" u="none" strike="noStrike" cap="none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MiPerfilComponent</a:t>
            </a:r>
            <a:endParaRPr sz="3125" b="0" i="0" u="none" strike="noStrike" cap="none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125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sz="3125" b="0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125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]</a:t>
            </a:r>
            <a:endParaRPr sz="3125" b="0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125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},</a:t>
            </a:r>
            <a:endParaRPr sz="3125" b="0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125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3125" b="0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871c67ff4c_0_304"/>
          <p:cNvSpPr txBox="1">
            <a:spLocks noGrp="1"/>
          </p:cNvSpPr>
          <p:nvPr>
            <p:ph type="body" idx="1"/>
          </p:nvPr>
        </p:nvSpPr>
        <p:spPr>
          <a:xfrm>
            <a:off x="2306350" y="1008050"/>
            <a:ext cx="265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PGY4121</a:t>
            </a:r>
            <a:endParaRPr/>
          </a:p>
        </p:txBody>
      </p:sp>
      <p:sp>
        <p:nvSpPr>
          <p:cNvPr id="236" name="Google Shape;236;g1871c67ff4c_0_304"/>
          <p:cNvSpPr txBox="1">
            <a:spLocks noGrp="1"/>
          </p:cNvSpPr>
          <p:nvPr>
            <p:ph type="body" idx="1"/>
          </p:nvPr>
        </p:nvSpPr>
        <p:spPr>
          <a:xfrm>
            <a:off x="5210150" y="1008050"/>
            <a:ext cx="9120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L"/>
              <a:t>Ion-route-outlet</a:t>
            </a:r>
            <a:endParaRPr/>
          </a:p>
        </p:txBody>
      </p:sp>
      <p:sp>
        <p:nvSpPr>
          <p:cNvPr id="237" name="Google Shape;237;g1871c67ff4c_0_304"/>
          <p:cNvSpPr txBox="1"/>
          <p:nvPr/>
        </p:nvSpPr>
        <p:spPr>
          <a:xfrm>
            <a:off x="2086871" y="2182069"/>
            <a:ext cx="15790200" cy="7819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68550" tIns="68550" rIns="68550" bIns="68550" anchor="t" anchorCtr="0">
            <a:noAutofit/>
          </a:bodyPr>
          <a:lstStyle/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25" b="0" i="0" u="none" strike="noStrike" cap="none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CL" sz="2825" b="0" i="0" u="none" strike="noStrike" cap="non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ion-content</a:t>
            </a:r>
            <a:r>
              <a:rPr lang="es-CL" sz="2825" b="0" i="0" u="none" strike="noStrike" cap="none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825" b="0" i="0" u="none" strike="noStrike" cap="none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25" b="0" i="0" u="none" strike="noStrike" cap="non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CL" sz="2825" b="0" i="0" u="none" strike="noStrike" cap="none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&lt;!-- Aquí se desplegara todos los Component que se declararon como children en</a:t>
            </a:r>
            <a:endParaRPr sz="2825" b="0" i="0" u="none" strike="noStrike" cap="none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25" b="0" i="0" u="none" strike="noStrike" cap="none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HomePageModule --&gt;</a:t>
            </a:r>
            <a:endParaRPr sz="2825" b="0" i="0" u="none" strike="noStrike" cap="none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25" b="0" i="0" u="none" strike="noStrike" cap="non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CL" sz="2825" b="0" i="0" u="none" strike="noStrike" cap="none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CL" sz="2825" b="0" i="0" u="none" strike="noStrike" cap="non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ion-router-outlet</a:t>
            </a:r>
            <a:r>
              <a:rPr lang="es-CL" sz="2825" b="0" i="0" u="none" strike="noStrike" cap="none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s-CL" sz="2825" b="0" i="0" u="none" strike="noStrike" cap="non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ion-router-outlet</a:t>
            </a:r>
            <a:r>
              <a:rPr lang="es-CL" sz="2825" b="0" i="0" u="none" strike="noStrike" cap="none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825" b="0" i="0" u="none" strike="noStrike" cap="none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25" b="0" i="0" u="none" strike="noStrike" cap="none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-CL" sz="2825" b="0" i="0" u="none" strike="noStrike" cap="non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ion-content</a:t>
            </a:r>
            <a:r>
              <a:rPr lang="es-CL" sz="2825" b="0" i="0" u="none" strike="noStrike" cap="none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825" b="0" i="0" u="none" strike="noStrike" cap="none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25" b="0" i="0" u="none" strike="noStrike" cap="none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900c2aba11_0_0"/>
          <p:cNvSpPr txBox="1">
            <a:spLocks noGrp="1"/>
          </p:cNvSpPr>
          <p:nvPr>
            <p:ph type="title"/>
          </p:nvPr>
        </p:nvSpPr>
        <p:spPr>
          <a:xfrm>
            <a:off x="914705" y="8389164"/>
            <a:ext cx="69420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Lazy Loading Module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900c2aba11_0_4"/>
          <p:cNvSpPr txBox="1">
            <a:spLocks noGrp="1"/>
          </p:cNvSpPr>
          <p:nvPr>
            <p:ph type="body" idx="1"/>
          </p:nvPr>
        </p:nvSpPr>
        <p:spPr>
          <a:xfrm>
            <a:off x="2306350" y="1008050"/>
            <a:ext cx="265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PGY4121</a:t>
            </a:r>
            <a:endParaRPr/>
          </a:p>
        </p:txBody>
      </p:sp>
      <p:sp>
        <p:nvSpPr>
          <p:cNvPr id="248" name="Google Shape;248;g1900c2aba11_0_4"/>
          <p:cNvSpPr txBox="1">
            <a:spLocks noGrp="1"/>
          </p:cNvSpPr>
          <p:nvPr>
            <p:ph type="body" idx="1"/>
          </p:nvPr>
        </p:nvSpPr>
        <p:spPr>
          <a:xfrm>
            <a:off x="5210150" y="1008050"/>
            <a:ext cx="6970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Lazy loading routes</a:t>
            </a:r>
            <a:endParaRPr/>
          </a:p>
        </p:txBody>
      </p:sp>
      <p:sp>
        <p:nvSpPr>
          <p:cNvPr id="249" name="Google Shape;249;g1900c2aba11_0_4"/>
          <p:cNvSpPr txBox="1"/>
          <p:nvPr/>
        </p:nvSpPr>
        <p:spPr>
          <a:xfrm>
            <a:off x="2868849" y="4104575"/>
            <a:ext cx="14366400" cy="46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t" anchorCtr="0">
            <a:spAutoFit/>
          </a:bodyPr>
          <a:lstStyle/>
          <a:p>
            <a:pPr marL="457200" marR="0" lvl="0" indent="-450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500"/>
              <a:buFont typeface="Arial"/>
              <a:buChar char="»"/>
            </a:pPr>
            <a:r>
              <a:rPr lang="es-CL" sz="3500" b="1">
                <a:solidFill>
                  <a:srgbClr val="9EA4A8"/>
                </a:solidFill>
              </a:rPr>
              <a:t>Rutas de carga diferidas es lo mas optimo para el enrutamiento de nuestra aplicación para evitar colocar todas las rutas en el módulo raíz (app)   </a:t>
            </a:r>
            <a:endParaRPr/>
          </a:p>
          <a:p>
            <a:pPr marL="635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500" b="1" i="0" u="none" strike="noStrike" cap="none">
              <a:solidFill>
                <a:srgbClr val="9EA4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0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500"/>
              <a:buFont typeface="Arial"/>
              <a:buChar char="»"/>
            </a:pPr>
            <a:r>
              <a:rPr lang="es-CL" sz="3500" b="1">
                <a:solidFill>
                  <a:srgbClr val="9EA4A8"/>
                </a:solidFill>
              </a:rPr>
              <a:t>Lo ideal es aislar los componentes con sus propias rutas o fragmentos</a:t>
            </a:r>
            <a:endParaRPr sz="3500" b="1" i="0" u="none" strike="noStrike" cap="none">
              <a:solidFill>
                <a:srgbClr val="9EA4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g1900c2aba11_0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39479" y="5886226"/>
            <a:ext cx="3916725" cy="4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871c67ff4c_0_14"/>
          <p:cNvSpPr txBox="1">
            <a:spLocks noGrp="1"/>
          </p:cNvSpPr>
          <p:nvPr>
            <p:ph type="title"/>
          </p:nvPr>
        </p:nvSpPr>
        <p:spPr>
          <a:xfrm>
            <a:off x="1321990" y="8235994"/>
            <a:ext cx="6048300" cy="249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Actividad N°2.1: Navegando de forma Optimizada</a:t>
            </a:r>
            <a:endParaRPr/>
          </a:p>
        </p:txBody>
      </p:sp>
      <p:sp>
        <p:nvSpPr>
          <p:cNvPr id="114" name="Google Shape;114;g1871c67ff4c_0_14"/>
          <p:cNvSpPr txBox="1">
            <a:spLocks noGrp="1"/>
          </p:cNvSpPr>
          <p:nvPr>
            <p:ph type="body" idx="1"/>
          </p:nvPr>
        </p:nvSpPr>
        <p:spPr>
          <a:xfrm>
            <a:off x="8314271" y="8170445"/>
            <a:ext cx="11193600" cy="6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 sz="4400"/>
              <a:t>Route y Navegación</a:t>
            </a:r>
            <a:endParaRPr sz="4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900c2aba11_0_12"/>
          <p:cNvSpPr txBox="1">
            <a:spLocks noGrp="1"/>
          </p:cNvSpPr>
          <p:nvPr>
            <p:ph type="body" idx="1"/>
          </p:nvPr>
        </p:nvSpPr>
        <p:spPr>
          <a:xfrm>
            <a:off x="2306350" y="1008050"/>
            <a:ext cx="265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PGY4121</a:t>
            </a:r>
            <a:endParaRPr/>
          </a:p>
        </p:txBody>
      </p:sp>
      <p:sp>
        <p:nvSpPr>
          <p:cNvPr id="256" name="Google Shape;256;g1900c2aba11_0_12"/>
          <p:cNvSpPr txBox="1">
            <a:spLocks noGrp="1"/>
          </p:cNvSpPr>
          <p:nvPr>
            <p:ph type="body" idx="1"/>
          </p:nvPr>
        </p:nvSpPr>
        <p:spPr>
          <a:xfrm>
            <a:off x="5210150" y="1008050"/>
            <a:ext cx="6970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Lazy loading routes</a:t>
            </a:r>
            <a:endParaRPr/>
          </a:p>
        </p:txBody>
      </p:sp>
      <p:sp>
        <p:nvSpPr>
          <p:cNvPr id="257" name="Google Shape;257;g1900c2aba11_0_12"/>
          <p:cNvSpPr txBox="1"/>
          <p:nvPr/>
        </p:nvSpPr>
        <p:spPr>
          <a:xfrm>
            <a:off x="2868849" y="2881975"/>
            <a:ext cx="14366400" cy="22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t" anchorCtr="0">
            <a:spAutoFit/>
          </a:bodyPr>
          <a:lstStyle/>
          <a:p>
            <a:pPr marL="457200" marR="0" lvl="0" indent="-450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500"/>
              <a:buFont typeface="Arial"/>
              <a:buChar char="»"/>
            </a:pPr>
            <a:r>
              <a:rPr lang="es-CL" sz="3500" b="1">
                <a:solidFill>
                  <a:srgbClr val="9EA4A8"/>
                </a:solidFill>
              </a:rPr>
              <a:t>En el módulo raíz (app) se indican los Page con sus módulos mediante el loadChildren una vez solicitado, cargando los enrutadores de esos Pages de forma progresiva</a:t>
            </a:r>
            <a:endParaRPr sz="3500" b="1">
              <a:solidFill>
                <a:srgbClr val="9EA4A8"/>
              </a:solidFill>
            </a:endParaRPr>
          </a:p>
        </p:txBody>
      </p:sp>
      <p:sp>
        <p:nvSpPr>
          <p:cNvPr id="258" name="Google Shape;258;g1900c2aba11_0_12"/>
          <p:cNvSpPr txBox="1"/>
          <p:nvPr/>
        </p:nvSpPr>
        <p:spPr>
          <a:xfrm>
            <a:off x="3515650" y="5532075"/>
            <a:ext cx="13072800" cy="4770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68550" tIns="68550" rIns="68550" bIns="68550" anchor="t" anchorCtr="0">
            <a:noAutofit/>
          </a:bodyPr>
          <a:lstStyle/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b="0" i="0" u="none" strike="noStrike" cap="none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-CL" sz="20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s-CL" sz="2000" b="0" i="0" u="none" strike="noStrike" cap="non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RouterModule</a:t>
            </a:r>
            <a:r>
              <a:rPr lang="es-CL" sz="20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s-CL" sz="2000" b="0" i="0" u="none" strike="noStrike" cap="none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-CL" sz="20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2000" b="0" i="0" u="none" strike="noStrike" cap="non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'@angular/router'</a:t>
            </a:r>
            <a:r>
              <a:rPr lang="es-CL" sz="20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 b="0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s-CL" sz="2000" b="0" i="0" u="none" strike="noStrike" cap="none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NgModule</a:t>
            </a:r>
            <a:r>
              <a:rPr lang="es-CL" sz="20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sz="2000" b="0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CL" sz="2000" b="0" i="0" u="none" strike="noStrike" cap="non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imports:</a:t>
            </a:r>
            <a:r>
              <a:rPr lang="es-CL" sz="20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endParaRPr sz="2000" b="0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 sz="2000" b="0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CL" sz="2000" b="0" i="0" u="none" strike="noStrike" cap="none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RouterModule</a:t>
            </a:r>
            <a:r>
              <a:rPr lang="es-CL" sz="20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CL" sz="2000" b="0" i="0" u="none" strike="noStrike" cap="non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forRoot</a:t>
            </a:r>
            <a:r>
              <a:rPr lang="es-CL" sz="20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([</a:t>
            </a:r>
            <a:endParaRPr sz="2000" b="0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{ </a:t>
            </a:r>
            <a:r>
              <a:rPr lang="es-CL" sz="2000" b="0" i="0" u="none" strike="noStrike" cap="non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path:</a:t>
            </a:r>
            <a:r>
              <a:rPr lang="es-CL" sz="20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2000" b="0" i="0" u="none" strike="noStrike" cap="non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es-CL" sz="20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CL" sz="2000" b="0" i="0" u="none" strike="noStrike" cap="non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redirectTo:</a:t>
            </a:r>
            <a:r>
              <a:rPr lang="es-CL" sz="20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2000" b="0" i="0" u="none" strike="noStrike" cap="non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'login'</a:t>
            </a:r>
            <a:r>
              <a:rPr lang="es-CL" sz="20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CL" sz="2000" b="0" i="0" u="none" strike="noStrike" cap="non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pathMatch:</a:t>
            </a:r>
            <a:r>
              <a:rPr lang="es-CL" sz="20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2000" b="0" i="0" u="none" strike="noStrike" cap="non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'full'</a:t>
            </a:r>
            <a:r>
              <a:rPr lang="es-CL" sz="20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2000" b="0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{ </a:t>
            </a:r>
            <a:r>
              <a:rPr lang="es-CL" sz="2000" b="0" i="0" u="none" strike="noStrike" cap="non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path:</a:t>
            </a:r>
            <a:r>
              <a:rPr lang="es-CL" sz="20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2000" b="0" i="0" u="none" strike="noStrike" cap="non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'login'</a:t>
            </a:r>
            <a:r>
              <a:rPr lang="es-CL" sz="20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CL" sz="2000" b="0" i="0" u="none" strike="noStrike" cap="non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loadChildren:</a:t>
            </a:r>
            <a:r>
              <a:rPr lang="es-CL" sz="20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2000" b="0" i="0" u="none" strike="noStrike" cap="non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'./login/login.module#LoginModule'</a:t>
            </a:r>
            <a:r>
              <a:rPr lang="es-CL" sz="20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2000" b="0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{ </a:t>
            </a:r>
            <a:r>
              <a:rPr lang="es-CL" sz="2000" b="0" i="0" u="none" strike="noStrike" cap="non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path:</a:t>
            </a:r>
            <a:r>
              <a:rPr lang="es-CL" sz="20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2000" b="0" i="0" u="none" strike="noStrike" cap="non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'detail'</a:t>
            </a:r>
            <a:r>
              <a:rPr lang="es-CL" sz="20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CL" sz="2000" b="0" i="0" u="none" strike="noStrike" cap="non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loadChildren:</a:t>
            </a:r>
            <a:r>
              <a:rPr lang="es-CL" sz="20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2000" b="0" i="0" u="none" strike="noStrike" cap="non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'./detail/detail.module#DetailModule'</a:t>
            </a:r>
            <a:r>
              <a:rPr lang="es-CL" sz="20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2000" b="0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])</a:t>
            </a:r>
            <a:endParaRPr sz="2000" b="0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],</a:t>
            </a:r>
            <a:endParaRPr sz="2000" b="0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2000" b="0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900c2aba11_0_20"/>
          <p:cNvSpPr txBox="1">
            <a:spLocks noGrp="1"/>
          </p:cNvSpPr>
          <p:nvPr>
            <p:ph type="title"/>
          </p:nvPr>
        </p:nvSpPr>
        <p:spPr>
          <a:xfrm>
            <a:off x="1337540" y="8796019"/>
            <a:ext cx="6048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Profundización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900c2aba11_0_24"/>
          <p:cNvSpPr txBox="1">
            <a:spLocks noGrp="1"/>
          </p:cNvSpPr>
          <p:nvPr>
            <p:ph type="body" idx="1"/>
          </p:nvPr>
        </p:nvSpPr>
        <p:spPr>
          <a:xfrm>
            <a:off x="2306350" y="1008050"/>
            <a:ext cx="265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PGY4121</a:t>
            </a:r>
            <a:endParaRPr/>
          </a:p>
        </p:txBody>
      </p:sp>
      <p:sp>
        <p:nvSpPr>
          <p:cNvPr id="269" name="Google Shape;269;g1900c2aba11_0_24"/>
          <p:cNvSpPr txBox="1">
            <a:spLocks noGrp="1"/>
          </p:cNvSpPr>
          <p:nvPr>
            <p:ph type="body" idx="1"/>
          </p:nvPr>
        </p:nvSpPr>
        <p:spPr>
          <a:xfrm>
            <a:off x="5210150" y="1008050"/>
            <a:ext cx="6970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Profundización</a:t>
            </a:r>
            <a:endParaRPr/>
          </a:p>
        </p:txBody>
      </p:sp>
      <p:sp>
        <p:nvSpPr>
          <p:cNvPr id="270" name="Google Shape;270;g1900c2aba11_0_24"/>
          <p:cNvSpPr txBox="1"/>
          <p:nvPr/>
        </p:nvSpPr>
        <p:spPr>
          <a:xfrm>
            <a:off x="2868849" y="3469925"/>
            <a:ext cx="14366400" cy="54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t" anchorCtr="0">
            <a:spAutoFit/>
          </a:bodyPr>
          <a:lstStyle/>
          <a:p>
            <a:pPr marL="457200" marR="0" lvl="0" indent="-450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500"/>
              <a:buFont typeface="Arial"/>
              <a:buChar char="»"/>
            </a:pPr>
            <a:r>
              <a:rPr lang="es-CL" sz="3500" b="1">
                <a:solidFill>
                  <a:srgbClr val="9EA4A8"/>
                </a:solidFill>
              </a:rPr>
              <a:t>En el recurso “2.1.2 In-app navigation: routing to views” podrán indagar sobre la ruta en Angular, por lo tanto muchos de los comandos no son aplicables, recuerden procurar usar comandos Ionic </a:t>
            </a:r>
            <a:endParaRPr sz="3500" b="1">
              <a:solidFill>
                <a:srgbClr val="9EA4A8"/>
              </a:solidFill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9EA4A8"/>
              </a:solidFill>
            </a:endParaRPr>
          </a:p>
          <a:p>
            <a:pPr marL="457200" marR="0" lvl="0" indent="-450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500"/>
              <a:buFont typeface="Arial"/>
              <a:buChar char="»"/>
            </a:pPr>
            <a:r>
              <a:rPr lang="es-CL" sz="3500" b="1">
                <a:solidFill>
                  <a:srgbClr val="9EA4A8"/>
                </a:solidFill>
              </a:rPr>
              <a:t>En el recurso “2.1.3 Router Reference” Encontrarán todos los conceptos claves</a:t>
            </a:r>
            <a:endParaRPr sz="3500" b="1">
              <a:solidFill>
                <a:srgbClr val="9EA4A8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871c67ff4c_0_330"/>
          <p:cNvSpPr txBox="1">
            <a:spLocks noGrp="1"/>
          </p:cNvSpPr>
          <p:nvPr>
            <p:ph type="title"/>
          </p:nvPr>
        </p:nvSpPr>
        <p:spPr>
          <a:xfrm>
            <a:off x="1305115" y="8674869"/>
            <a:ext cx="6048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Resumen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871c67ff4c_0_334"/>
          <p:cNvSpPr txBox="1">
            <a:spLocks noGrp="1"/>
          </p:cNvSpPr>
          <p:nvPr>
            <p:ph type="body" idx="1"/>
          </p:nvPr>
        </p:nvSpPr>
        <p:spPr>
          <a:xfrm>
            <a:off x="2306350" y="1008050"/>
            <a:ext cx="265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PGY4121</a:t>
            </a:r>
            <a:endParaRPr/>
          </a:p>
        </p:txBody>
      </p:sp>
      <p:sp>
        <p:nvSpPr>
          <p:cNvPr id="281" name="Google Shape;281;g1871c67ff4c_0_334"/>
          <p:cNvSpPr txBox="1"/>
          <p:nvPr/>
        </p:nvSpPr>
        <p:spPr>
          <a:xfrm>
            <a:off x="3299600" y="2950825"/>
            <a:ext cx="15491400" cy="7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t" anchorCtr="0">
            <a:spAutoFit/>
          </a:bodyPr>
          <a:lstStyle/>
          <a:p>
            <a:pPr marL="457200" marR="0" lvl="0" indent="-4508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500"/>
              <a:buFont typeface="Arial"/>
              <a:buChar char="»"/>
            </a:pPr>
            <a:r>
              <a:rPr lang="es-CL" sz="3500" b="1">
                <a:solidFill>
                  <a:srgbClr val="9EA4A8"/>
                </a:solidFill>
              </a:rPr>
              <a:t>Redireccionar</a:t>
            </a:r>
            <a:endParaRPr sz="3500" b="1">
              <a:solidFill>
                <a:srgbClr val="9EA4A8"/>
              </a:solidFill>
            </a:endParaRPr>
          </a:p>
          <a:p>
            <a:pPr marL="457200" marR="0" lvl="0" indent="-4508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500"/>
              <a:buFont typeface="Arial"/>
              <a:buChar char="»"/>
            </a:pPr>
            <a:r>
              <a:rPr lang="es-CL" sz="3500" b="1">
                <a:solidFill>
                  <a:srgbClr val="9EA4A8"/>
                </a:solidFill>
              </a:rPr>
              <a:t>Navegar entre rutas</a:t>
            </a:r>
            <a:endParaRPr sz="3500" b="1">
              <a:solidFill>
                <a:srgbClr val="9EA4A8"/>
              </a:solidFill>
            </a:endParaRPr>
          </a:p>
          <a:p>
            <a:pPr marL="457200" marR="0" lvl="0" indent="-4508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500"/>
              <a:buFont typeface="Arial"/>
              <a:buChar char="»"/>
            </a:pPr>
            <a:r>
              <a:rPr lang="es-CL" sz="3500" b="1">
                <a:solidFill>
                  <a:srgbClr val="9EA4A8"/>
                </a:solidFill>
              </a:rPr>
              <a:t>Cargas diferidas de ruta (Lazy Loading Route)</a:t>
            </a:r>
            <a:endParaRPr sz="3500" b="1">
              <a:solidFill>
                <a:srgbClr val="9EA4A8"/>
              </a:solidFill>
            </a:endParaRPr>
          </a:p>
          <a:p>
            <a:pPr marL="457200" marR="0" lvl="0" indent="-4508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500"/>
              <a:buFont typeface="Arial"/>
              <a:buChar char="»"/>
            </a:pPr>
            <a:r>
              <a:rPr lang="es-CL" sz="3500" b="1">
                <a:solidFill>
                  <a:srgbClr val="9EA4A8"/>
                </a:solidFill>
              </a:rPr>
              <a:t>Conocer Route Guards</a:t>
            </a:r>
            <a:endParaRPr sz="3500" b="1">
              <a:solidFill>
                <a:srgbClr val="9EA4A8"/>
              </a:solidFill>
            </a:endParaRPr>
          </a:p>
          <a:p>
            <a:pPr marL="457200" marR="0" lvl="0" indent="-4508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500"/>
              <a:buFont typeface="Arial"/>
              <a:buChar char="»"/>
            </a:pPr>
            <a:r>
              <a:rPr lang="es-CL" sz="3500" b="1">
                <a:solidFill>
                  <a:srgbClr val="9EA4A8"/>
                </a:solidFill>
              </a:rPr>
              <a:t>Qué hacer con un 404</a:t>
            </a:r>
            <a:endParaRPr sz="3500" b="1">
              <a:solidFill>
                <a:srgbClr val="9EA4A8"/>
              </a:solidFill>
            </a:endParaRPr>
          </a:p>
          <a:p>
            <a:pPr marL="457200" marR="0" lvl="0" indent="-4508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500"/>
              <a:buFont typeface="Arial"/>
              <a:buChar char="»"/>
            </a:pPr>
            <a:r>
              <a:rPr lang="es-CL" sz="3500" b="1">
                <a:solidFill>
                  <a:srgbClr val="9EA4A8"/>
                </a:solidFill>
              </a:rPr>
              <a:t>Children en las rutas</a:t>
            </a:r>
            <a:endParaRPr sz="3500" b="1">
              <a:solidFill>
                <a:srgbClr val="9EA4A8"/>
              </a:solidFill>
            </a:endParaRPr>
          </a:p>
          <a:p>
            <a:pPr marL="0" marR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endParaRPr sz="3500" b="1" i="0" u="none" strike="noStrike" cap="none">
              <a:solidFill>
                <a:srgbClr val="9EA4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1871c67ff4c_0_334"/>
          <p:cNvSpPr txBox="1">
            <a:spLocks noGrp="1"/>
          </p:cNvSpPr>
          <p:nvPr>
            <p:ph type="body" idx="1"/>
          </p:nvPr>
        </p:nvSpPr>
        <p:spPr>
          <a:xfrm>
            <a:off x="5210150" y="1008050"/>
            <a:ext cx="9120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Resumen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871c67ff4c_0_19"/>
          <p:cNvSpPr txBox="1">
            <a:spLocks noGrp="1"/>
          </p:cNvSpPr>
          <p:nvPr>
            <p:ph type="body" idx="1"/>
          </p:nvPr>
        </p:nvSpPr>
        <p:spPr>
          <a:xfrm>
            <a:off x="574040" y="1029811"/>
            <a:ext cx="4343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Objetivos</a:t>
            </a:r>
            <a:endParaRPr/>
          </a:p>
        </p:txBody>
      </p:sp>
      <p:sp>
        <p:nvSpPr>
          <p:cNvPr id="120" name="Google Shape;120;g1871c67ff4c_0_19"/>
          <p:cNvSpPr txBox="1">
            <a:spLocks noGrp="1"/>
          </p:cNvSpPr>
          <p:nvPr>
            <p:ph type="body" idx="2"/>
          </p:nvPr>
        </p:nvSpPr>
        <p:spPr>
          <a:xfrm>
            <a:off x="574675" y="2911475"/>
            <a:ext cx="4343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Lo que se espera que aprendas en esta Actividad es: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1" name="Google Shape;121;g1871c67ff4c_0_19"/>
          <p:cNvSpPr txBox="1"/>
          <p:nvPr/>
        </p:nvSpPr>
        <p:spPr>
          <a:xfrm>
            <a:off x="6208250" y="2911475"/>
            <a:ext cx="10133100" cy="574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t" anchorCtr="0">
            <a:spAutoFit/>
          </a:bodyPr>
          <a:lstStyle/>
          <a:p>
            <a:pPr marL="457200" marR="0" lvl="0" indent="-450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500"/>
              <a:buFont typeface="Arial"/>
              <a:buChar char="»"/>
            </a:pPr>
            <a:r>
              <a:rPr lang="es-CL" sz="3500" b="1" i="0" u="none" strike="noStrike" cap="none">
                <a:solidFill>
                  <a:srgbClr val="9EA4A8"/>
                </a:solidFill>
                <a:latin typeface="Arial"/>
                <a:ea typeface="Arial"/>
                <a:cs typeface="Arial"/>
                <a:sym typeface="Arial"/>
              </a:rPr>
              <a:t>Manejo de redireccionamiento</a:t>
            </a:r>
            <a:endParaRPr sz="3500" b="1" i="0" u="none" strike="noStrike" cap="none">
              <a:solidFill>
                <a:srgbClr val="9EA4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0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500"/>
              <a:buFont typeface="Arial"/>
              <a:buChar char="»"/>
            </a:pPr>
            <a:r>
              <a:rPr lang="es-CL" sz="3500" b="1" i="0" u="none" strike="noStrike" cap="none">
                <a:solidFill>
                  <a:srgbClr val="9EA4A8"/>
                </a:solidFill>
                <a:latin typeface="Arial"/>
                <a:ea typeface="Arial"/>
                <a:cs typeface="Arial"/>
                <a:sym typeface="Arial"/>
              </a:rPr>
              <a:t>Conocer cómo navegar entre rutas</a:t>
            </a:r>
            <a:endParaRPr/>
          </a:p>
          <a:p>
            <a:pPr marL="457200" marR="0" lvl="0" indent="-450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500"/>
              <a:buFont typeface="Arial"/>
              <a:buChar char="»"/>
            </a:pPr>
            <a:r>
              <a:rPr lang="es-CL" sz="3500" b="1" i="0" u="none" strike="noStrike" cap="none">
                <a:solidFill>
                  <a:srgbClr val="9EA4A8"/>
                </a:solidFill>
                <a:latin typeface="Arial"/>
                <a:ea typeface="Arial"/>
                <a:cs typeface="Arial"/>
                <a:sym typeface="Arial"/>
              </a:rPr>
              <a:t>Cargas diferidas de ruta</a:t>
            </a:r>
            <a:endParaRPr/>
          </a:p>
          <a:p>
            <a:pPr marL="457200" marR="0" lvl="0" indent="-450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500"/>
              <a:buFont typeface="Arial"/>
              <a:buChar char="»"/>
            </a:pPr>
            <a:r>
              <a:rPr lang="es-CL" sz="3500" b="1" i="0" u="none" strike="noStrike" cap="none">
                <a:solidFill>
                  <a:srgbClr val="9EA4A8"/>
                </a:solidFill>
                <a:latin typeface="Arial"/>
                <a:ea typeface="Arial"/>
                <a:cs typeface="Arial"/>
                <a:sym typeface="Arial"/>
              </a:rPr>
              <a:t>Conocer Route Guards</a:t>
            </a:r>
            <a:endParaRPr sz="3500" b="1" i="0" u="none" strike="noStrike" cap="none">
              <a:solidFill>
                <a:srgbClr val="9EA4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0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500"/>
              <a:buFont typeface="Arial"/>
              <a:buChar char="»"/>
            </a:pPr>
            <a:r>
              <a:rPr lang="es-CL" sz="3500" b="1" i="0" u="none" strike="noStrike" cap="none">
                <a:solidFill>
                  <a:srgbClr val="9EA4A8"/>
                </a:solidFill>
                <a:latin typeface="Arial"/>
                <a:ea typeface="Arial"/>
                <a:cs typeface="Arial"/>
                <a:sym typeface="Arial"/>
              </a:rPr>
              <a:t>Qué hacer con un 404</a:t>
            </a:r>
            <a:endParaRPr/>
          </a:p>
          <a:p>
            <a:pPr marL="457200" marR="0" lvl="0" indent="-450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500"/>
              <a:buFont typeface="Arial"/>
              <a:buChar char="»"/>
            </a:pPr>
            <a:r>
              <a:rPr lang="es-CL" sz="3500" b="1" i="0" u="none" strike="noStrike" cap="none">
                <a:solidFill>
                  <a:srgbClr val="9EA4A8"/>
                </a:solidFill>
                <a:latin typeface="Arial"/>
                <a:ea typeface="Arial"/>
                <a:cs typeface="Arial"/>
                <a:sym typeface="Arial"/>
              </a:rPr>
              <a:t>Conocer los Children en las Rutas</a:t>
            </a:r>
            <a:endParaRPr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endParaRPr sz="3500" b="1" i="0" u="none" strike="noStrike" cap="none">
              <a:solidFill>
                <a:srgbClr val="9EA4A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871c67ff4c_0_25"/>
          <p:cNvSpPr txBox="1">
            <a:spLocks noGrp="1"/>
          </p:cNvSpPr>
          <p:nvPr>
            <p:ph type="title"/>
          </p:nvPr>
        </p:nvSpPr>
        <p:spPr>
          <a:xfrm>
            <a:off x="1337540" y="8796019"/>
            <a:ext cx="60483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 dirty="0"/>
              <a:t>¿Qué es </a:t>
            </a:r>
            <a:r>
              <a:rPr lang="es-CL" dirty="0" err="1"/>
              <a:t>Route</a:t>
            </a:r>
            <a:r>
              <a:rPr lang="es-CL" dirty="0"/>
              <a:t> </a:t>
            </a:r>
            <a:r>
              <a:rPr lang="es-CL" dirty="0" err="1"/>
              <a:t>Gards</a:t>
            </a:r>
            <a:r>
              <a:rPr lang="es-CL" dirty="0"/>
              <a:t>?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871c67ff4c_0_127"/>
          <p:cNvSpPr txBox="1">
            <a:spLocks noGrp="1"/>
          </p:cNvSpPr>
          <p:nvPr>
            <p:ph type="body" idx="1"/>
          </p:nvPr>
        </p:nvSpPr>
        <p:spPr>
          <a:xfrm>
            <a:off x="2306350" y="1008050"/>
            <a:ext cx="265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PGY4121</a:t>
            </a:r>
            <a:endParaRPr/>
          </a:p>
        </p:txBody>
      </p:sp>
      <p:sp>
        <p:nvSpPr>
          <p:cNvPr id="132" name="Google Shape;132;g1871c67ff4c_0_127"/>
          <p:cNvSpPr txBox="1">
            <a:spLocks noGrp="1"/>
          </p:cNvSpPr>
          <p:nvPr>
            <p:ph type="body" idx="1"/>
          </p:nvPr>
        </p:nvSpPr>
        <p:spPr>
          <a:xfrm>
            <a:off x="5210150" y="1008050"/>
            <a:ext cx="5272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Route Guards</a:t>
            </a:r>
            <a:endParaRPr/>
          </a:p>
        </p:txBody>
      </p:sp>
      <p:sp>
        <p:nvSpPr>
          <p:cNvPr id="133" name="Google Shape;133;g1871c67ff4c_0_127"/>
          <p:cNvSpPr txBox="1"/>
          <p:nvPr/>
        </p:nvSpPr>
        <p:spPr>
          <a:xfrm>
            <a:off x="1298782" y="3046723"/>
            <a:ext cx="7822736" cy="7094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t" anchorCtr="0">
            <a:spAutoFit/>
          </a:bodyPr>
          <a:lstStyle/>
          <a:p>
            <a:pPr marL="457200" marR="0" lvl="0" indent="-450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500"/>
              <a:buFont typeface="Arial"/>
              <a:buChar char="»"/>
            </a:pPr>
            <a:r>
              <a:rPr lang="es-CL" sz="3500" b="1" i="0" u="none" strike="noStrike" cap="none">
                <a:solidFill>
                  <a:srgbClr val="9EA4A8"/>
                </a:solidFill>
                <a:latin typeface="Arial"/>
                <a:ea typeface="Arial"/>
                <a:cs typeface="Arial"/>
                <a:sym typeface="Arial"/>
              </a:rPr>
              <a:t>Guards nos ayuda a determinar si se puede realizar una acción determinada contra una ruta.</a:t>
            </a:r>
            <a:endParaRPr/>
          </a:p>
          <a:p>
            <a:pPr marL="63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500" b="1" i="0" u="none" strike="noStrike" cap="none">
              <a:solidFill>
                <a:srgbClr val="9EA4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0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500"/>
              <a:buFont typeface="Arial"/>
              <a:buChar char="»"/>
            </a:pPr>
            <a:r>
              <a:rPr lang="es-CL" sz="3500" b="1" i="0" u="none" strike="noStrike" cap="none">
                <a:solidFill>
                  <a:srgbClr val="9EA4A8"/>
                </a:solidFill>
                <a:latin typeface="Arial"/>
                <a:ea typeface="Arial"/>
                <a:cs typeface="Arial"/>
                <a:sym typeface="Arial"/>
              </a:rPr>
              <a:t>Se implementan en una interfaz predeterminada (Page o Component)</a:t>
            </a:r>
            <a:endParaRPr/>
          </a:p>
          <a:p>
            <a:pPr marL="63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500" b="1" i="0" u="none" strike="noStrike" cap="none">
              <a:solidFill>
                <a:srgbClr val="9EA4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500" b="1" i="0" u="none" strike="noStrike" cap="none">
                <a:solidFill>
                  <a:srgbClr val="9EA4A8"/>
                </a:solidFill>
                <a:latin typeface="Arial"/>
                <a:ea typeface="Arial"/>
                <a:cs typeface="Arial"/>
                <a:sym typeface="Arial"/>
              </a:rPr>
              <a:t>*Tips: con un Guards correcto puedo implementar “mantener sesión iniciada” (algo ideal en aplicaciones móviles)</a:t>
            </a:r>
            <a:endParaRPr sz="3500" b="1" i="0" u="none" strike="noStrike" cap="none">
              <a:solidFill>
                <a:srgbClr val="9EA4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endParaRPr sz="3500" b="1" i="0" u="none" strike="noStrike" cap="none">
              <a:solidFill>
                <a:srgbClr val="9EA4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g1871c67ff4c_0_127" descr="Better Redirects in Angular Route Guards | juri.dev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79635" y="3046723"/>
            <a:ext cx="9886950" cy="704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871c67ff4c_0_257"/>
          <p:cNvSpPr txBox="1">
            <a:spLocks noGrp="1"/>
          </p:cNvSpPr>
          <p:nvPr>
            <p:ph type="title"/>
          </p:nvPr>
        </p:nvSpPr>
        <p:spPr>
          <a:xfrm>
            <a:off x="1305115" y="8674869"/>
            <a:ext cx="6048300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Implementación Route Gards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"/>
          <p:cNvSpPr txBox="1">
            <a:spLocks noGrp="1"/>
          </p:cNvSpPr>
          <p:nvPr>
            <p:ph type="body" idx="1"/>
          </p:nvPr>
        </p:nvSpPr>
        <p:spPr>
          <a:xfrm>
            <a:off x="2306350" y="1008050"/>
            <a:ext cx="265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PGY4121</a:t>
            </a:r>
            <a:endParaRPr/>
          </a:p>
        </p:txBody>
      </p:sp>
      <p:sp>
        <p:nvSpPr>
          <p:cNvPr id="145" name="Google Shape;145;p1"/>
          <p:cNvSpPr txBox="1">
            <a:spLocks noGrp="1"/>
          </p:cNvSpPr>
          <p:nvPr>
            <p:ph type="body" idx="1"/>
          </p:nvPr>
        </p:nvSpPr>
        <p:spPr>
          <a:xfrm>
            <a:off x="5210150" y="1008050"/>
            <a:ext cx="5272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Route Guards</a:t>
            </a:r>
            <a:endParaRPr/>
          </a:p>
        </p:txBody>
      </p:sp>
      <p:pic>
        <p:nvPicPr>
          <p:cNvPr id="146" name="Google Shape;146;p1" descr="https://miro.medium.com/max/433/1*XKytHrtvia6rby4uIDohJ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87395" y="2568574"/>
            <a:ext cx="13034327" cy="7947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871c67ff4c_0_262"/>
          <p:cNvSpPr txBox="1">
            <a:spLocks noGrp="1"/>
          </p:cNvSpPr>
          <p:nvPr>
            <p:ph type="body" idx="1"/>
          </p:nvPr>
        </p:nvSpPr>
        <p:spPr>
          <a:xfrm>
            <a:off x="2306350" y="1008050"/>
            <a:ext cx="265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PGY4121</a:t>
            </a:r>
            <a:endParaRPr/>
          </a:p>
        </p:txBody>
      </p:sp>
      <p:sp>
        <p:nvSpPr>
          <p:cNvPr id="152" name="Google Shape;152;g1871c67ff4c_0_262"/>
          <p:cNvSpPr txBox="1"/>
          <p:nvPr/>
        </p:nvSpPr>
        <p:spPr>
          <a:xfrm>
            <a:off x="2306347" y="2408074"/>
            <a:ext cx="154914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t" anchorCtr="0">
            <a:spAutoFit/>
          </a:bodyPr>
          <a:lstStyle/>
          <a:p>
            <a:pPr marL="457200" marR="0" lvl="0" indent="-450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500"/>
              <a:buFont typeface="Arial"/>
              <a:buChar char="»"/>
            </a:pPr>
            <a:r>
              <a:rPr lang="es-CL" sz="3500" b="1" i="0" u="none" strike="noStrike" cap="none">
                <a:solidFill>
                  <a:srgbClr val="9EA4A8"/>
                </a:solidFill>
                <a:latin typeface="Arial"/>
                <a:ea typeface="Arial"/>
                <a:cs typeface="Arial"/>
                <a:sym typeface="Arial"/>
              </a:rPr>
              <a:t>Extracto de un Guard</a:t>
            </a:r>
            <a:endParaRPr sz="3500" b="1" i="0" u="none" strike="noStrike" cap="none">
              <a:solidFill>
                <a:srgbClr val="9EA4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1871c67ff4c_0_262"/>
          <p:cNvSpPr txBox="1">
            <a:spLocks noGrp="1"/>
          </p:cNvSpPr>
          <p:nvPr>
            <p:ph type="body" idx="1"/>
          </p:nvPr>
        </p:nvSpPr>
        <p:spPr>
          <a:xfrm>
            <a:off x="5210150" y="1008050"/>
            <a:ext cx="9120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Route Guards</a:t>
            </a:r>
            <a:endParaRPr/>
          </a:p>
        </p:txBody>
      </p:sp>
      <p:sp>
        <p:nvSpPr>
          <p:cNvPr id="154" name="Google Shape;154;g1871c67ff4c_0_262"/>
          <p:cNvSpPr txBox="1"/>
          <p:nvPr/>
        </p:nvSpPr>
        <p:spPr>
          <a:xfrm>
            <a:off x="2746498" y="3357498"/>
            <a:ext cx="14611098" cy="704380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68550" tIns="68550" rIns="68550" bIns="68550" anchor="t" anchorCtr="0">
            <a:noAutofit/>
          </a:bodyPr>
          <a:lstStyle/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200" b="0" i="0" u="none" strike="noStrike" cap="none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s-CL" sz="32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3200" b="0" i="0" u="none" strike="noStrike" cap="non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-CL" sz="32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3200" b="0" i="0" u="none" strike="noStrike" cap="none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AuthGardService</a:t>
            </a:r>
            <a:r>
              <a:rPr lang="es-CL" sz="32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3200" b="0" i="0" u="none" strike="noStrike" cap="non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es-CL" sz="32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3200" b="0" i="0" u="none" strike="noStrike" cap="none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CanActivate</a:t>
            </a:r>
            <a:r>
              <a:rPr lang="es-CL" sz="32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3200" b="0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2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CL" sz="3200" b="0" i="0" u="none" strike="noStrike" cap="non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s-CL" sz="32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3200" b="0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2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CL" sz="3200" b="0" i="0" u="none" strike="noStrike" cap="non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s-CL" sz="32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3200" b="0" i="0" u="none" strike="noStrike" cap="non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authenticationService</a:t>
            </a:r>
            <a:r>
              <a:rPr lang="es-CL" sz="32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CL" sz="3200" b="0" i="0" u="none" strike="noStrike" cap="none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AuthenticationService</a:t>
            </a:r>
            <a:r>
              <a:rPr lang="es-CL" sz="32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3200" b="0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2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CL" sz="3200" b="0" i="0" u="none" strike="noStrike" cap="non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s-CL" sz="32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3200" b="0" i="0" u="none" strike="noStrike" cap="non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router</a:t>
            </a:r>
            <a:r>
              <a:rPr lang="es-CL" sz="32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CL" sz="3200" b="0" i="0" u="none" strike="noStrike" cap="none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Router</a:t>
            </a:r>
            <a:endParaRPr sz="3200" b="0" i="0" u="none" strike="noStrike" cap="none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2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) { }</a:t>
            </a:r>
            <a:endParaRPr sz="3200" b="0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2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CL" sz="3200" b="0" i="0" u="none" strike="noStrike" cap="non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canActivate</a:t>
            </a:r>
            <a:r>
              <a:rPr lang="es-CL" sz="32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lang="es-CL" sz="3200" b="0" i="0" u="none" strike="noStrike" cap="none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s-CL" sz="32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3200" b="0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2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CL" sz="3200" b="0" i="0" u="none" strike="noStrike" cap="none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s-CL" sz="32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3200" b="0" i="0" u="none" strike="noStrike" cap="non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s-CL" sz="32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CL" sz="3200" b="0" i="0" u="none" strike="noStrike" cap="non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authenticationService</a:t>
            </a:r>
            <a:r>
              <a:rPr lang="es-CL" sz="32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CL" sz="3200" b="0" i="0" u="none" strike="noStrike" cap="non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isAuthenticated</a:t>
            </a:r>
            <a:r>
              <a:rPr lang="es-CL" sz="32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3200" b="0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2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3200" b="0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2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200" b="0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"/>
          <p:cNvSpPr txBox="1">
            <a:spLocks noGrp="1"/>
          </p:cNvSpPr>
          <p:nvPr>
            <p:ph type="body" idx="1"/>
          </p:nvPr>
        </p:nvSpPr>
        <p:spPr>
          <a:xfrm>
            <a:off x="2306350" y="1008050"/>
            <a:ext cx="265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PGY4121</a:t>
            </a:r>
            <a:endParaRPr/>
          </a:p>
        </p:txBody>
      </p:sp>
      <p:sp>
        <p:nvSpPr>
          <p:cNvPr id="160" name="Google Shape;160;p2"/>
          <p:cNvSpPr txBox="1"/>
          <p:nvPr/>
        </p:nvSpPr>
        <p:spPr>
          <a:xfrm>
            <a:off x="2306347" y="2408074"/>
            <a:ext cx="15491400" cy="630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t" anchorCtr="0">
            <a:spAutoFit/>
          </a:bodyPr>
          <a:lstStyle/>
          <a:p>
            <a:pPr marL="457200" marR="0" lvl="0" indent="-450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500"/>
              <a:buFont typeface="Arial"/>
              <a:buChar char="»"/>
            </a:pPr>
            <a:r>
              <a:rPr lang="es-CL" sz="3500" b="1" i="0" u="none" strike="noStrike" cap="none">
                <a:solidFill>
                  <a:srgbClr val="9EA4A8"/>
                </a:solidFill>
                <a:latin typeface="Arial"/>
                <a:ea typeface="Arial"/>
                <a:cs typeface="Arial"/>
                <a:sym typeface="Arial"/>
              </a:rPr>
              <a:t>Extracto de una ruta en Routing Module</a:t>
            </a:r>
            <a:endParaRPr sz="3500" b="1" i="0" u="none" strike="noStrike" cap="none">
              <a:solidFill>
                <a:srgbClr val="9EA4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"/>
          <p:cNvSpPr txBox="1">
            <a:spLocks noGrp="1"/>
          </p:cNvSpPr>
          <p:nvPr>
            <p:ph type="body" idx="1"/>
          </p:nvPr>
        </p:nvSpPr>
        <p:spPr>
          <a:xfrm>
            <a:off x="5210150" y="1008050"/>
            <a:ext cx="9120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Routing Module</a:t>
            </a:r>
            <a:endParaRPr/>
          </a:p>
        </p:txBody>
      </p:sp>
      <p:sp>
        <p:nvSpPr>
          <p:cNvPr id="162" name="Google Shape;162;p2"/>
          <p:cNvSpPr txBox="1"/>
          <p:nvPr/>
        </p:nvSpPr>
        <p:spPr>
          <a:xfrm>
            <a:off x="2306347" y="4707562"/>
            <a:ext cx="8735033" cy="3499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000" b="0" i="0" u="none" strike="noStrike" cap="non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40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path</a:t>
            </a:r>
            <a:r>
              <a:rPr lang="es-CL" sz="4000" b="0" i="0" u="none" strike="noStrike" cap="non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CL" sz="4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4000" b="0" i="0" u="none" strike="noStrike" cap="none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'/your-path'</a:t>
            </a:r>
            <a:r>
              <a:rPr lang="es-CL" sz="4000" b="0" i="0" u="none" strike="noStrike" cap="non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40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component</a:t>
            </a:r>
            <a:r>
              <a:rPr lang="es-CL" sz="4000" b="0" i="0" u="none" strike="noStrike" cap="non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CL" sz="4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4000" b="0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YourComponent</a:t>
            </a:r>
            <a:r>
              <a:rPr lang="es-CL" sz="4000" b="0" i="0" u="none" strike="noStrike" cap="non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40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CL" sz="4000" b="0" i="0" u="none" strike="noStrike" cap="none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canActivate</a:t>
            </a:r>
            <a:r>
              <a:rPr lang="es-CL" sz="4000" b="0" i="0" u="none" strike="noStrike" cap="none">
                <a:solidFill>
                  <a:srgbClr val="6666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CL" sz="4000" b="0" i="0" u="none" strike="noStrike" cap="none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4000" b="0" i="0" u="none" strike="noStrike" cap="none">
                <a:solidFill>
                  <a:srgbClr val="6666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-CL" sz="4000" b="0" i="0" u="none" strike="noStrike" cap="none">
                <a:solidFill>
                  <a:srgbClr val="FF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YourGuard</a:t>
            </a:r>
            <a:r>
              <a:rPr lang="es-CL" sz="4000" b="0" i="0" u="none" strike="noStrike" cap="none">
                <a:solidFill>
                  <a:srgbClr val="6666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s-CL" sz="4000" b="0" i="0" u="none" strike="noStrike" cap="non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40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000" b="0" i="0" u="none" strike="noStrike" cap="non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6000" b="0" i="0" u="none" strike="noStrike" cap="none">
              <a:solidFill>
                <a:srgbClr val="00000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163" name="Google Shape;163;p2"/>
          <p:cNvSpPr txBox="1"/>
          <p:nvPr/>
        </p:nvSpPr>
        <p:spPr>
          <a:xfrm>
            <a:off x="12481560" y="4078112"/>
            <a:ext cx="6835139" cy="2491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s-CL" sz="3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36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-CL" sz="3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3600" b="0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YourGuard</a:t>
            </a:r>
            <a:r>
              <a:rPr lang="es-CL" sz="3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36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es-CL" sz="3600" b="0" i="0" u="none" strike="noStrike" cap="none">
                <a:solidFill>
                  <a:srgbClr val="000000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CL" sz="3600" b="0" i="0" u="none" strike="noStrike" cap="none">
                <a:solidFill>
                  <a:srgbClr val="FF0000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CanActivate</a:t>
            </a:r>
            <a:r>
              <a:rPr lang="es-CL" sz="3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3600" b="0" i="0" u="none" strike="noStrike" cap="non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6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 sz="36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 b="0" i="0" u="none" strike="noStrike" cap="non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4" name="Google Shape;164;p2"/>
          <p:cNvCxnSpPr/>
          <p:nvPr/>
        </p:nvCxnSpPr>
        <p:spPr>
          <a:xfrm rot="10800000" flipH="1">
            <a:off x="10751917" y="5323982"/>
            <a:ext cx="5147212" cy="155751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5" name="Google Shape;165;p2"/>
          <p:cNvSpPr txBox="1"/>
          <p:nvPr/>
        </p:nvSpPr>
        <p:spPr>
          <a:xfrm>
            <a:off x="11567160" y="8755380"/>
            <a:ext cx="8183880" cy="1531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b="1" i="0" u="none" strike="noStrike" cap="none">
                <a:solidFill>
                  <a:srgbClr val="00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*Haga click en  CanActivate [ y ve al enlace de la documentación Angular]</a:t>
            </a:r>
            <a:endParaRPr sz="2800" b="1" i="0" u="none" strike="noStrike" cap="none">
              <a:solidFill>
                <a:srgbClr val="00000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e7ac4cf-e23f-48fa-9529-c41e75b23430" xsi:nil="true"/>
    <lcf76f155ced4ddcb4097134ff3c332f xmlns="73c13b64-88fd-4eb7-a3bf-975b07d582db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E2458228B949B479C0D95B74764B8CE" ma:contentTypeVersion="10" ma:contentTypeDescription="Crear nuevo documento." ma:contentTypeScope="" ma:versionID="734068bfad1b7fc3056ebe1a84daf5c5">
  <xsd:schema xmlns:xsd="http://www.w3.org/2001/XMLSchema" xmlns:xs="http://www.w3.org/2001/XMLSchema" xmlns:p="http://schemas.microsoft.com/office/2006/metadata/properties" xmlns:ns2="73c13b64-88fd-4eb7-a3bf-975b07d582db" xmlns:ns3="de7ac4cf-e23f-48fa-9529-c41e75b23430" targetNamespace="http://schemas.microsoft.com/office/2006/metadata/properties" ma:root="true" ma:fieldsID="f2d0ee4cb06e4d99530d64254e1556c3" ns2:_="" ns3:_="">
    <xsd:import namespace="73c13b64-88fd-4eb7-a3bf-975b07d582db"/>
    <xsd:import namespace="de7ac4cf-e23f-48fa-9529-c41e75b234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c13b64-88fd-4eb7-a3bf-975b07d582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Etiquetas de imagen" ma:readOnly="false" ma:fieldId="{5cf76f15-5ced-4ddc-b409-7134ff3c332f}" ma:taxonomyMulti="true" ma:sspId="e2f773bf-f00b-42a6-8b07-050935be22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7ac4cf-e23f-48fa-9529-c41e75b2343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2e0ce2e-47fc-4cfd-b901-939069886bd0}" ma:internalName="TaxCatchAll" ma:showField="CatchAllData" ma:web="de7ac4cf-e23f-48fa-9529-c41e75b2343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0A2CC6-D012-44BB-85CC-4A722191E8EC}">
  <ds:schemaRefs>
    <ds:schemaRef ds:uri="http://schemas.microsoft.com/office/2006/metadata/properties"/>
    <ds:schemaRef ds:uri="http://schemas.microsoft.com/office/infopath/2007/PartnerControls"/>
    <ds:schemaRef ds:uri="de7ac4cf-e23f-48fa-9529-c41e75b23430"/>
    <ds:schemaRef ds:uri="73c13b64-88fd-4eb7-a3bf-975b07d582db"/>
  </ds:schemaRefs>
</ds:datastoreItem>
</file>

<file path=customXml/itemProps2.xml><?xml version="1.0" encoding="utf-8"?>
<ds:datastoreItem xmlns:ds="http://schemas.openxmlformats.org/officeDocument/2006/customXml" ds:itemID="{035C3399-EB24-4609-81E1-DB932BD199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FC961A8-366C-4AA7-8178-06EF1B46D9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c13b64-88fd-4eb7-a3bf-975b07d582db"/>
    <ds:schemaRef ds:uri="de7ac4cf-e23f-48fa-9529-c41e75b234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Personalizado</PresentationFormat>
  <Slides>24</Slides>
  <Notes>24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5" baseType="lpstr">
      <vt:lpstr>Office Theme</vt:lpstr>
      <vt:lpstr>Presentación de PowerPoint</vt:lpstr>
      <vt:lpstr>Actividad N°2.1: Navegando de forma Optimizada</vt:lpstr>
      <vt:lpstr>Presentación de PowerPoint</vt:lpstr>
      <vt:lpstr>¿Qué es Route Gards?</vt:lpstr>
      <vt:lpstr>Presentación de PowerPoint</vt:lpstr>
      <vt:lpstr>Implementación Route Gards</vt:lpstr>
      <vt:lpstr>Presentación de PowerPoint</vt:lpstr>
      <vt:lpstr>Presentación de PowerPoint</vt:lpstr>
      <vt:lpstr>Presentación de PowerPoint</vt:lpstr>
      <vt:lpstr>Page 404</vt:lpstr>
      <vt:lpstr>Presentación de PowerPoint</vt:lpstr>
      <vt:lpstr>Redireccionamientos</vt:lpstr>
      <vt:lpstr>Presentación de PowerPoint</vt:lpstr>
      <vt:lpstr>Children</vt:lpstr>
      <vt:lpstr>Presentación de PowerPoint</vt:lpstr>
      <vt:lpstr>Presentación de PowerPoint</vt:lpstr>
      <vt:lpstr>Presentación de PowerPoint</vt:lpstr>
      <vt:lpstr>Lazy Loading Module</vt:lpstr>
      <vt:lpstr>Presentación de PowerPoint</vt:lpstr>
      <vt:lpstr>Presentación de PowerPoint</vt:lpstr>
      <vt:lpstr>Profundización</vt:lpstr>
      <vt:lpstr>Presentación de PowerPoint</vt:lpstr>
      <vt:lpstr>Resumen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revision>3</cp:revision>
  <dcterms:created xsi:type="dcterms:W3CDTF">2021-04-02T01:36:00Z</dcterms:created>
  <dcterms:modified xsi:type="dcterms:W3CDTF">2023-01-11T02:41:13Z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2021-03-30T00:00:00Z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2021-04-02T00:00:00Z</vt:filetime>
  </property>
  <property fmtid="{D5CDD505-2E9C-101B-9397-08002B2CF9AE}" pid="5" name="ContentTypeId">
    <vt:lpwstr>0x0101001E2458228B949B479C0D95B74764B8CE</vt:lpwstr>
  </property>
  <property fmtid="{D5CDD505-2E9C-101B-9397-08002B2CF9AE}" pid="6" name="MediaServiceImageTags">
    <vt:lpwstr/>
  </property>
</Properties>
</file>