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5" r:id="rId7"/>
    <p:sldId id="267" r:id="rId8"/>
    <p:sldId id="268" r:id="rId9"/>
    <p:sldId id="269" r:id="rId10"/>
    <p:sldId id="270" r:id="rId11"/>
    <p:sldId id="262" r:id="rId12"/>
    <p:sldId id="271" r:id="rId13"/>
    <p:sldId id="272" r:id="rId14"/>
    <p:sldId id="273" r:id="rId15"/>
    <p:sldId id="274" r:id="rId16"/>
    <p:sldId id="278" r:id="rId17"/>
    <p:sldId id="277" r:id="rId18"/>
    <p:sldId id="280" r:id="rId19"/>
    <p:sldId id="279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600"/>
    <a:srgbClr val="FFFF66"/>
    <a:srgbClr val="FFFF99"/>
    <a:srgbClr val="00E668"/>
    <a:srgbClr val="353535"/>
    <a:srgbClr val="00D05E"/>
    <a:srgbClr val="FF7C80"/>
    <a:srgbClr val="6A0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34" autoAdjust="0"/>
    <p:restoredTop sz="94660"/>
  </p:normalViewPr>
  <p:slideViewPr>
    <p:cSldViewPr snapToGrid="0">
      <p:cViewPr>
        <p:scale>
          <a:sx n="100" d="100"/>
          <a:sy n="100" d="100"/>
        </p:scale>
        <p:origin x="1260" y="4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38DD40-0561-42CB-A23C-8E600B2AC4A8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140437-CC5A-479A-9242-7D31F20F0993}">
      <dgm:prSet phldrT="[Text]" phldr="1"/>
      <dgm:spPr>
        <a:blipFill dpi="0" rotWithShape="0">
          <a:blip xmlns:r="http://schemas.openxmlformats.org/officeDocument/2006/relationships" r:embed="rId1"/>
          <a:srcRect/>
          <a:stretch>
            <a:fillRect b="10000"/>
          </a:stretch>
        </a:blipFill>
      </dgm:spPr>
      <dgm:t>
        <a:bodyPr/>
        <a:lstStyle/>
        <a:p>
          <a:pPr algn="l"/>
          <a:endParaRPr lang="en-US" dirty="0"/>
        </a:p>
      </dgm:t>
    </dgm:pt>
    <dgm:pt modelId="{879F203E-0E6A-4FC5-9992-7AD68CDBDB31}" type="parTrans" cxnId="{F06691FF-D680-4F47-B2FA-B2088A7D9C89}">
      <dgm:prSet/>
      <dgm:spPr/>
      <dgm:t>
        <a:bodyPr/>
        <a:lstStyle/>
        <a:p>
          <a:pPr algn="l"/>
          <a:endParaRPr lang="en-US"/>
        </a:p>
      </dgm:t>
    </dgm:pt>
    <dgm:pt modelId="{A78F152A-19D1-4792-B575-2B9AC5250276}" type="sibTrans" cxnId="{F06691FF-D680-4F47-B2FA-B2088A7D9C89}">
      <dgm:prSet/>
      <dgm:spPr/>
      <dgm:t>
        <a:bodyPr/>
        <a:lstStyle/>
        <a:p>
          <a:pPr algn="l"/>
          <a:endParaRPr lang="en-US"/>
        </a:p>
      </dgm:t>
    </dgm:pt>
    <dgm:pt modelId="{F28FEFE8-F266-48B4-9B0A-66D2117868E0}">
      <dgm:prSet phldrT="[Text]" custT="1"/>
      <dgm:spPr/>
      <dgm:t>
        <a:bodyPr/>
        <a:lstStyle/>
        <a:p>
          <a:pPr algn="l"/>
          <a:r>
            <a:rPr lang="sr-Latn-BA" sz="1600" dirty="0" smtClean="0"/>
            <a:t>Administrator</a:t>
          </a:r>
          <a:endParaRPr lang="sr-Latn-BA" sz="1300" dirty="0" smtClean="0"/>
        </a:p>
      </dgm:t>
    </dgm:pt>
    <dgm:pt modelId="{A08D6C51-CDC7-418F-8652-F677631D79E2}" type="parTrans" cxnId="{C6F4479F-9B21-4AA6-A69D-206D92E66C17}">
      <dgm:prSet/>
      <dgm:spPr/>
      <dgm:t>
        <a:bodyPr/>
        <a:lstStyle/>
        <a:p>
          <a:pPr algn="l"/>
          <a:endParaRPr lang="en-US"/>
        </a:p>
      </dgm:t>
    </dgm:pt>
    <dgm:pt modelId="{8794AE50-DC24-4525-AE7B-77F17207D464}" type="sibTrans" cxnId="{C6F4479F-9B21-4AA6-A69D-206D92E66C17}">
      <dgm:prSet/>
      <dgm:spPr/>
      <dgm:t>
        <a:bodyPr/>
        <a:lstStyle/>
        <a:p>
          <a:pPr algn="l"/>
          <a:endParaRPr lang="en-US"/>
        </a:p>
      </dgm:t>
    </dgm:pt>
    <dgm:pt modelId="{3C9632B2-B54D-41C3-BAEB-40A97EE4A4B6}">
      <dgm:prSet phldrT="[Text]" custT="1"/>
      <dgm:spPr/>
      <dgm:t>
        <a:bodyPr/>
        <a:lstStyle/>
        <a:p>
          <a:pPr algn="l"/>
          <a:r>
            <a:rPr lang="sr-Latn-BA" sz="1600" dirty="0" smtClean="0"/>
            <a:t>Radnik</a:t>
          </a:r>
          <a:endParaRPr lang="en-US" sz="1300" dirty="0"/>
        </a:p>
      </dgm:t>
    </dgm:pt>
    <dgm:pt modelId="{BE91F018-F44C-408A-AA24-3FB64072697B}" type="parTrans" cxnId="{3E378A20-05E6-4B3B-BFFA-10B0017BAF3D}">
      <dgm:prSet/>
      <dgm:spPr/>
      <dgm:t>
        <a:bodyPr/>
        <a:lstStyle/>
        <a:p>
          <a:pPr algn="l"/>
          <a:endParaRPr lang="en-US"/>
        </a:p>
      </dgm:t>
    </dgm:pt>
    <dgm:pt modelId="{7DF5A5D8-98E8-4AD2-8889-FBE2B5D73587}" type="sibTrans" cxnId="{3E378A20-05E6-4B3B-BFFA-10B0017BAF3D}">
      <dgm:prSet/>
      <dgm:spPr/>
      <dgm:t>
        <a:bodyPr/>
        <a:lstStyle/>
        <a:p>
          <a:pPr algn="l"/>
          <a:endParaRPr lang="en-US"/>
        </a:p>
      </dgm:t>
    </dgm:pt>
    <dgm:pt modelId="{E4A6A259-9F5C-4FF8-87DD-6824F0AD4F50}">
      <dgm:prSet phldrT="[Text]" custT="1"/>
      <dgm:spPr/>
      <dgm:t>
        <a:bodyPr/>
        <a:lstStyle/>
        <a:p>
          <a:pPr algn="l"/>
          <a:r>
            <a:rPr lang="sr-Latn-BA" sz="1600" dirty="0" smtClean="0"/>
            <a:t>Registrovani</a:t>
          </a:r>
          <a:r>
            <a:rPr lang="sr-Latn-BA" sz="1300" dirty="0" smtClean="0"/>
            <a:t> </a:t>
          </a:r>
          <a:r>
            <a:rPr lang="sr-Latn-BA" sz="1600" dirty="0" smtClean="0"/>
            <a:t>korisnik</a:t>
          </a:r>
          <a:endParaRPr lang="en-US" sz="1300" dirty="0"/>
        </a:p>
      </dgm:t>
    </dgm:pt>
    <dgm:pt modelId="{46C9B1D4-FB96-43AF-87F1-D61CD7B39C20}" type="parTrans" cxnId="{5FF9FF90-C8AA-4F57-AA0D-59AE65B44627}">
      <dgm:prSet/>
      <dgm:spPr/>
      <dgm:t>
        <a:bodyPr/>
        <a:lstStyle/>
        <a:p>
          <a:pPr algn="l"/>
          <a:endParaRPr lang="en-US"/>
        </a:p>
      </dgm:t>
    </dgm:pt>
    <dgm:pt modelId="{107A581C-5090-4088-A8BA-36159A4AC4B0}" type="sibTrans" cxnId="{5FF9FF90-C8AA-4F57-AA0D-59AE65B44627}">
      <dgm:prSet/>
      <dgm:spPr/>
      <dgm:t>
        <a:bodyPr/>
        <a:lstStyle/>
        <a:p>
          <a:pPr algn="l"/>
          <a:endParaRPr lang="en-US"/>
        </a:p>
      </dgm:t>
    </dgm:pt>
    <dgm:pt modelId="{63CFE206-60E1-499B-AF40-E82A8F2B16BB}">
      <dgm:prSet phldrT="[Text]" custT="1"/>
      <dgm:spPr/>
      <dgm:t>
        <a:bodyPr/>
        <a:lstStyle/>
        <a:p>
          <a:pPr algn="l"/>
          <a:r>
            <a:rPr lang="sr-Latn-BA" sz="1600" dirty="0" smtClean="0"/>
            <a:t>Neregistrovani korisnik</a:t>
          </a:r>
          <a:endParaRPr lang="en-US" sz="1600" dirty="0"/>
        </a:p>
      </dgm:t>
    </dgm:pt>
    <dgm:pt modelId="{74C48C96-BCE5-455D-ADA4-3DAB328469A0}" type="parTrans" cxnId="{481BB45D-7FFB-4B4F-9908-2EF5EED2B82A}">
      <dgm:prSet/>
      <dgm:spPr/>
      <dgm:t>
        <a:bodyPr/>
        <a:lstStyle/>
        <a:p>
          <a:pPr algn="l"/>
          <a:endParaRPr lang="en-US"/>
        </a:p>
      </dgm:t>
    </dgm:pt>
    <dgm:pt modelId="{F8EA4754-FC85-4EBC-8083-B7EF58AC5DDD}" type="sibTrans" cxnId="{481BB45D-7FFB-4B4F-9908-2EF5EED2B82A}">
      <dgm:prSet/>
      <dgm:spPr/>
      <dgm:t>
        <a:bodyPr/>
        <a:lstStyle/>
        <a:p>
          <a:pPr algn="l"/>
          <a:endParaRPr lang="en-US"/>
        </a:p>
      </dgm:t>
    </dgm:pt>
    <dgm:pt modelId="{6DA970A2-B645-47FD-BBAC-CE701335416A}" type="pres">
      <dgm:prSet presAssocID="{1E38DD40-0561-42CB-A23C-8E600B2AC4A8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E7461C9D-04A8-462D-9119-52125F9BCC03}" type="pres">
      <dgm:prSet presAssocID="{ED140437-CC5A-479A-9242-7D31F20F0993}" presName="Parent" presStyleLbl="node1" presStyleIdx="0" presStyleCnt="2" custLinFactNeighborX="-37433">
        <dgm:presLayoutVars>
          <dgm:chMax val="4"/>
          <dgm:chPref val="3"/>
        </dgm:presLayoutVars>
      </dgm:prSet>
      <dgm:spPr/>
      <dgm:t>
        <a:bodyPr/>
        <a:lstStyle/>
        <a:p>
          <a:endParaRPr lang="en-US"/>
        </a:p>
      </dgm:t>
    </dgm:pt>
    <dgm:pt modelId="{AE5E8BD5-32CA-4BD5-AB37-94D4985DB142}" type="pres">
      <dgm:prSet presAssocID="{F28FEFE8-F266-48B4-9B0A-66D2117868E0}" presName="Accent" presStyleLbl="node1" presStyleIdx="1" presStyleCnt="2" custLinFactNeighborX="-18568"/>
      <dgm:spPr/>
    </dgm:pt>
    <dgm:pt modelId="{622460FE-6598-4767-9053-4FD53CDA6626}" type="pres">
      <dgm:prSet presAssocID="{F28FEFE8-F266-48B4-9B0A-66D2117868E0}" presName="Image1" presStyleLbl="fgImgPlace1" presStyleIdx="0" presStyleCnt="4" custLinFactNeighborX="-698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EC2B18CF-F68F-401A-8258-A481666F1E49}" type="pres">
      <dgm:prSet presAssocID="{F28FEFE8-F266-48B4-9B0A-66D2117868E0}" presName="Child1" presStyleLbl="revTx" presStyleIdx="0" presStyleCnt="4" custScaleX="1243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9A7664-23FE-48F3-B8C1-4547644B919D}" type="pres">
      <dgm:prSet presAssocID="{3C9632B2-B54D-41C3-BAEB-40A97EE4A4B6}" presName="Image2" presStyleCnt="0"/>
      <dgm:spPr/>
    </dgm:pt>
    <dgm:pt modelId="{AE2532A5-34F4-4ABB-AE74-5DFF47C6F9F1}" type="pres">
      <dgm:prSet presAssocID="{3C9632B2-B54D-41C3-BAEB-40A97EE4A4B6}" presName="Image" presStyleLbl="fgImgPlace1" presStyleIdx="1" presStyleCnt="4" custLinFactNeighborX="-698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4F9F5666-0E35-4AA9-9D80-F32B4E869FBD}" type="pres">
      <dgm:prSet presAssocID="{3C9632B2-B54D-41C3-BAEB-40A97EE4A4B6}" presName="Child2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F41BD-D993-43F1-9C68-54E97DEA7322}" type="pres">
      <dgm:prSet presAssocID="{E4A6A259-9F5C-4FF8-87DD-6824F0AD4F50}" presName="Image3" presStyleCnt="0"/>
      <dgm:spPr/>
    </dgm:pt>
    <dgm:pt modelId="{2FFC460E-85CE-4127-89AB-2EE4BB6B386C}" type="pres">
      <dgm:prSet presAssocID="{E4A6A259-9F5C-4FF8-87DD-6824F0AD4F50}" presName="Image" presStyleLbl="fgImgPlace1" presStyleIdx="2" presStyleCnt="4" custLinFactNeighborX="-698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30891A23-2DCF-424C-98D8-20DED18605DF}" type="pres">
      <dgm:prSet presAssocID="{E4A6A259-9F5C-4FF8-87DD-6824F0AD4F50}" presName="Child3" presStyleLbl="revTx" presStyleIdx="2" presStyleCnt="4" custScaleX="1251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6BDBF5-C2F6-47CD-AC29-41468D29714F}" type="pres">
      <dgm:prSet presAssocID="{63CFE206-60E1-499B-AF40-E82A8F2B16BB}" presName="Image4" presStyleCnt="0"/>
      <dgm:spPr/>
    </dgm:pt>
    <dgm:pt modelId="{6D18923C-0A76-462F-AC28-8FDE4EF4C870}" type="pres">
      <dgm:prSet presAssocID="{63CFE206-60E1-499B-AF40-E82A8F2B16BB}" presName="Image" presStyleLbl="fgImgPlace1" presStyleIdx="3" presStyleCnt="4" custLinFactNeighborX="-69861" custLinFactNeighborY="-752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96ED8390-1DF1-4967-880A-465FD76D0DE8}" type="pres">
      <dgm:prSet presAssocID="{63CFE206-60E1-499B-AF40-E82A8F2B16BB}" presName="Child4" presStyleLbl="revTx" presStyleIdx="3" presStyleCnt="4" custScaleX="1449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6691FF-D680-4F47-B2FA-B2088A7D9C89}" srcId="{1E38DD40-0561-42CB-A23C-8E600B2AC4A8}" destId="{ED140437-CC5A-479A-9242-7D31F20F0993}" srcOrd="0" destOrd="0" parTransId="{879F203E-0E6A-4FC5-9992-7AD68CDBDB31}" sibTransId="{A78F152A-19D1-4792-B575-2B9AC5250276}"/>
    <dgm:cxn modelId="{D1592743-53EF-45A6-8102-F68ED7E9FE7A}" type="presOf" srcId="{F28FEFE8-F266-48B4-9B0A-66D2117868E0}" destId="{EC2B18CF-F68F-401A-8258-A481666F1E49}" srcOrd="0" destOrd="0" presId="urn:microsoft.com/office/officeart/2011/layout/RadialPictureList"/>
    <dgm:cxn modelId="{C6F4479F-9B21-4AA6-A69D-206D92E66C17}" srcId="{ED140437-CC5A-479A-9242-7D31F20F0993}" destId="{F28FEFE8-F266-48B4-9B0A-66D2117868E0}" srcOrd="0" destOrd="0" parTransId="{A08D6C51-CDC7-418F-8652-F677631D79E2}" sibTransId="{8794AE50-DC24-4525-AE7B-77F17207D464}"/>
    <dgm:cxn modelId="{1D91A92C-C51C-4AE2-AC7F-B149B234B892}" type="presOf" srcId="{63CFE206-60E1-499B-AF40-E82A8F2B16BB}" destId="{96ED8390-1DF1-4967-880A-465FD76D0DE8}" srcOrd="0" destOrd="0" presId="urn:microsoft.com/office/officeart/2011/layout/RadialPictureList"/>
    <dgm:cxn modelId="{28B96332-11B1-4694-B88E-88F8ADEB0F0A}" type="presOf" srcId="{ED140437-CC5A-479A-9242-7D31F20F0993}" destId="{E7461C9D-04A8-462D-9119-52125F9BCC03}" srcOrd="0" destOrd="0" presId="urn:microsoft.com/office/officeart/2011/layout/RadialPictureList"/>
    <dgm:cxn modelId="{F4FCA6E5-57C7-435E-BCFA-F9A069B81BBE}" type="presOf" srcId="{E4A6A259-9F5C-4FF8-87DD-6824F0AD4F50}" destId="{30891A23-2DCF-424C-98D8-20DED18605DF}" srcOrd="0" destOrd="0" presId="urn:microsoft.com/office/officeart/2011/layout/RadialPictureList"/>
    <dgm:cxn modelId="{FCF79C25-95A3-43EB-9E36-E5A8D224D0B3}" type="presOf" srcId="{3C9632B2-B54D-41C3-BAEB-40A97EE4A4B6}" destId="{4F9F5666-0E35-4AA9-9D80-F32B4E869FBD}" srcOrd="0" destOrd="0" presId="urn:microsoft.com/office/officeart/2011/layout/RadialPictureList"/>
    <dgm:cxn modelId="{6618ADEC-199C-49D7-9753-D728DCCE1CB5}" type="presOf" srcId="{1E38DD40-0561-42CB-A23C-8E600B2AC4A8}" destId="{6DA970A2-B645-47FD-BBAC-CE701335416A}" srcOrd="0" destOrd="0" presId="urn:microsoft.com/office/officeart/2011/layout/RadialPictureList"/>
    <dgm:cxn modelId="{481BB45D-7FFB-4B4F-9908-2EF5EED2B82A}" srcId="{ED140437-CC5A-479A-9242-7D31F20F0993}" destId="{63CFE206-60E1-499B-AF40-E82A8F2B16BB}" srcOrd="3" destOrd="0" parTransId="{74C48C96-BCE5-455D-ADA4-3DAB328469A0}" sibTransId="{F8EA4754-FC85-4EBC-8083-B7EF58AC5DDD}"/>
    <dgm:cxn modelId="{3E378A20-05E6-4B3B-BFFA-10B0017BAF3D}" srcId="{ED140437-CC5A-479A-9242-7D31F20F0993}" destId="{3C9632B2-B54D-41C3-BAEB-40A97EE4A4B6}" srcOrd="1" destOrd="0" parTransId="{BE91F018-F44C-408A-AA24-3FB64072697B}" sibTransId="{7DF5A5D8-98E8-4AD2-8889-FBE2B5D73587}"/>
    <dgm:cxn modelId="{5FF9FF90-C8AA-4F57-AA0D-59AE65B44627}" srcId="{ED140437-CC5A-479A-9242-7D31F20F0993}" destId="{E4A6A259-9F5C-4FF8-87DD-6824F0AD4F50}" srcOrd="2" destOrd="0" parTransId="{46C9B1D4-FB96-43AF-87F1-D61CD7B39C20}" sibTransId="{107A581C-5090-4088-A8BA-36159A4AC4B0}"/>
    <dgm:cxn modelId="{E34D592B-FDC9-41CF-B2A3-24473F0C8030}" type="presParOf" srcId="{6DA970A2-B645-47FD-BBAC-CE701335416A}" destId="{E7461C9D-04A8-462D-9119-52125F9BCC03}" srcOrd="0" destOrd="0" presId="urn:microsoft.com/office/officeart/2011/layout/RadialPictureList"/>
    <dgm:cxn modelId="{BC8201B6-E07C-4F15-9C92-8B629C0D2592}" type="presParOf" srcId="{6DA970A2-B645-47FD-BBAC-CE701335416A}" destId="{AE5E8BD5-32CA-4BD5-AB37-94D4985DB142}" srcOrd="1" destOrd="0" presId="urn:microsoft.com/office/officeart/2011/layout/RadialPictureList"/>
    <dgm:cxn modelId="{8380C32C-8F75-49F3-90D0-52B1E1A6E79A}" type="presParOf" srcId="{6DA970A2-B645-47FD-BBAC-CE701335416A}" destId="{622460FE-6598-4767-9053-4FD53CDA6626}" srcOrd="2" destOrd="0" presId="urn:microsoft.com/office/officeart/2011/layout/RadialPictureList"/>
    <dgm:cxn modelId="{B9DE214F-D585-4B44-AC2F-535F21807EEC}" type="presParOf" srcId="{6DA970A2-B645-47FD-BBAC-CE701335416A}" destId="{EC2B18CF-F68F-401A-8258-A481666F1E49}" srcOrd="3" destOrd="0" presId="urn:microsoft.com/office/officeart/2011/layout/RadialPictureList"/>
    <dgm:cxn modelId="{B14C1BA9-1666-4396-A09E-DDCA507B039C}" type="presParOf" srcId="{6DA970A2-B645-47FD-BBAC-CE701335416A}" destId="{6A9A7664-23FE-48F3-B8C1-4547644B919D}" srcOrd="4" destOrd="0" presId="urn:microsoft.com/office/officeart/2011/layout/RadialPictureList"/>
    <dgm:cxn modelId="{1C334E5C-415D-4126-9F06-9C691A1410A0}" type="presParOf" srcId="{6A9A7664-23FE-48F3-B8C1-4547644B919D}" destId="{AE2532A5-34F4-4ABB-AE74-5DFF47C6F9F1}" srcOrd="0" destOrd="0" presId="urn:microsoft.com/office/officeart/2011/layout/RadialPictureList"/>
    <dgm:cxn modelId="{DC4B8706-6C08-4EF7-B1F5-04CC9989C575}" type="presParOf" srcId="{6DA970A2-B645-47FD-BBAC-CE701335416A}" destId="{4F9F5666-0E35-4AA9-9D80-F32B4E869FBD}" srcOrd="5" destOrd="0" presId="urn:microsoft.com/office/officeart/2011/layout/RadialPictureList"/>
    <dgm:cxn modelId="{D411DB84-DFFA-4A46-8DF7-D374A402923F}" type="presParOf" srcId="{6DA970A2-B645-47FD-BBAC-CE701335416A}" destId="{4DBF41BD-D993-43F1-9C68-54E97DEA7322}" srcOrd="6" destOrd="0" presId="urn:microsoft.com/office/officeart/2011/layout/RadialPictureList"/>
    <dgm:cxn modelId="{48D8B780-B710-4BEC-9D1E-927B7385A3A7}" type="presParOf" srcId="{4DBF41BD-D993-43F1-9C68-54E97DEA7322}" destId="{2FFC460E-85CE-4127-89AB-2EE4BB6B386C}" srcOrd="0" destOrd="0" presId="urn:microsoft.com/office/officeart/2011/layout/RadialPictureList"/>
    <dgm:cxn modelId="{7EA17A49-6530-47F0-A678-106BC7AD99B3}" type="presParOf" srcId="{6DA970A2-B645-47FD-BBAC-CE701335416A}" destId="{30891A23-2DCF-424C-98D8-20DED18605DF}" srcOrd="7" destOrd="0" presId="urn:microsoft.com/office/officeart/2011/layout/RadialPictureList"/>
    <dgm:cxn modelId="{4411AE52-FA84-49EF-8004-9A5B9E9B7E09}" type="presParOf" srcId="{6DA970A2-B645-47FD-BBAC-CE701335416A}" destId="{E36BDBF5-C2F6-47CD-AC29-41468D29714F}" srcOrd="8" destOrd="0" presId="urn:microsoft.com/office/officeart/2011/layout/RadialPictureList"/>
    <dgm:cxn modelId="{DACD3468-A45D-4CF8-9CAF-BA38972CB68F}" type="presParOf" srcId="{E36BDBF5-C2F6-47CD-AC29-41468D29714F}" destId="{6D18923C-0A76-462F-AC28-8FDE4EF4C870}" srcOrd="0" destOrd="0" presId="urn:microsoft.com/office/officeart/2011/layout/RadialPictureList"/>
    <dgm:cxn modelId="{80813262-2FE0-493F-931D-4A6965D68CE0}" type="presParOf" srcId="{6DA970A2-B645-47FD-BBAC-CE701335416A}" destId="{96ED8390-1DF1-4967-880A-465FD76D0DE8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61C9D-04A8-462D-9119-52125F9BCC03}">
      <dsp:nvSpPr>
        <dsp:cNvPr id="0" name=""/>
        <dsp:cNvSpPr/>
      </dsp:nvSpPr>
      <dsp:spPr>
        <a:xfrm>
          <a:off x="1422704" y="1056020"/>
          <a:ext cx="1653887" cy="1653740"/>
        </a:xfrm>
        <a:prstGeom prst="ellipse">
          <a:avLst/>
        </a:prstGeom>
        <a:blipFill dpi="0" rotWithShape="0">
          <a:blip xmlns:r="http://schemas.openxmlformats.org/officeDocument/2006/relationships" r:embed="rId1"/>
          <a:srcRect/>
          <a:stretch>
            <a:fillRect b="10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1664910" y="1298205"/>
        <a:ext cx="1169475" cy="1169370"/>
      </dsp:txXfrm>
    </dsp:sp>
    <dsp:sp modelId="{AE5E8BD5-32CA-4BD5-AB37-94D4985DB142}">
      <dsp:nvSpPr>
        <dsp:cNvPr id="0" name=""/>
        <dsp:cNvSpPr/>
      </dsp:nvSpPr>
      <dsp:spPr>
        <a:xfrm>
          <a:off x="570158" y="136394"/>
          <a:ext cx="3333511" cy="3474856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460FE-6598-4767-9053-4FD53CDA6626}">
      <dsp:nvSpPr>
        <dsp:cNvPr id="0" name=""/>
        <dsp:cNvSpPr/>
      </dsp:nvSpPr>
      <dsp:spPr>
        <a:xfrm>
          <a:off x="2633744" y="0"/>
          <a:ext cx="886184" cy="88599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B18CF-F68F-401A-8258-A481666F1E49}">
      <dsp:nvSpPr>
        <dsp:cNvPr id="0" name=""/>
        <dsp:cNvSpPr/>
      </dsp:nvSpPr>
      <dsp:spPr>
        <a:xfrm>
          <a:off x="4062206" y="11334"/>
          <a:ext cx="1474905" cy="85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sr-Latn-BA" sz="1600" kern="1200" dirty="0" smtClean="0"/>
            <a:t>Administrator</a:t>
          </a:r>
          <a:endParaRPr lang="sr-Latn-BA" sz="1300" kern="1200" dirty="0" smtClean="0"/>
        </a:p>
      </dsp:txBody>
      <dsp:txXfrm>
        <a:off x="4062206" y="11334"/>
        <a:ext cx="1474905" cy="857662"/>
      </dsp:txXfrm>
    </dsp:sp>
    <dsp:sp modelId="{AE2532A5-34F4-4ABB-AE74-5DFF47C6F9F1}">
      <dsp:nvSpPr>
        <dsp:cNvPr id="0" name=""/>
        <dsp:cNvSpPr/>
      </dsp:nvSpPr>
      <dsp:spPr>
        <a:xfrm>
          <a:off x="3288307" y="825169"/>
          <a:ext cx="886184" cy="88599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F5666-0E35-4AA9-9D80-F32B4E869FBD}">
      <dsp:nvSpPr>
        <dsp:cNvPr id="0" name=""/>
        <dsp:cNvSpPr/>
      </dsp:nvSpPr>
      <dsp:spPr>
        <a:xfrm>
          <a:off x="4858657" y="840660"/>
          <a:ext cx="1186273" cy="85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sr-Latn-BA" sz="1600" kern="1200" dirty="0" smtClean="0"/>
            <a:t>Radnik</a:t>
          </a:r>
          <a:endParaRPr lang="en-US" sz="1300" kern="1200" dirty="0"/>
        </a:p>
      </dsp:txBody>
      <dsp:txXfrm>
        <a:off x="4858657" y="840660"/>
        <a:ext cx="1186273" cy="857662"/>
      </dsp:txXfrm>
    </dsp:sp>
    <dsp:sp modelId="{2FFC460E-85CE-4127-89AB-2EE4BB6B386C}">
      <dsp:nvSpPr>
        <dsp:cNvPr id="0" name=""/>
        <dsp:cNvSpPr/>
      </dsp:nvSpPr>
      <dsp:spPr>
        <a:xfrm>
          <a:off x="3284908" y="2038365"/>
          <a:ext cx="886184" cy="88599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91A23-2DCF-424C-98D8-20DED18605DF}">
      <dsp:nvSpPr>
        <dsp:cNvPr id="0" name=""/>
        <dsp:cNvSpPr/>
      </dsp:nvSpPr>
      <dsp:spPr>
        <a:xfrm>
          <a:off x="4709252" y="2052723"/>
          <a:ext cx="1485084" cy="85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sr-Latn-BA" sz="1600" kern="1200" dirty="0" smtClean="0"/>
            <a:t>Registrovani</a:t>
          </a:r>
          <a:r>
            <a:rPr lang="sr-Latn-BA" sz="1300" kern="1200" dirty="0" smtClean="0"/>
            <a:t> </a:t>
          </a:r>
          <a:r>
            <a:rPr lang="sr-Latn-BA" sz="1600" kern="1200" dirty="0" smtClean="0"/>
            <a:t>korisnik</a:t>
          </a:r>
          <a:endParaRPr lang="en-US" sz="1300" kern="1200" dirty="0"/>
        </a:p>
      </dsp:txBody>
      <dsp:txXfrm>
        <a:off x="4709252" y="2052723"/>
        <a:ext cx="1485084" cy="857662"/>
      </dsp:txXfrm>
    </dsp:sp>
    <dsp:sp modelId="{6D18923C-0A76-462F-AC28-8FDE4EF4C870}">
      <dsp:nvSpPr>
        <dsp:cNvPr id="0" name=""/>
        <dsp:cNvSpPr/>
      </dsp:nvSpPr>
      <dsp:spPr>
        <a:xfrm>
          <a:off x="2633744" y="2825578"/>
          <a:ext cx="886184" cy="88599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D8390-1DF1-4967-880A-465FD76D0DE8}">
      <dsp:nvSpPr>
        <dsp:cNvPr id="0" name=""/>
        <dsp:cNvSpPr/>
      </dsp:nvSpPr>
      <dsp:spPr>
        <a:xfrm>
          <a:off x="3939884" y="2910385"/>
          <a:ext cx="1719551" cy="85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sr-Latn-BA" sz="1600" kern="1200" dirty="0" smtClean="0"/>
            <a:t>Neregistrovani korisnik</a:t>
          </a:r>
          <a:endParaRPr lang="en-US" sz="1600" kern="1200" dirty="0"/>
        </a:p>
      </dsp:txBody>
      <dsp:txXfrm>
        <a:off x="3939884" y="2910385"/>
        <a:ext cx="1719551" cy="857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Ticketeer</a:t>
            </a:r>
            <a:endParaRPr lang="sr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BA" dirty="0" smtClean="0"/>
              <a:t>Sistem za online rezervaciju ulaznica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0478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Neregistrovani korisnik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BA" dirty="0" smtClean="0"/>
              <a:t>Kreiranje naloga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Pregled repertoara i informacija o konkretnom događaju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32546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Korisnički interfejsi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BA" dirty="0" smtClean="0"/>
              <a:t>Korisnici sistema imaju istu formu za prijavu</a:t>
            </a:r>
            <a:r>
              <a:rPr lang="sr-Latn-BA" dirty="0"/>
              <a:t> </a:t>
            </a:r>
            <a:r>
              <a:rPr lang="sr-Latn-BA" dirty="0" smtClean="0"/>
              <a:t>(osim neregistrovanih korisnika)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U zavisnosti od vrste korisnika, nakon prijave na sistem, prikazuje im se odgovarajuća forma</a:t>
            </a:r>
          </a:p>
        </p:txBody>
      </p:sp>
    </p:spTree>
    <p:extLst>
      <p:ext uri="{BB962C8B-B14F-4D97-AF65-F5344CB8AC3E}">
        <p14:creationId xmlns:p14="http://schemas.microsoft.com/office/powerpoint/2010/main" val="30882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Primjeri korisničkih formi</a:t>
            </a:r>
            <a:endParaRPr lang="sr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85" y="2133600"/>
            <a:ext cx="5667375" cy="3778250"/>
          </a:xfrm>
        </p:spPr>
      </p:pic>
    </p:spTree>
    <p:extLst>
      <p:ext uri="{BB962C8B-B14F-4D97-AF65-F5344CB8AC3E}">
        <p14:creationId xmlns:p14="http://schemas.microsoft.com/office/powerpoint/2010/main" val="125038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5572760"/>
            <a:ext cx="8915400" cy="566738"/>
          </a:xfrm>
        </p:spPr>
        <p:txBody>
          <a:bodyPr/>
          <a:lstStyle/>
          <a:p>
            <a:pPr algn="ctr"/>
            <a:r>
              <a:rPr lang="en-US" dirty="0" smtClean="0"/>
              <a:t>Forma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pregled</a:t>
            </a:r>
            <a:r>
              <a:rPr lang="en-US" dirty="0" smtClean="0"/>
              <a:t> </a:t>
            </a:r>
            <a:r>
              <a:rPr lang="en-US" dirty="0" err="1" smtClean="0"/>
              <a:t>doga</a:t>
            </a:r>
            <a:r>
              <a:rPr lang="sr-Latn-BA" dirty="0" smtClean="0"/>
              <a:t>đaja</a:t>
            </a:r>
            <a:endParaRPr lang="sr-Latn-B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597" y="928731"/>
            <a:ext cx="6547803" cy="436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5572760"/>
            <a:ext cx="8915400" cy="566738"/>
          </a:xfrm>
        </p:spPr>
        <p:txBody>
          <a:bodyPr/>
          <a:lstStyle/>
          <a:p>
            <a:pPr algn="ctr"/>
            <a:r>
              <a:rPr lang="en-US" dirty="0" smtClean="0"/>
              <a:t>Forma </a:t>
            </a:r>
            <a:r>
              <a:rPr lang="en-US" dirty="0" err="1" smtClean="0"/>
              <a:t>za</a:t>
            </a:r>
            <a:r>
              <a:rPr lang="sr-Latn-BA" dirty="0" smtClean="0"/>
              <a:t> rezervaciju</a:t>
            </a:r>
            <a:endParaRPr lang="sr-Latn-B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059" y="928731"/>
            <a:ext cx="5114878" cy="436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3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Scenario korišćenja</a:t>
            </a:r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692" y="1905000"/>
            <a:ext cx="1156002" cy="1125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80" y="4516739"/>
            <a:ext cx="1051400" cy="1181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666" y="4516739"/>
            <a:ext cx="1143435" cy="123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5615" y="0"/>
            <a:ext cx="996638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 dirty="0"/>
          </a:p>
        </p:txBody>
      </p:sp>
      <p:sp>
        <p:nvSpPr>
          <p:cNvPr id="6" name="Rectangle 5"/>
          <p:cNvSpPr/>
          <p:nvPr/>
        </p:nvSpPr>
        <p:spPr>
          <a:xfrm>
            <a:off x="2225615" y="1"/>
            <a:ext cx="9966385" cy="828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7" name="Rectangle 6"/>
          <p:cNvSpPr/>
          <p:nvPr/>
        </p:nvSpPr>
        <p:spPr>
          <a:xfrm>
            <a:off x="2486025" y="283620"/>
            <a:ext cx="2352675" cy="27622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Search</a:t>
            </a:r>
            <a:endParaRPr lang="sr-Latn-BA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72050" y="283620"/>
            <a:ext cx="381000" cy="2762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9" name="Oval 8"/>
          <p:cNvSpPr/>
          <p:nvPr/>
        </p:nvSpPr>
        <p:spPr>
          <a:xfrm>
            <a:off x="5069197" y="357194"/>
            <a:ext cx="95178" cy="9517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cxnSp>
        <p:nvCxnSpPr>
          <p:cNvPr id="12" name="Straight Connector 11"/>
          <p:cNvCxnSpPr/>
          <p:nvPr/>
        </p:nvCxnSpPr>
        <p:spPr>
          <a:xfrm>
            <a:off x="5172803" y="451193"/>
            <a:ext cx="64770" cy="44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33816" y="259012"/>
            <a:ext cx="2022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Profil</a:t>
            </a:r>
            <a:r>
              <a:rPr lang="en-US" sz="1200" dirty="0" smtClean="0"/>
              <a:t>   </a:t>
            </a:r>
            <a:r>
              <a:rPr lang="en-US" sz="1200" dirty="0" err="1" smtClean="0"/>
              <a:t>Teme</a:t>
            </a:r>
            <a:r>
              <a:rPr lang="en-US" sz="1200" dirty="0" smtClean="0"/>
              <a:t>   Log out</a:t>
            </a:r>
            <a:endParaRPr lang="sr-Latn-BA" sz="1200" dirty="0"/>
          </a:p>
        </p:txBody>
      </p:sp>
      <p:sp>
        <p:nvSpPr>
          <p:cNvPr id="15" name="Oval 14"/>
          <p:cNvSpPr/>
          <p:nvPr/>
        </p:nvSpPr>
        <p:spPr>
          <a:xfrm>
            <a:off x="11604381" y="273661"/>
            <a:ext cx="281353" cy="281353"/>
          </a:xfrm>
          <a:prstGeom prst="ellipse">
            <a:avLst/>
          </a:prstGeom>
          <a:blipFill dpi="0" rotWithShape="1">
            <a:blip r:embed="rId2"/>
            <a:srcRect/>
            <a:stretch>
              <a:fillRect l="-25000" r="-25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grpSp>
        <p:nvGrpSpPr>
          <p:cNvPr id="79" name="Group 78"/>
          <p:cNvGrpSpPr/>
          <p:nvPr/>
        </p:nvGrpSpPr>
        <p:grpSpPr>
          <a:xfrm>
            <a:off x="0" y="0"/>
            <a:ext cx="2225615" cy="6858000"/>
            <a:chOff x="0" y="0"/>
            <a:chExt cx="2225615" cy="6858000"/>
          </a:xfrm>
        </p:grpSpPr>
        <p:sp>
          <p:nvSpPr>
            <p:cNvPr id="80" name="Rectangle 79"/>
            <p:cNvSpPr/>
            <p:nvPr/>
          </p:nvSpPr>
          <p:spPr>
            <a:xfrm>
              <a:off x="0" y="0"/>
              <a:ext cx="222561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91706" y="172528"/>
              <a:ext cx="1242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Ticketeer</a:t>
              </a:r>
              <a:endParaRPr lang="sr-Latn-BA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0" y="136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r-Latn-BA" sz="1400" dirty="0" smtClean="0"/>
                <a:t>Rezervacije</a:t>
              </a:r>
              <a:endParaRPr lang="sr-Latn-BA" sz="14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0" y="82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Po</a:t>
              </a:r>
              <a:r>
                <a:rPr lang="sr-Latn-BA" sz="1400" dirty="0" smtClean="0"/>
                <a:t>četna</a:t>
              </a:r>
              <a:endParaRPr lang="sr-Latn-BA" sz="14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0" y="190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r-Latn-BA" sz="1400" dirty="0" smtClean="0"/>
                <a:t>Događaji</a:t>
              </a:r>
              <a:endParaRPr lang="sr-Latn-BA" sz="14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0" y="244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r-Latn-BA" sz="1400" dirty="0" smtClean="0"/>
                <a:t>Repertoari</a:t>
              </a:r>
              <a:endParaRPr lang="sr-Latn-BA" sz="14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0" y="298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24464" y="828675"/>
            <a:ext cx="10710492" cy="6029325"/>
            <a:chOff x="2224464" y="828675"/>
            <a:chExt cx="10710492" cy="6029325"/>
          </a:xfrm>
        </p:grpSpPr>
        <p:sp>
          <p:nvSpPr>
            <p:cNvPr id="21" name="Rectangle 20"/>
            <p:cNvSpPr/>
            <p:nvPr/>
          </p:nvSpPr>
          <p:spPr>
            <a:xfrm>
              <a:off x="2225615" y="1908675"/>
              <a:ext cx="9966385" cy="49493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25615" y="828675"/>
              <a:ext cx="9966385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224464" y="1112074"/>
              <a:ext cx="10710492" cy="5636893"/>
              <a:chOff x="1613344" y="802755"/>
              <a:chExt cx="10710492" cy="5636893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876490" y="802755"/>
                <a:ext cx="14733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dirty="0" smtClean="0"/>
                  <a:t>Događaji</a:t>
                </a:r>
                <a:endParaRPr lang="sr-Latn-BA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614256" y="1580911"/>
                <a:ext cx="9968209" cy="5399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614256" y="2120493"/>
                <a:ext cx="9968209" cy="539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614256" y="2660492"/>
                <a:ext cx="9968209" cy="539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613344" y="3200491"/>
                <a:ext cx="9968209" cy="539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613344" y="3740490"/>
                <a:ext cx="9968209" cy="539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615168" y="4280069"/>
                <a:ext cx="9968209" cy="539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615168" y="4819651"/>
                <a:ext cx="9968209" cy="539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615168" y="5359650"/>
                <a:ext cx="9968209" cy="539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614256" y="5899649"/>
                <a:ext cx="9968209" cy="539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875578" y="1712411"/>
                <a:ext cx="16388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b="1" dirty="0" smtClean="0"/>
                  <a:t>Naziv događaja</a:t>
                </a:r>
                <a:endParaRPr lang="sr-Latn-BA" sz="12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743515" y="1712411"/>
                <a:ext cx="16388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b="1" dirty="0" smtClean="0"/>
                  <a:t>Lokacija</a:t>
                </a:r>
                <a:endParaRPr lang="sr-Latn-BA" sz="12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198182" y="1712204"/>
                <a:ext cx="9946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b="1" dirty="0" smtClean="0"/>
                  <a:t>Datum</a:t>
                </a:r>
                <a:endParaRPr lang="sr-Latn-BA" sz="1200" b="1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875578" y="2251665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Događaj 1</a:t>
                </a:r>
                <a:endParaRPr lang="sr-Latn-BA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875578" y="2791244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Događaj 2</a:t>
                </a:r>
                <a:endParaRPr lang="sr-Latn-BA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875578" y="3349340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Događaj 3</a:t>
                </a:r>
                <a:endParaRPr lang="sr-Latn-BA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875578" y="3888919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Događaj 4</a:t>
                </a:r>
                <a:endParaRPr lang="sr-Latn-BA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875578" y="4410824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Događaj 5</a:t>
                </a:r>
                <a:endParaRPr lang="sr-Latn-BA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75578" y="4950403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Događaj 6</a:t>
                </a:r>
                <a:endParaRPr lang="sr-Latn-BA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875578" y="5508499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Događaj 7</a:t>
                </a:r>
                <a:endParaRPr lang="sr-Latn-BA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875578" y="6048078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Događaj 8</a:t>
                </a:r>
                <a:endParaRPr lang="sr-Latn-BA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743515" y="2251993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Banja Luka</a:t>
                </a:r>
                <a:endParaRPr lang="sr-Latn-BA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743515" y="2791244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>
                    <a:solidFill>
                      <a:schemeClr val="bg1">
                        <a:lumMod val="50000"/>
                      </a:schemeClr>
                    </a:solidFill>
                  </a:rPr>
                  <a:t>Banja Luka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743515" y="3349340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>
                    <a:solidFill>
                      <a:schemeClr val="bg1">
                        <a:lumMod val="50000"/>
                      </a:schemeClr>
                    </a:solidFill>
                  </a:rPr>
                  <a:t>Banja Luka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743515" y="3888919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>
                    <a:solidFill>
                      <a:schemeClr val="bg1">
                        <a:lumMod val="50000"/>
                      </a:schemeClr>
                    </a:solidFill>
                  </a:rPr>
                  <a:t>Banja Luka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743515" y="4410824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>
                    <a:solidFill>
                      <a:schemeClr val="bg1">
                        <a:lumMod val="50000"/>
                      </a:schemeClr>
                    </a:solidFill>
                  </a:rPr>
                  <a:t>Banja Luka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743515" y="4950403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>
                    <a:solidFill>
                      <a:schemeClr val="bg1">
                        <a:lumMod val="50000"/>
                      </a:schemeClr>
                    </a:solidFill>
                  </a:rPr>
                  <a:t>Banja Luka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743515" y="5508499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>
                    <a:solidFill>
                      <a:schemeClr val="bg1">
                        <a:lumMod val="50000"/>
                      </a:schemeClr>
                    </a:solidFill>
                  </a:rPr>
                  <a:t>Banja Luka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743515" y="6048078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>
                    <a:solidFill>
                      <a:schemeClr val="bg1">
                        <a:lumMod val="50000"/>
                      </a:schemeClr>
                    </a:solidFill>
                  </a:rPr>
                  <a:t>Banja Luka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198182" y="2251665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14/03/2019</a:t>
                </a:r>
                <a:endParaRPr lang="sr-Latn-BA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198182" y="2791244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>
                    <a:solidFill>
                      <a:schemeClr val="bg1">
                        <a:lumMod val="50000"/>
                      </a:schemeClr>
                    </a:solidFill>
                  </a:rPr>
                  <a:t>14/03/2019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198182" y="3349340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>
                    <a:solidFill>
                      <a:schemeClr val="bg1">
                        <a:lumMod val="50000"/>
                      </a:schemeClr>
                    </a:solidFill>
                  </a:rPr>
                  <a:t>14/03/2019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198182" y="3888919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>
                    <a:solidFill>
                      <a:schemeClr val="bg1">
                        <a:lumMod val="50000"/>
                      </a:schemeClr>
                    </a:solidFill>
                  </a:rPr>
                  <a:t>14/03/2019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0198182" y="4410824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22/07/2019</a:t>
                </a:r>
                <a:endParaRPr lang="sr-Latn-BA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0198182" y="4950403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>
                    <a:solidFill>
                      <a:schemeClr val="bg1">
                        <a:lumMod val="50000"/>
                      </a:schemeClr>
                    </a:solidFill>
                  </a:rPr>
                  <a:t>22/07/2019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198182" y="5508499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>
                    <a:solidFill>
                      <a:schemeClr val="bg1">
                        <a:lumMod val="50000"/>
                      </a:schemeClr>
                    </a:solidFill>
                  </a:rPr>
                  <a:t>22/07/2019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198182" y="6048078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>
                    <a:solidFill>
                      <a:schemeClr val="bg1">
                        <a:lumMod val="50000"/>
                      </a:schemeClr>
                    </a:solidFill>
                  </a:rPr>
                  <a:t>22/07/2019</a:t>
                </a:r>
              </a:p>
            </p:txBody>
          </p:sp>
        </p:grpSp>
        <p:sp>
          <p:nvSpPr>
            <p:cNvPr id="3" name="Cross 2"/>
            <p:cNvSpPr/>
            <p:nvPr/>
          </p:nvSpPr>
          <p:spPr>
            <a:xfrm>
              <a:off x="2614970" y="1598005"/>
              <a:ext cx="152670" cy="152670"/>
            </a:xfrm>
            <a:prstGeom prst="plus">
              <a:avLst>
                <a:gd name="adj" fmla="val 35599"/>
              </a:avLst>
            </a:prstGeom>
            <a:solidFill>
              <a:srgbClr val="00E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9788" y="1590382"/>
              <a:ext cx="148862" cy="16791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0798" y="1554577"/>
              <a:ext cx="212347" cy="239527"/>
            </a:xfrm>
            <a:prstGeom prst="rect">
              <a:avLst/>
            </a:prstGeom>
          </p:spPr>
        </p:pic>
      </p:grpSp>
      <p:grpSp>
        <p:nvGrpSpPr>
          <p:cNvPr id="131" name="Group 130"/>
          <p:cNvGrpSpPr/>
          <p:nvPr/>
        </p:nvGrpSpPr>
        <p:grpSpPr>
          <a:xfrm>
            <a:off x="2225615" y="828675"/>
            <a:ext cx="9966385" cy="6029325"/>
            <a:chOff x="2213787" y="828674"/>
            <a:chExt cx="9966385" cy="5891895"/>
          </a:xfrm>
        </p:grpSpPr>
        <p:sp>
          <p:nvSpPr>
            <p:cNvPr id="89" name="Rectangle 88"/>
            <p:cNvSpPr/>
            <p:nvPr/>
          </p:nvSpPr>
          <p:spPr>
            <a:xfrm>
              <a:off x="2213787" y="828674"/>
              <a:ext cx="9966385" cy="58918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475782" y="1112074"/>
              <a:ext cx="1473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dirty="0" smtClean="0"/>
                <a:t>Događaji</a:t>
              </a:r>
              <a:endParaRPr lang="sr-Latn-BA" dirty="0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486026" y="1404954"/>
            <a:ext cx="163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Kreiranje doga</a:t>
            </a:r>
            <a:r>
              <a:rPr lang="sr-Latn-BA" sz="1200" dirty="0" smtClean="0"/>
              <a:t>đaja</a:t>
            </a:r>
            <a:endParaRPr lang="sr-Latn-BA" sz="1200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2224464" y="1899755"/>
            <a:ext cx="9967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444309" y="2200182"/>
            <a:ext cx="212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1600" dirty="0" smtClean="0"/>
              <a:t>Naziv događaja: </a:t>
            </a:r>
            <a:endParaRPr lang="sr-Latn-BA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2444309" y="2557939"/>
            <a:ext cx="212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1600" dirty="0" smtClean="0"/>
              <a:t>Lokacija: </a:t>
            </a:r>
            <a:endParaRPr lang="sr-Latn-BA" sz="1600" dirty="0"/>
          </a:p>
        </p:txBody>
      </p:sp>
      <p:cxnSp>
        <p:nvCxnSpPr>
          <p:cNvPr id="140" name="Straight Connector 139"/>
          <p:cNvCxnSpPr/>
          <p:nvPr/>
        </p:nvCxnSpPr>
        <p:spPr>
          <a:xfrm>
            <a:off x="4324350" y="2448675"/>
            <a:ext cx="25471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324350" y="2837175"/>
            <a:ext cx="25471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444309" y="2963321"/>
            <a:ext cx="212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1600" dirty="0" smtClean="0"/>
              <a:t>Datum:</a:t>
            </a:r>
            <a:endParaRPr lang="sr-Latn-BA" sz="1600" dirty="0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4324350" y="3225675"/>
            <a:ext cx="138112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225" y="3008859"/>
            <a:ext cx="195263" cy="220257"/>
          </a:xfrm>
          <a:prstGeom prst="rect">
            <a:avLst/>
          </a:prstGeom>
        </p:spPr>
      </p:pic>
      <p:sp>
        <p:nvSpPr>
          <p:cNvPr id="149" name="Rectangle 148"/>
          <p:cNvSpPr/>
          <p:nvPr/>
        </p:nvSpPr>
        <p:spPr>
          <a:xfrm>
            <a:off x="5963438" y="3347648"/>
            <a:ext cx="908047" cy="24880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BA" sz="1050" dirty="0" smtClean="0"/>
              <a:t>Dodaj</a:t>
            </a:r>
            <a:endParaRPr lang="sr-Latn-BA" sz="1050" dirty="0"/>
          </a:p>
        </p:txBody>
      </p:sp>
      <p:sp>
        <p:nvSpPr>
          <p:cNvPr id="150" name="TextBox 149"/>
          <p:cNvSpPr txBox="1"/>
          <p:nvPr/>
        </p:nvSpPr>
        <p:spPr>
          <a:xfrm>
            <a:off x="2444309" y="3368703"/>
            <a:ext cx="212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1600" dirty="0" smtClean="0"/>
              <a:t>Termini:</a:t>
            </a:r>
            <a:endParaRPr lang="sr-Latn-BA" sz="1600" dirty="0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4324350" y="3585392"/>
            <a:ext cx="138112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7735750" y="2298522"/>
            <a:ext cx="4136380" cy="31972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66" name="TextBox 165"/>
          <p:cNvSpPr txBox="1"/>
          <p:nvPr/>
        </p:nvSpPr>
        <p:spPr>
          <a:xfrm>
            <a:off x="2444309" y="3769157"/>
            <a:ext cx="212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1600" dirty="0" smtClean="0"/>
              <a:t>Opis:</a:t>
            </a:r>
            <a:endParaRPr lang="sr-Latn-BA" sz="1600" dirty="0"/>
          </a:p>
        </p:txBody>
      </p:sp>
      <p:sp>
        <p:nvSpPr>
          <p:cNvPr id="167" name="Rectangle 166"/>
          <p:cNvSpPr/>
          <p:nvPr/>
        </p:nvSpPr>
        <p:spPr>
          <a:xfrm>
            <a:off x="4324044" y="3934088"/>
            <a:ext cx="2544160" cy="1561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69" name="Rectangle 168"/>
          <p:cNvSpPr/>
          <p:nvPr/>
        </p:nvSpPr>
        <p:spPr>
          <a:xfrm>
            <a:off x="2614970" y="5937535"/>
            <a:ext cx="856139" cy="32287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BA" sz="1200" dirty="0" smtClean="0"/>
              <a:t>Potvrdi</a:t>
            </a:r>
            <a:endParaRPr lang="sr-Latn-BA" sz="1200" dirty="0"/>
          </a:p>
        </p:txBody>
      </p:sp>
      <p:sp>
        <p:nvSpPr>
          <p:cNvPr id="170" name="Rectangle 169"/>
          <p:cNvSpPr/>
          <p:nvPr/>
        </p:nvSpPr>
        <p:spPr>
          <a:xfrm>
            <a:off x="3616257" y="5945801"/>
            <a:ext cx="952423" cy="3228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BA" sz="1200" dirty="0" smtClean="0"/>
              <a:t>Odustani</a:t>
            </a:r>
            <a:endParaRPr lang="sr-Latn-BA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972050" y="2163801"/>
            <a:ext cx="1069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Događaj 1</a:t>
            </a:r>
            <a:endParaRPr lang="sr-Latn-BA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972050" y="2535726"/>
            <a:ext cx="1069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Banja Luka</a:t>
            </a:r>
            <a:endParaRPr lang="sr-Latn-BA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368272" y="2946244"/>
            <a:ext cx="1069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14/03/2019</a:t>
            </a:r>
            <a:endParaRPr lang="sr-Latn-BA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368272" y="3327394"/>
            <a:ext cx="1069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18:30</a:t>
            </a:r>
            <a:endParaRPr lang="sr-Latn-BA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735750" y="2298139"/>
            <a:ext cx="1000793" cy="100079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350" y="2316022"/>
            <a:ext cx="813591" cy="917731"/>
          </a:xfrm>
          <a:prstGeom prst="rect">
            <a:avLst/>
          </a:prstGeom>
        </p:spPr>
      </p:pic>
      <p:sp>
        <p:nvSpPr>
          <p:cNvPr id="161" name="TextBox 160"/>
          <p:cNvSpPr txBox="1"/>
          <p:nvPr/>
        </p:nvSpPr>
        <p:spPr>
          <a:xfrm>
            <a:off x="8827571" y="2385826"/>
            <a:ext cx="1419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1200" b="1" dirty="0" smtClean="0">
                <a:solidFill>
                  <a:schemeClr val="bg1">
                    <a:lumMod val="50000"/>
                  </a:schemeClr>
                </a:solidFill>
              </a:rPr>
              <a:t>Naziv</a:t>
            </a:r>
            <a:endParaRPr lang="sr-Latn-BA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827571" y="2699898"/>
            <a:ext cx="1419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1200" b="1">
                <a:solidFill>
                  <a:schemeClr val="bg1">
                    <a:lumMod val="50000"/>
                  </a:schemeClr>
                </a:solidFill>
              </a:rPr>
              <a:t>Lokacija</a:t>
            </a:r>
            <a:endParaRPr lang="sr-Latn-BA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777810" y="3480450"/>
            <a:ext cx="1419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1200" b="1" dirty="0" smtClean="0">
                <a:solidFill>
                  <a:schemeClr val="bg1">
                    <a:lumMod val="50000"/>
                  </a:schemeClr>
                </a:solidFill>
              </a:rPr>
              <a:t>Datum</a:t>
            </a:r>
            <a:endParaRPr lang="sr-Latn-BA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777810" y="3785650"/>
            <a:ext cx="1419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1200" b="1" dirty="0" smtClean="0">
                <a:solidFill>
                  <a:schemeClr val="bg1">
                    <a:lumMod val="50000"/>
                  </a:schemeClr>
                </a:solidFill>
              </a:rPr>
              <a:t>Termini</a:t>
            </a:r>
            <a:endParaRPr lang="sr-Latn-BA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7777810" y="4090849"/>
            <a:ext cx="1419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1200" b="1" dirty="0" smtClean="0">
                <a:solidFill>
                  <a:schemeClr val="bg1">
                    <a:lumMod val="50000"/>
                  </a:schemeClr>
                </a:solidFill>
              </a:rPr>
              <a:t>Opis:</a:t>
            </a:r>
            <a:endParaRPr lang="sr-Latn-BA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827571" y="2385826"/>
            <a:ext cx="1419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1200" b="1" dirty="0" smtClean="0">
                <a:solidFill>
                  <a:schemeClr val="bg1">
                    <a:lumMod val="50000"/>
                  </a:schemeClr>
                </a:solidFill>
              </a:rPr>
              <a:t>Događaj 1</a:t>
            </a:r>
            <a:endParaRPr lang="sr-Latn-BA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827571" y="2699302"/>
            <a:ext cx="1419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1200" b="1" dirty="0" smtClean="0">
                <a:solidFill>
                  <a:schemeClr val="bg1">
                    <a:lumMod val="50000"/>
                  </a:schemeClr>
                </a:solidFill>
              </a:rPr>
              <a:t>Banja Luka</a:t>
            </a:r>
            <a:endParaRPr lang="sr-Latn-BA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8399835" y="3480449"/>
            <a:ext cx="1069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14/03/2019</a:t>
            </a:r>
            <a:endParaRPr lang="sr-Latn-BA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8399835" y="3804975"/>
            <a:ext cx="599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18:30</a:t>
            </a:r>
            <a:endParaRPr lang="sr-Latn-BA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5615" y="0"/>
            <a:ext cx="996638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 dirty="0"/>
          </a:p>
        </p:txBody>
      </p:sp>
      <p:grpSp>
        <p:nvGrpSpPr>
          <p:cNvPr id="488" name="Group 487"/>
          <p:cNvGrpSpPr/>
          <p:nvPr/>
        </p:nvGrpSpPr>
        <p:grpSpPr>
          <a:xfrm>
            <a:off x="2224464" y="1112074"/>
            <a:ext cx="10710492" cy="5636893"/>
            <a:chOff x="1613344" y="802755"/>
            <a:chExt cx="10710492" cy="5636893"/>
          </a:xfrm>
        </p:grpSpPr>
        <p:sp>
          <p:nvSpPr>
            <p:cNvPr id="489" name="TextBox 488"/>
            <p:cNvSpPr txBox="1"/>
            <p:nvPr/>
          </p:nvSpPr>
          <p:spPr>
            <a:xfrm>
              <a:off x="1876490" y="802755"/>
              <a:ext cx="1473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dirty="0" smtClean="0"/>
                <a:t>Događaji</a:t>
              </a:r>
              <a:endParaRPr lang="sr-Latn-BA" dirty="0"/>
            </a:p>
          </p:txBody>
        </p:sp>
        <p:sp>
          <p:nvSpPr>
            <p:cNvPr id="490" name="TextBox 489"/>
            <p:cNvSpPr txBox="1"/>
            <p:nvPr/>
          </p:nvSpPr>
          <p:spPr>
            <a:xfrm>
              <a:off x="1875578" y="1124250"/>
              <a:ext cx="18424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050" dirty="0" smtClean="0"/>
                <a:t>Izbor događaja</a:t>
              </a:r>
              <a:endParaRPr lang="sr-Latn-BA" sz="1050" dirty="0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614256" y="1580911"/>
              <a:ext cx="9968209" cy="539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1614256" y="2120493"/>
              <a:ext cx="9968209" cy="539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614256" y="2660492"/>
              <a:ext cx="9968209" cy="539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1613344" y="3200491"/>
              <a:ext cx="9968209" cy="539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613344" y="3740490"/>
              <a:ext cx="9968209" cy="539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1615168" y="4280069"/>
              <a:ext cx="9968209" cy="539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1615168" y="4819651"/>
              <a:ext cx="9968209" cy="539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1615168" y="5359650"/>
              <a:ext cx="9968209" cy="539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1614256" y="5899649"/>
              <a:ext cx="9968209" cy="539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500" name="TextBox 499"/>
            <p:cNvSpPr txBox="1"/>
            <p:nvPr/>
          </p:nvSpPr>
          <p:spPr>
            <a:xfrm>
              <a:off x="1875578" y="1712411"/>
              <a:ext cx="1638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b="1" dirty="0" smtClean="0"/>
                <a:t>Naziv događaja</a:t>
              </a:r>
              <a:endParaRPr lang="sr-Latn-BA" sz="1200" b="1" dirty="0"/>
            </a:p>
          </p:txBody>
        </p:sp>
        <p:sp>
          <p:nvSpPr>
            <p:cNvPr id="501" name="TextBox 500"/>
            <p:cNvSpPr txBox="1"/>
            <p:nvPr/>
          </p:nvSpPr>
          <p:spPr>
            <a:xfrm>
              <a:off x="4743515" y="1712411"/>
              <a:ext cx="1638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b="1" dirty="0" smtClean="0"/>
                <a:t>Lokacija</a:t>
              </a:r>
              <a:endParaRPr lang="sr-Latn-BA" sz="1200" b="1" dirty="0"/>
            </a:p>
          </p:txBody>
        </p:sp>
        <p:sp>
          <p:nvSpPr>
            <p:cNvPr id="502" name="TextBox 501"/>
            <p:cNvSpPr txBox="1"/>
            <p:nvPr/>
          </p:nvSpPr>
          <p:spPr>
            <a:xfrm>
              <a:off x="10198182" y="1712204"/>
              <a:ext cx="99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b="1" dirty="0" smtClean="0"/>
                <a:t>Datum</a:t>
              </a:r>
              <a:endParaRPr lang="sr-Latn-BA" sz="1200" b="1" dirty="0"/>
            </a:p>
          </p:txBody>
        </p:sp>
        <p:sp>
          <p:nvSpPr>
            <p:cNvPr id="503" name="TextBox 502"/>
            <p:cNvSpPr txBox="1"/>
            <p:nvPr/>
          </p:nvSpPr>
          <p:spPr>
            <a:xfrm>
              <a:off x="1875578" y="2251665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accent2">
                      <a:lumMod val="75000"/>
                    </a:schemeClr>
                  </a:solidFill>
                </a:rPr>
                <a:t>Događaj 1</a:t>
              </a:r>
              <a:endParaRPr lang="sr-Latn-BA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04" name="TextBox 503"/>
            <p:cNvSpPr txBox="1"/>
            <p:nvPr/>
          </p:nvSpPr>
          <p:spPr>
            <a:xfrm>
              <a:off x="1875578" y="2791244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accent2">
                      <a:lumMod val="75000"/>
                    </a:schemeClr>
                  </a:solidFill>
                </a:rPr>
                <a:t>Događaj 2</a:t>
              </a:r>
              <a:endParaRPr lang="sr-Latn-BA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05" name="TextBox 504"/>
            <p:cNvSpPr txBox="1"/>
            <p:nvPr/>
          </p:nvSpPr>
          <p:spPr>
            <a:xfrm>
              <a:off x="1875578" y="3349340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accent2">
                      <a:lumMod val="75000"/>
                    </a:schemeClr>
                  </a:solidFill>
                </a:rPr>
                <a:t>Događaj 3</a:t>
              </a:r>
              <a:endParaRPr lang="sr-Latn-BA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06" name="TextBox 505"/>
            <p:cNvSpPr txBox="1"/>
            <p:nvPr/>
          </p:nvSpPr>
          <p:spPr>
            <a:xfrm>
              <a:off x="1875578" y="3888919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accent2">
                      <a:lumMod val="75000"/>
                    </a:schemeClr>
                  </a:solidFill>
                </a:rPr>
                <a:t>Događaj 4</a:t>
              </a:r>
              <a:endParaRPr lang="sr-Latn-BA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07" name="TextBox 506"/>
            <p:cNvSpPr txBox="1"/>
            <p:nvPr/>
          </p:nvSpPr>
          <p:spPr>
            <a:xfrm>
              <a:off x="1875578" y="4410824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accent2">
                      <a:lumMod val="75000"/>
                    </a:schemeClr>
                  </a:solidFill>
                </a:rPr>
                <a:t>Događaj 5</a:t>
              </a:r>
              <a:endParaRPr lang="sr-Latn-BA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08" name="TextBox 507"/>
            <p:cNvSpPr txBox="1"/>
            <p:nvPr/>
          </p:nvSpPr>
          <p:spPr>
            <a:xfrm>
              <a:off x="1875578" y="4950403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accent2">
                      <a:lumMod val="75000"/>
                    </a:schemeClr>
                  </a:solidFill>
                </a:rPr>
                <a:t>Događaj 6</a:t>
              </a:r>
              <a:endParaRPr lang="sr-Latn-BA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09" name="TextBox 508"/>
            <p:cNvSpPr txBox="1"/>
            <p:nvPr/>
          </p:nvSpPr>
          <p:spPr>
            <a:xfrm>
              <a:off x="1875578" y="5508499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accent2">
                      <a:lumMod val="75000"/>
                    </a:schemeClr>
                  </a:solidFill>
                </a:rPr>
                <a:t>Događaj 7</a:t>
              </a:r>
              <a:endParaRPr lang="sr-Latn-BA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10" name="TextBox 509"/>
            <p:cNvSpPr txBox="1"/>
            <p:nvPr/>
          </p:nvSpPr>
          <p:spPr>
            <a:xfrm>
              <a:off x="1875578" y="6048078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accent2">
                      <a:lumMod val="75000"/>
                    </a:schemeClr>
                  </a:solidFill>
                </a:rPr>
                <a:t>Događaj 8</a:t>
              </a:r>
              <a:endParaRPr lang="sr-Latn-BA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11" name="TextBox 510"/>
            <p:cNvSpPr txBox="1"/>
            <p:nvPr/>
          </p:nvSpPr>
          <p:spPr>
            <a:xfrm>
              <a:off x="4743515" y="2251993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2" name="TextBox 511"/>
            <p:cNvSpPr txBox="1"/>
            <p:nvPr/>
          </p:nvSpPr>
          <p:spPr>
            <a:xfrm>
              <a:off x="4743515" y="2791244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</a:p>
          </p:txBody>
        </p:sp>
        <p:sp>
          <p:nvSpPr>
            <p:cNvPr id="513" name="TextBox 512"/>
            <p:cNvSpPr txBox="1"/>
            <p:nvPr/>
          </p:nvSpPr>
          <p:spPr>
            <a:xfrm>
              <a:off x="4743515" y="3349340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</a:p>
          </p:txBody>
        </p:sp>
        <p:sp>
          <p:nvSpPr>
            <p:cNvPr id="514" name="TextBox 513"/>
            <p:cNvSpPr txBox="1"/>
            <p:nvPr/>
          </p:nvSpPr>
          <p:spPr>
            <a:xfrm>
              <a:off x="4743515" y="3888919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</a:p>
          </p:txBody>
        </p:sp>
        <p:sp>
          <p:nvSpPr>
            <p:cNvPr id="515" name="TextBox 514"/>
            <p:cNvSpPr txBox="1"/>
            <p:nvPr/>
          </p:nvSpPr>
          <p:spPr>
            <a:xfrm>
              <a:off x="4743515" y="4410824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</a:p>
          </p:txBody>
        </p:sp>
        <p:sp>
          <p:nvSpPr>
            <p:cNvPr id="516" name="TextBox 515"/>
            <p:cNvSpPr txBox="1"/>
            <p:nvPr/>
          </p:nvSpPr>
          <p:spPr>
            <a:xfrm>
              <a:off x="4743515" y="4950403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</a:p>
          </p:txBody>
        </p:sp>
        <p:sp>
          <p:nvSpPr>
            <p:cNvPr id="517" name="TextBox 516"/>
            <p:cNvSpPr txBox="1"/>
            <p:nvPr/>
          </p:nvSpPr>
          <p:spPr>
            <a:xfrm>
              <a:off x="4743515" y="5508499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</a:p>
          </p:txBody>
        </p:sp>
        <p:sp>
          <p:nvSpPr>
            <p:cNvPr id="518" name="TextBox 517"/>
            <p:cNvSpPr txBox="1"/>
            <p:nvPr/>
          </p:nvSpPr>
          <p:spPr>
            <a:xfrm>
              <a:off x="4743515" y="6048078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</a:p>
          </p:txBody>
        </p:sp>
        <p:sp>
          <p:nvSpPr>
            <p:cNvPr id="519" name="TextBox 518"/>
            <p:cNvSpPr txBox="1"/>
            <p:nvPr/>
          </p:nvSpPr>
          <p:spPr>
            <a:xfrm>
              <a:off x="10198182" y="2251665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bg1">
                      <a:lumMod val="50000"/>
                    </a:schemeClr>
                  </a:solidFill>
                </a:rPr>
                <a:t>14/03/2019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0" name="TextBox 519"/>
            <p:cNvSpPr txBox="1"/>
            <p:nvPr/>
          </p:nvSpPr>
          <p:spPr>
            <a:xfrm>
              <a:off x="10198182" y="2791244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14/03/2019</a:t>
              </a:r>
            </a:p>
          </p:txBody>
        </p:sp>
        <p:sp>
          <p:nvSpPr>
            <p:cNvPr id="521" name="TextBox 520"/>
            <p:cNvSpPr txBox="1"/>
            <p:nvPr/>
          </p:nvSpPr>
          <p:spPr>
            <a:xfrm>
              <a:off x="10198182" y="3349340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14/03/2019</a:t>
              </a:r>
            </a:p>
          </p:txBody>
        </p:sp>
        <p:sp>
          <p:nvSpPr>
            <p:cNvPr id="522" name="TextBox 521"/>
            <p:cNvSpPr txBox="1"/>
            <p:nvPr/>
          </p:nvSpPr>
          <p:spPr>
            <a:xfrm>
              <a:off x="10198182" y="3888919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14/03/2019</a:t>
              </a:r>
            </a:p>
          </p:txBody>
        </p:sp>
        <p:sp>
          <p:nvSpPr>
            <p:cNvPr id="523" name="TextBox 522"/>
            <p:cNvSpPr txBox="1"/>
            <p:nvPr/>
          </p:nvSpPr>
          <p:spPr>
            <a:xfrm>
              <a:off x="10198182" y="4410824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bg1">
                      <a:lumMod val="50000"/>
                    </a:schemeClr>
                  </a:solidFill>
                </a:rPr>
                <a:t>22/07/2019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4" name="TextBox 523"/>
            <p:cNvSpPr txBox="1"/>
            <p:nvPr/>
          </p:nvSpPr>
          <p:spPr>
            <a:xfrm>
              <a:off x="10198182" y="4950403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22/07/2019</a:t>
              </a:r>
            </a:p>
          </p:txBody>
        </p:sp>
        <p:sp>
          <p:nvSpPr>
            <p:cNvPr id="525" name="TextBox 524"/>
            <p:cNvSpPr txBox="1"/>
            <p:nvPr/>
          </p:nvSpPr>
          <p:spPr>
            <a:xfrm>
              <a:off x="10198182" y="5508499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22/07/2019</a:t>
              </a:r>
            </a:p>
          </p:txBody>
        </p:sp>
        <p:sp>
          <p:nvSpPr>
            <p:cNvPr id="526" name="TextBox 525"/>
            <p:cNvSpPr txBox="1"/>
            <p:nvPr/>
          </p:nvSpPr>
          <p:spPr>
            <a:xfrm>
              <a:off x="10198182" y="6048078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22/07/2019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0" y="0"/>
            <a:ext cx="2225615" cy="6858000"/>
            <a:chOff x="0" y="0"/>
            <a:chExt cx="2225615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222561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1706" y="172528"/>
              <a:ext cx="1242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Ticketeer</a:t>
              </a:r>
              <a:endParaRPr lang="sr-Latn-BA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136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r-Latn-BA" sz="1400" dirty="0" smtClean="0"/>
                <a:t>Rezervacije</a:t>
              </a:r>
              <a:endParaRPr lang="sr-Latn-BA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82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Po</a:t>
              </a:r>
              <a:r>
                <a:rPr lang="sr-Latn-BA" sz="1400" dirty="0" smtClean="0"/>
                <a:t>četna</a:t>
              </a:r>
              <a:endParaRPr lang="sr-Latn-BA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90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r-Latn-BA" sz="1400" dirty="0" smtClean="0"/>
                <a:t>Događaji</a:t>
              </a:r>
              <a:endParaRPr lang="sr-Latn-BA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244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r-Latn-BA" sz="1400" dirty="0" smtClean="0"/>
                <a:t>Repertoari</a:t>
              </a:r>
              <a:endParaRPr lang="sr-Latn-BA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0" y="298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225615" y="1"/>
            <a:ext cx="9966385" cy="828674"/>
            <a:chOff x="2225615" y="1"/>
            <a:chExt cx="9966385" cy="828674"/>
          </a:xfrm>
        </p:grpSpPr>
        <p:sp>
          <p:nvSpPr>
            <p:cNvPr id="6" name="Rectangle 5"/>
            <p:cNvSpPr/>
            <p:nvPr/>
          </p:nvSpPr>
          <p:spPr>
            <a:xfrm>
              <a:off x="2225615" y="1"/>
              <a:ext cx="9966385" cy="828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2486025" y="283620"/>
              <a:ext cx="2867025" cy="276225"/>
              <a:chOff x="2486025" y="283620"/>
              <a:chExt cx="2867025" cy="27622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486025" y="283620"/>
                <a:ext cx="2352675" cy="276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bg1">
                        <a:lumMod val="75000"/>
                      </a:schemeClr>
                    </a:solidFill>
                  </a:rPr>
                  <a:t>Search</a:t>
                </a:r>
                <a:endParaRPr lang="sr-Latn-BA" sz="11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4972050" y="283620"/>
                <a:ext cx="381000" cy="276225"/>
                <a:chOff x="4972050" y="283620"/>
                <a:chExt cx="381000" cy="276225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4972050" y="283620"/>
                  <a:ext cx="381000" cy="276225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5069197" y="357194"/>
                  <a:ext cx="95178" cy="95178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172803" y="451193"/>
                  <a:ext cx="64770" cy="44113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9733816" y="259012"/>
              <a:ext cx="20222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Profil</a:t>
              </a:r>
              <a:r>
                <a:rPr lang="en-US" sz="1200" dirty="0" smtClean="0"/>
                <a:t>   </a:t>
              </a:r>
              <a:r>
                <a:rPr lang="en-US" sz="1200" dirty="0" err="1" smtClean="0"/>
                <a:t>Teme</a:t>
              </a:r>
              <a:r>
                <a:rPr lang="en-US" sz="1200" dirty="0" smtClean="0"/>
                <a:t>   Log out</a:t>
              </a:r>
              <a:endParaRPr lang="sr-Latn-BA" sz="12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1604381" y="273661"/>
              <a:ext cx="281353" cy="281353"/>
            </a:xfrm>
            <a:prstGeom prst="ellipse">
              <a:avLst/>
            </a:prstGeom>
            <a:blipFill dpi="0" rotWithShape="1">
              <a:blip r:embed="rId2"/>
              <a:srcRect/>
              <a:stretch>
                <a:fillRect l="-25000" r="-25000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</p:grpSp>
      <p:grpSp>
        <p:nvGrpSpPr>
          <p:cNvPr id="527" name="Group 526"/>
          <p:cNvGrpSpPr/>
          <p:nvPr/>
        </p:nvGrpSpPr>
        <p:grpSpPr>
          <a:xfrm>
            <a:off x="2224464" y="828675"/>
            <a:ext cx="9969121" cy="6029326"/>
            <a:chOff x="2223791" y="828675"/>
            <a:chExt cx="9969121" cy="6029326"/>
          </a:xfrm>
        </p:grpSpPr>
        <p:sp>
          <p:nvSpPr>
            <p:cNvPr id="21" name="Rectangle 20"/>
            <p:cNvSpPr/>
            <p:nvPr/>
          </p:nvSpPr>
          <p:spPr>
            <a:xfrm>
              <a:off x="2225615" y="828675"/>
              <a:ext cx="9966385" cy="6029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24703" y="828675"/>
              <a:ext cx="9968209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86025" y="1133856"/>
              <a:ext cx="1473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Rezervacij</a:t>
              </a:r>
              <a:r>
                <a:rPr lang="sr-Latn-BA" dirty="0"/>
                <a:t>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86025" y="1452015"/>
              <a:ext cx="18424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050" dirty="0" smtClean="0"/>
                <a:t>Kreiranje rezervacije</a:t>
              </a:r>
              <a:endParaRPr lang="sr-Latn-BA" sz="105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223791" y="6767413"/>
              <a:ext cx="9968209" cy="90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86025" y="2190771"/>
              <a:ext cx="25831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/>
                <a:t>Naziv događaja: Događaj 3</a:t>
              </a:r>
              <a:endParaRPr lang="sr-Latn-BA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486025" y="2536990"/>
              <a:ext cx="258317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/>
                <a:t>Datum: </a:t>
              </a:r>
              <a:r>
                <a:rPr lang="sr-Latn-BA" sz="1200" dirty="0" smtClean="0">
                  <a:solidFill>
                    <a:schemeClr val="bg1">
                      <a:lumMod val="50000"/>
                    </a:schemeClr>
                  </a:solidFill>
                </a:rPr>
                <a:t>14/03/2019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269316" y="2536991"/>
              <a:ext cx="258317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/>
                <a:t>Termin: 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989478" y="2529710"/>
              <a:ext cx="1052945" cy="271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grpSp>
          <p:nvGrpSpPr>
            <p:cNvPr id="485" name="Group 484"/>
            <p:cNvGrpSpPr/>
            <p:nvPr/>
          </p:nvGrpSpPr>
          <p:grpSpPr>
            <a:xfrm>
              <a:off x="5721033" y="2536990"/>
              <a:ext cx="321390" cy="264540"/>
              <a:chOff x="5721033" y="2536990"/>
              <a:chExt cx="321390" cy="26454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721033" y="2536990"/>
                <a:ext cx="321390" cy="26454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sp>
            <p:nvSpPr>
              <p:cNvPr id="77" name="Down Arrow 76"/>
              <p:cNvSpPr/>
              <p:nvPr/>
            </p:nvSpPr>
            <p:spPr>
              <a:xfrm>
                <a:off x="5842854" y="2633065"/>
                <a:ext cx="77712" cy="79655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4972050" y="2536990"/>
              <a:ext cx="723966" cy="284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BA" sz="1200" dirty="0" smtClean="0"/>
                <a:t>18:30</a:t>
              </a:r>
              <a:endParaRPr lang="sr-Latn-BA" sz="1200" dirty="0"/>
            </a:p>
          </p:txBody>
        </p:sp>
        <p:grpSp>
          <p:nvGrpSpPr>
            <p:cNvPr id="487" name="Group 486"/>
            <p:cNvGrpSpPr/>
            <p:nvPr/>
          </p:nvGrpSpPr>
          <p:grpSpPr>
            <a:xfrm>
              <a:off x="2647490" y="3374711"/>
              <a:ext cx="9122635" cy="3262562"/>
              <a:chOff x="2647490" y="3293687"/>
              <a:chExt cx="9122635" cy="3262561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2647490" y="3293687"/>
                <a:ext cx="9122635" cy="237744"/>
                <a:chOff x="2598448" y="3293687"/>
                <a:chExt cx="9122635" cy="237744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259844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885057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3171666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45827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374488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403149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431810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4604711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891320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517792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546453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5751147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6037756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632436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661097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689758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18419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7470801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757410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04401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833062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8617237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8903846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919045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947706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976367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1005028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10336891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10623500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1091010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1119671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1148333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>
                <a:off x="2647490" y="3588794"/>
                <a:ext cx="9122635" cy="237744"/>
                <a:chOff x="2598448" y="3569482"/>
                <a:chExt cx="9122635" cy="237744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259844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288505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317166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3458275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3744884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4031493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4318102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4604711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891320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517792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546453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575114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03775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4365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610974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6897583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7184192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7470801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7757410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804401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833062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861723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890384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9190455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9477064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9763673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10050282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10336891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10623500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1091010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1119671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1148333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>
                <a:off x="2647490" y="3883901"/>
                <a:ext cx="9122635" cy="237744"/>
                <a:chOff x="2616598" y="3845277"/>
                <a:chExt cx="9122635" cy="237744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2616598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2903207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3189816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3476425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763034" y="384527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4049643" y="384527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4336252" y="384527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4622861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4909470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5196079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5482688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5769297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6055906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6342515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6629124" y="3845277"/>
                  <a:ext cx="237744" cy="237744"/>
                </a:xfrm>
                <a:prstGeom prst="rect">
                  <a:avLst/>
                </a:prstGeom>
                <a:solidFill>
                  <a:srgbClr val="00E6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6915733" y="3845277"/>
                  <a:ext cx="237744" cy="237744"/>
                </a:xfrm>
                <a:prstGeom prst="rect">
                  <a:avLst/>
                </a:prstGeom>
                <a:solidFill>
                  <a:srgbClr val="00E6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7202342" y="3845277"/>
                  <a:ext cx="237744" cy="237744"/>
                </a:xfrm>
                <a:prstGeom prst="rect">
                  <a:avLst/>
                </a:prstGeom>
                <a:solidFill>
                  <a:srgbClr val="00E6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7488951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7775560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8062169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8348778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8635387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8921996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9208605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9495214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9781823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10068432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10355041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10641650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10928259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11214868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11501489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208" name="Group 207"/>
              <p:cNvGrpSpPr/>
              <p:nvPr/>
            </p:nvGrpSpPr>
            <p:grpSpPr>
              <a:xfrm>
                <a:off x="2647490" y="4179007"/>
                <a:ext cx="9122635" cy="237744"/>
                <a:chOff x="2598448" y="4179007"/>
                <a:chExt cx="9122635" cy="237744"/>
              </a:xfrm>
            </p:grpSpPr>
            <p:sp>
              <p:nvSpPr>
                <p:cNvPr id="176" name="Rectangle 175"/>
                <p:cNvSpPr/>
                <p:nvPr/>
              </p:nvSpPr>
              <p:spPr>
                <a:xfrm>
                  <a:off x="2598448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2885057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171666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3458275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744884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031493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318102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604711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891320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5177929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5464538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5751147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6037756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6324365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6610974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1" name="Rectangle 190"/>
                <p:cNvSpPr/>
                <p:nvPr/>
              </p:nvSpPr>
              <p:spPr>
                <a:xfrm>
                  <a:off x="6897583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7184192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7470801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7757410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8044019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8330628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8617237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8903846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9190455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9477064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9763673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0050282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0336891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10623500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10910109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11196718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11483339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2647490" y="4467640"/>
                <a:ext cx="9122635" cy="237744"/>
                <a:chOff x="2598448" y="3293687"/>
                <a:chExt cx="9122635" cy="237744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259844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2885057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171666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45827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374488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403149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431810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4604711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4891320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517792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546453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5751147" y="329368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5" name="Rectangle 224"/>
                <p:cNvSpPr/>
                <p:nvPr/>
              </p:nvSpPr>
              <p:spPr>
                <a:xfrm>
                  <a:off x="6037756" y="329368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632436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661097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689758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718419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7470801" y="329368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7757410" y="329368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8044019" y="329368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8330628" y="329368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8617237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8903846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6" name="Rectangle 235"/>
                <p:cNvSpPr/>
                <p:nvPr/>
              </p:nvSpPr>
              <p:spPr>
                <a:xfrm>
                  <a:off x="919045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7" name="Rectangle 236"/>
                <p:cNvSpPr/>
                <p:nvPr/>
              </p:nvSpPr>
              <p:spPr>
                <a:xfrm>
                  <a:off x="947706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976367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1005028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10336891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10623500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1091010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1119671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1148333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>
                <a:off x="2647490" y="4762747"/>
                <a:ext cx="9122635" cy="237744"/>
                <a:chOff x="2598448" y="3569482"/>
                <a:chExt cx="9122635" cy="237744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259844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288505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17166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458275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744884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4031493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4318102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4604711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4" name="Rectangle 253"/>
                <p:cNvSpPr/>
                <p:nvPr/>
              </p:nvSpPr>
              <p:spPr>
                <a:xfrm>
                  <a:off x="4891320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517792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546453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575114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603775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6324365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6610974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6897583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7184192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3" name="Rectangle 262"/>
                <p:cNvSpPr/>
                <p:nvPr/>
              </p:nvSpPr>
              <p:spPr>
                <a:xfrm>
                  <a:off x="7470801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4" name="Rectangle 263"/>
                <p:cNvSpPr/>
                <p:nvPr/>
              </p:nvSpPr>
              <p:spPr>
                <a:xfrm>
                  <a:off x="7757410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5" name="Rectangle 264"/>
                <p:cNvSpPr/>
                <p:nvPr/>
              </p:nvSpPr>
              <p:spPr>
                <a:xfrm>
                  <a:off x="804401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833062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861723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890384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9190455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9477064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9763673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10050282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3" name="Rectangle 272"/>
                <p:cNvSpPr/>
                <p:nvPr/>
              </p:nvSpPr>
              <p:spPr>
                <a:xfrm>
                  <a:off x="10336891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4" name="Rectangle 273"/>
                <p:cNvSpPr/>
                <p:nvPr/>
              </p:nvSpPr>
              <p:spPr>
                <a:xfrm>
                  <a:off x="10623500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5" name="Rectangle 274"/>
                <p:cNvSpPr/>
                <p:nvPr/>
              </p:nvSpPr>
              <p:spPr>
                <a:xfrm>
                  <a:off x="1091010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6" name="Rectangle 275"/>
                <p:cNvSpPr/>
                <p:nvPr/>
              </p:nvSpPr>
              <p:spPr>
                <a:xfrm>
                  <a:off x="1119671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7" name="Rectangle 276"/>
                <p:cNvSpPr/>
                <p:nvPr/>
              </p:nvSpPr>
              <p:spPr>
                <a:xfrm>
                  <a:off x="1148333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278" name="Group 277"/>
              <p:cNvGrpSpPr/>
              <p:nvPr/>
            </p:nvGrpSpPr>
            <p:grpSpPr>
              <a:xfrm>
                <a:off x="2647490" y="5057854"/>
                <a:ext cx="9122635" cy="237744"/>
                <a:chOff x="2616598" y="3845277"/>
                <a:chExt cx="9122635" cy="237744"/>
              </a:xfrm>
            </p:grpSpPr>
            <p:sp>
              <p:nvSpPr>
                <p:cNvPr id="279" name="Rectangle 278"/>
                <p:cNvSpPr/>
                <p:nvPr/>
              </p:nvSpPr>
              <p:spPr>
                <a:xfrm>
                  <a:off x="2616598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0" name="Rectangle 279"/>
                <p:cNvSpPr/>
                <p:nvPr/>
              </p:nvSpPr>
              <p:spPr>
                <a:xfrm>
                  <a:off x="2903207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1" name="Rectangle 280"/>
                <p:cNvSpPr/>
                <p:nvPr/>
              </p:nvSpPr>
              <p:spPr>
                <a:xfrm>
                  <a:off x="3189816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2" name="Rectangle 281"/>
                <p:cNvSpPr/>
                <p:nvPr/>
              </p:nvSpPr>
              <p:spPr>
                <a:xfrm>
                  <a:off x="3476425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3" name="Rectangle 282"/>
                <p:cNvSpPr/>
                <p:nvPr/>
              </p:nvSpPr>
              <p:spPr>
                <a:xfrm>
                  <a:off x="3763034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4" name="Rectangle 283"/>
                <p:cNvSpPr/>
                <p:nvPr/>
              </p:nvSpPr>
              <p:spPr>
                <a:xfrm>
                  <a:off x="4049643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5" name="Rectangle 284"/>
                <p:cNvSpPr/>
                <p:nvPr/>
              </p:nvSpPr>
              <p:spPr>
                <a:xfrm>
                  <a:off x="4336252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6" name="Rectangle 285"/>
                <p:cNvSpPr/>
                <p:nvPr/>
              </p:nvSpPr>
              <p:spPr>
                <a:xfrm>
                  <a:off x="4622861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7" name="Rectangle 286"/>
                <p:cNvSpPr/>
                <p:nvPr/>
              </p:nvSpPr>
              <p:spPr>
                <a:xfrm>
                  <a:off x="4909470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5196079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5482688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5769297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6055906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6342515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6629124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4" name="Rectangle 293"/>
                <p:cNvSpPr/>
                <p:nvPr/>
              </p:nvSpPr>
              <p:spPr>
                <a:xfrm>
                  <a:off x="6915733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5" name="Rectangle 294"/>
                <p:cNvSpPr/>
                <p:nvPr/>
              </p:nvSpPr>
              <p:spPr>
                <a:xfrm>
                  <a:off x="7202342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6" name="Rectangle 295"/>
                <p:cNvSpPr/>
                <p:nvPr/>
              </p:nvSpPr>
              <p:spPr>
                <a:xfrm>
                  <a:off x="7488951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7" name="Rectangle 296"/>
                <p:cNvSpPr/>
                <p:nvPr/>
              </p:nvSpPr>
              <p:spPr>
                <a:xfrm>
                  <a:off x="7775560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8" name="Rectangle 297"/>
                <p:cNvSpPr/>
                <p:nvPr/>
              </p:nvSpPr>
              <p:spPr>
                <a:xfrm>
                  <a:off x="8062169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9" name="Rectangle 298"/>
                <p:cNvSpPr/>
                <p:nvPr/>
              </p:nvSpPr>
              <p:spPr>
                <a:xfrm>
                  <a:off x="8348778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0" name="Rectangle 299"/>
                <p:cNvSpPr/>
                <p:nvPr/>
              </p:nvSpPr>
              <p:spPr>
                <a:xfrm>
                  <a:off x="8635387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1" name="Rectangle 300"/>
                <p:cNvSpPr/>
                <p:nvPr/>
              </p:nvSpPr>
              <p:spPr>
                <a:xfrm>
                  <a:off x="8921996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2" name="Rectangle 301"/>
                <p:cNvSpPr/>
                <p:nvPr/>
              </p:nvSpPr>
              <p:spPr>
                <a:xfrm>
                  <a:off x="9208605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3" name="Rectangle 302"/>
                <p:cNvSpPr/>
                <p:nvPr/>
              </p:nvSpPr>
              <p:spPr>
                <a:xfrm>
                  <a:off x="9495214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4" name="Rectangle 303"/>
                <p:cNvSpPr/>
                <p:nvPr/>
              </p:nvSpPr>
              <p:spPr>
                <a:xfrm>
                  <a:off x="9781823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5" name="Rectangle 304"/>
                <p:cNvSpPr/>
                <p:nvPr/>
              </p:nvSpPr>
              <p:spPr>
                <a:xfrm>
                  <a:off x="10068432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10355041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10641650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8" name="Rectangle 307"/>
                <p:cNvSpPr/>
                <p:nvPr/>
              </p:nvSpPr>
              <p:spPr>
                <a:xfrm>
                  <a:off x="10928259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9" name="Rectangle 308"/>
                <p:cNvSpPr/>
                <p:nvPr/>
              </p:nvSpPr>
              <p:spPr>
                <a:xfrm>
                  <a:off x="11214868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0" name="Rectangle 309"/>
                <p:cNvSpPr/>
                <p:nvPr/>
              </p:nvSpPr>
              <p:spPr>
                <a:xfrm>
                  <a:off x="11501489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311" name="Group 310"/>
              <p:cNvGrpSpPr/>
              <p:nvPr/>
            </p:nvGrpSpPr>
            <p:grpSpPr>
              <a:xfrm>
                <a:off x="2647490" y="5352960"/>
                <a:ext cx="9122635" cy="237744"/>
                <a:chOff x="2598448" y="4179007"/>
                <a:chExt cx="9122635" cy="237744"/>
              </a:xfrm>
            </p:grpSpPr>
            <p:sp>
              <p:nvSpPr>
                <p:cNvPr id="312" name="Rectangle 311"/>
                <p:cNvSpPr/>
                <p:nvPr/>
              </p:nvSpPr>
              <p:spPr>
                <a:xfrm>
                  <a:off x="2598448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3" name="Rectangle 312"/>
                <p:cNvSpPr/>
                <p:nvPr/>
              </p:nvSpPr>
              <p:spPr>
                <a:xfrm>
                  <a:off x="2885057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4" name="Rectangle 313"/>
                <p:cNvSpPr/>
                <p:nvPr/>
              </p:nvSpPr>
              <p:spPr>
                <a:xfrm>
                  <a:off x="3171666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5" name="Rectangle 314"/>
                <p:cNvSpPr/>
                <p:nvPr/>
              </p:nvSpPr>
              <p:spPr>
                <a:xfrm>
                  <a:off x="3458275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6" name="Rectangle 315"/>
                <p:cNvSpPr/>
                <p:nvPr/>
              </p:nvSpPr>
              <p:spPr>
                <a:xfrm>
                  <a:off x="3744884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7" name="Rectangle 316"/>
                <p:cNvSpPr/>
                <p:nvPr/>
              </p:nvSpPr>
              <p:spPr>
                <a:xfrm>
                  <a:off x="4031493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8" name="Rectangle 317"/>
                <p:cNvSpPr/>
                <p:nvPr/>
              </p:nvSpPr>
              <p:spPr>
                <a:xfrm>
                  <a:off x="4318102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9" name="Rectangle 318"/>
                <p:cNvSpPr/>
                <p:nvPr/>
              </p:nvSpPr>
              <p:spPr>
                <a:xfrm>
                  <a:off x="4604711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0" name="Rectangle 319"/>
                <p:cNvSpPr/>
                <p:nvPr/>
              </p:nvSpPr>
              <p:spPr>
                <a:xfrm>
                  <a:off x="4891320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5177929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>
                  <a:off x="5464538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3" name="Rectangle 322"/>
                <p:cNvSpPr/>
                <p:nvPr/>
              </p:nvSpPr>
              <p:spPr>
                <a:xfrm>
                  <a:off x="5751147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4" name="Rectangle 323"/>
                <p:cNvSpPr/>
                <p:nvPr/>
              </p:nvSpPr>
              <p:spPr>
                <a:xfrm>
                  <a:off x="6037756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6324365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6" name="Rectangle 325"/>
                <p:cNvSpPr/>
                <p:nvPr/>
              </p:nvSpPr>
              <p:spPr>
                <a:xfrm>
                  <a:off x="6610974" y="417900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7" name="Rectangle 326"/>
                <p:cNvSpPr/>
                <p:nvPr/>
              </p:nvSpPr>
              <p:spPr>
                <a:xfrm>
                  <a:off x="6897583" y="417900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8" name="Rectangle 327"/>
                <p:cNvSpPr/>
                <p:nvPr/>
              </p:nvSpPr>
              <p:spPr>
                <a:xfrm>
                  <a:off x="7184192" y="417900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9" name="Rectangle 328"/>
                <p:cNvSpPr/>
                <p:nvPr/>
              </p:nvSpPr>
              <p:spPr>
                <a:xfrm>
                  <a:off x="7470801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0" name="Rectangle 329"/>
                <p:cNvSpPr/>
                <p:nvPr/>
              </p:nvSpPr>
              <p:spPr>
                <a:xfrm>
                  <a:off x="7757410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1" name="Rectangle 330"/>
                <p:cNvSpPr/>
                <p:nvPr/>
              </p:nvSpPr>
              <p:spPr>
                <a:xfrm>
                  <a:off x="8044019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2" name="Rectangle 331"/>
                <p:cNvSpPr/>
                <p:nvPr/>
              </p:nvSpPr>
              <p:spPr>
                <a:xfrm>
                  <a:off x="8330628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3" name="Rectangle 332"/>
                <p:cNvSpPr/>
                <p:nvPr/>
              </p:nvSpPr>
              <p:spPr>
                <a:xfrm>
                  <a:off x="8617237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8903846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5" name="Rectangle 334"/>
                <p:cNvSpPr/>
                <p:nvPr/>
              </p:nvSpPr>
              <p:spPr>
                <a:xfrm>
                  <a:off x="9190455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6" name="Rectangle 335"/>
                <p:cNvSpPr/>
                <p:nvPr/>
              </p:nvSpPr>
              <p:spPr>
                <a:xfrm>
                  <a:off x="9477064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7" name="Rectangle 336"/>
                <p:cNvSpPr/>
                <p:nvPr/>
              </p:nvSpPr>
              <p:spPr>
                <a:xfrm>
                  <a:off x="9763673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8" name="Rectangle 337"/>
                <p:cNvSpPr/>
                <p:nvPr/>
              </p:nvSpPr>
              <p:spPr>
                <a:xfrm>
                  <a:off x="10050282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9" name="Rectangle 338"/>
                <p:cNvSpPr/>
                <p:nvPr/>
              </p:nvSpPr>
              <p:spPr>
                <a:xfrm>
                  <a:off x="10336891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10623500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10910109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2" name="Rectangle 341"/>
                <p:cNvSpPr/>
                <p:nvPr/>
              </p:nvSpPr>
              <p:spPr>
                <a:xfrm>
                  <a:off x="11196718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3" name="Rectangle 342"/>
                <p:cNvSpPr/>
                <p:nvPr/>
              </p:nvSpPr>
              <p:spPr>
                <a:xfrm>
                  <a:off x="11483339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344" name="Group 343"/>
              <p:cNvGrpSpPr/>
              <p:nvPr/>
            </p:nvGrpSpPr>
            <p:grpSpPr>
              <a:xfrm>
                <a:off x="2647490" y="5641593"/>
                <a:ext cx="9122635" cy="237744"/>
                <a:chOff x="2598448" y="3293687"/>
                <a:chExt cx="9122635" cy="237744"/>
              </a:xfrm>
            </p:grpSpPr>
            <p:sp>
              <p:nvSpPr>
                <p:cNvPr id="345" name="Rectangle 344"/>
                <p:cNvSpPr/>
                <p:nvPr/>
              </p:nvSpPr>
              <p:spPr>
                <a:xfrm>
                  <a:off x="259844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6" name="Rectangle 345"/>
                <p:cNvSpPr/>
                <p:nvPr/>
              </p:nvSpPr>
              <p:spPr>
                <a:xfrm>
                  <a:off x="2885057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7" name="Rectangle 346"/>
                <p:cNvSpPr/>
                <p:nvPr/>
              </p:nvSpPr>
              <p:spPr>
                <a:xfrm>
                  <a:off x="3171666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8" name="Rectangle 347"/>
                <p:cNvSpPr/>
                <p:nvPr/>
              </p:nvSpPr>
              <p:spPr>
                <a:xfrm>
                  <a:off x="345827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9" name="Rectangle 348"/>
                <p:cNvSpPr/>
                <p:nvPr/>
              </p:nvSpPr>
              <p:spPr>
                <a:xfrm>
                  <a:off x="374488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0" name="Rectangle 349"/>
                <p:cNvSpPr/>
                <p:nvPr/>
              </p:nvSpPr>
              <p:spPr>
                <a:xfrm>
                  <a:off x="403149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1" name="Rectangle 350"/>
                <p:cNvSpPr/>
                <p:nvPr/>
              </p:nvSpPr>
              <p:spPr>
                <a:xfrm>
                  <a:off x="431810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2" name="Rectangle 351"/>
                <p:cNvSpPr/>
                <p:nvPr/>
              </p:nvSpPr>
              <p:spPr>
                <a:xfrm>
                  <a:off x="4604711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3" name="Rectangle 352"/>
                <p:cNvSpPr/>
                <p:nvPr/>
              </p:nvSpPr>
              <p:spPr>
                <a:xfrm>
                  <a:off x="4891320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4" name="Rectangle 353"/>
                <p:cNvSpPr/>
                <p:nvPr/>
              </p:nvSpPr>
              <p:spPr>
                <a:xfrm>
                  <a:off x="517792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5" name="Rectangle 354"/>
                <p:cNvSpPr/>
                <p:nvPr/>
              </p:nvSpPr>
              <p:spPr>
                <a:xfrm>
                  <a:off x="546453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6" name="Rectangle 355"/>
                <p:cNvSpPr/>
                <p:nvPr/>
              </p:nvSpPr>
              <p:spPr>
                <a:xfrm>
                  <a:off x="5751147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7" name="Rectangle 356"/>
                <p:cNvSpPr/>
                <p:nvPr/>
              </p:nvSpPr>
              <p:spPr>
                <a:xfrm>
                  <a:off x="6037756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8" name="Rectangle 357"/>
                <p:cNvSpPr/>
                <p:nvPr/>
              </p:nvSpPr>
              <p:spPr>
                <a:xfrm>
                  <a:off x="632436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9" name="Rectangle 358"/>
                <p:cNvSpPr/>
                <p:nvPr/>
              </p:nvSpPr>
              <p:spPr>
                <a:xfrm>
                  <a:off x="661097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0" name="Rectangle 359"/>
                <p:cNvSpPr/>
                <p:nvPr/>
              </p:nvSpPr>
              <p:spPr>
                <a:xfrm>
                  <a:off x="689758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1" name="Rectangle 360"/>
                <p:cNvSpPr/>
                <p:nvPr/>
              </p:nvSpPr>
              <p:spPr>
                <a:xfrm>
                  <a:off x="718419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2" name="Rectangle 361"/>
                <p:cNvSpPr/>
                <p:nvPr/>
              </p:nvSpPr>
              <p:spPr>
                <a:xfrm>
                  <a:off x="7470801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3" name="Rectangle 362"/>
                <p:cNvSpPr/>
                <p:nvPr/>
              </p:nvSpPr>
              <p:spPr>
                <a:xfrm>
                  <a:off x="7757410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4" name="Rectangle 363"/>
                <p:cNvSpPr/>
                <p:nvPr/>
              </p:nvSpPr>
              <p:spPr>
                <a:xfrm>
                  <a:off x="804401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833062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8617237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7" name="Rectangle 366"/>
                <p:cNvSpPr/>
                <p:nvPr/>
              </p:nvSpPr>
              <p:spPr>
                <a:xfrm>
                  <a:off x="8903846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8" name="Rectangle 367"/>
                <p:cNvSpPr/>
                <p:nvPr/>
              </p:nvSpPr>
              <p:spPr>
                <a:xfrm>
                  <a:off x="919045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9" name="Rectangle 368"/>
                <p:cNvSpPr/>
                <p:nvPr/>
              </p:nvSpPr>
              <p:spPr>
                <a:xfrm>
                  <a:off x="947706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70" name="Rectangle 369"/>
                <p:cNvSpPr/>
                <p:nvPr/>
              </p:nvSpPr>
              <p:spPr>
                <a:xfrm>
                  <a:off x="976367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71" name="Rectangle 370"/>
                <p:cNvSpPr/>
                <p:nvPr/>
              </p:nvSpPr>
              <p:spPr>
                <a:xfrm>
                  <a:off x="1005028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72" name="Rectangle 371"/>
                <p:cNvSpPr/>
                <p:nvPr/>
              </p:nvSpPr>
              <p:spPr>
                <a:xfrm>
                  <a:off x="10336891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73" name="Rectangle 372"/>
                <p:cNvSpPr/>
                <p:nvPr/>
              </p:nvSpPr>
              <p:spPr>
                <a:xfrm>
                  <a:off x="10623500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74" name="Rectangle 373"/>
                <p:cNvSpPr/>
                <p:nvPr/>
              </p:nvSpPr>
              <p:spPr>
                <a:xfrm>
                  <a:off x="1091010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75" name="Rectangle 374"/>
                <p:cNvSpPr/>
                <p:nvPr/>
              </p:nvSpPr>
              <p:spPr>
                <a:xfrm>
                  <a:off x="1119671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76" name="Rectangle 375"/>
                <p:cNvSpPr/>
                <p:nvPr/>
              </p:nvSpPr>
              <p:spPr>
                <a:xfrm>
                  <a:off x="1148333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377" name="Group 376"/>
              <p:cNvGrpSpPr/>
              <p:nvPr/>
            </p:nvGrpSpPr>
            <p:grpSpPr>
              <a:xfrm>
                <a:off x="2647490" y="5936700"/>
                <a:ext cx="9122635" cy="237744"/>
                <a:chOff x="2598448" y="3569482"/>
                <a:chExt cx="9122635" cy="237744"/>
              </a:xfrm>
            </p:grpSpPr>
            <p:sp>
              <p:nvSpPr>
                <p:cNvPr id="378" name="Rectangle 377"/>
                <p:cNvSpPr/>
                <p:nvPr/>
              </p:nvSpPr>
              <p:spPr>
                <a:xfrm>
                  <a:off x="259844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79" name="Rectangle 378"/>
                <p:cNvSpPr/>
                <p:nvPr/>
              </p:nvSpPr>
              <p:spPr>
                <a:xfrm>
                  <a:off x="288505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80" name="Rectangle 379"/>
                <p:cNvSpPr/>
                <p:nvPr/>
              </p:nvSpPr>
              <p:spPr>
                <a:xfrm>
                  <a:off x="317166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81" name="Rectangle 380"/>
                <p:cNvSpPr/>
                <p:nvPr/>
              </p:nvSpPr>
              <p:spPr>
                <a:xfrm>
                  <a:off x="3458275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82" name="Rectangle 381"/>
                <p:cNvSpPr/>
                <p:nvPr/>
              </p:nvSpPr>
              <p:spPr>
                <a:xfrm>
                  <a:off x="3744884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83" name="Rectangle 382"/>
                <p:cNvSpPr/>
                <p:nvPr/>
              </p:nvSpPr>
              <p:spPr>
                <a:xfrm>
                  <a:off x="4031493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84" name="Rectangle 383"/>
                <p:cNvSpPr/>
                <p:nvPr/>
              </p:nvSpPr>
              <p:spPr>
                <a:xfrm>
                  <a:off x="4318102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85" name="Rectangle 384"/>
                <p:cNvSpPr/>
                <p:nvPr/>
              </p:nvSpPr>
              <p:spPr>
                <a:xfrm>
                  <a:off x="4604711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86" name="Rectangle 385"/>
                <p:cNvSpPr/>
                <p:nvPr/>
              </p:nvSpPr>
              <p:spPr>
                <a:xfrm>
                  <a:off x="4891320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87" name="Rectangle 386"/>
                <p:cNvSpPr/>
                <p:nvPr/>
              </p:nvSpPr>
              <p:spPr>
                <a:xfrm>
                  <a:off x="517792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88" name="Rectangle 387"/>
                <p:cNvSpPr/>
                <p:nvPr/>
              </p:nvSpPr>
              <p:spPr>
                <a:xfrm>
                  <a:off x="546453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89" name="Rectangle 388"/>
                <p:cNvSpPr/>
                <p:nvPr/>
              </p:nvSpPr>
              <p:spPr>
                <a:xfrm>
                  <a:off x="575114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90" name="Rectangle 389"/>
                <p:cNvSpPr/>
                <p:nvPr/>
              </p:nvSpPr>
              <p:spPr>
                <a:xfrm>
                  <a:off x="603775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91" name="Rectangle 390"/>
                <p:cNvSpPr/>
                <p:nvPr/>
              </p:nvSpPr>
              <p:spPr>
                <a:xfrm>
                  <a:off x="6324365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92" name="Rectangle 391"/>
                <p:cNvSpPr/>
                <p:nvPr/>
              </p:nvSpPr>
              <p:spPr>
                <a:xfrm>
                  <a:off x="6610974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93" name="Rectangle 392"/>
                <p:cNvSpPr/>
                <p:nvPr/>
              </p:nvSpPr>
              <p:spPr>
                <a:xfrm>
                  <a:off x="6897583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94" name="Rectangle 393"/>
                <p:cNvSpPr/>
                <p:nvPr/>
              </p:nvSpPr>
              <p:spPr>
                <a:xfrm>
                  <a:off x="7184192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95" name="Rectangle 394"/>
                <p:cNvSpPr/>
                <p:nvPr/>
              </p:nvSpPr>
              <p:spPr>
                <a:xfrm>
                  <a:off x="7470801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96" name="Rectangle 395"/>
                <p:cNvSpPr/>
                <p:nvPr/>
              </p:nvSpPr>
              <p:spPr>
                <a:xfrm>
                  <a:off x="7757410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97" name="Rectangle 396"/>
                <p:cNvSpPr/>
                <p:nvPr/>
              </p:nvSpPr>
              <p:spPr>
                <a:xfrm>
                  <a:off x="804401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98" name="Rectangle 397"/>
                <p:cNvSpPr/>
                <p:nvPr/>
              </p:nvSpPr>
              <p:spPr>
                <a:xfrm>
                  <a:off x="833062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99" name="Rectangle 398"/>
                <p:cNvSpPr/>
                <p:nvPr/>
              </p:nvSpPr>
              <p:spPr>
                <a:xfrm>
                  <a:off x="861723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400" name="Rectangle 399"/>
                <p:cNvSpPr/>
                <p:nvPr/>
              </p:nvSpPr>
              <p:spPr>
                <a:xfrm>
                  <a:off x="890384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401" name="Rectangle 400"/>
                <p:cNvSpPr/>
                <p:nvPr/>
              </p:nvSpPr>
              <p:spPr>
                <a:xfrm>
                  <a:off x="9190455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402" name="Rectangle 401"/>
                <p:cNvSpPr/>
                <p:nvPr/>
              </p:nvSpPr>
              <p:spPr>
                <a:xfrm>
                  <a:off x="9477064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403" name="Rectangle 402"/>
                <p:cNvSpPr/>
                <p:nvPr/>
              </p:nvSpPr>
              <p:spPr>
                <a:xfrm>
                  <a:off x="9763673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404" name="Rectangle 403"/>
                <p:cNvSpPr/>
                <p:nvPr/>
              </p:nvSpPr>
              <p:spPr>
                <a:xfrm>
                  <a:off x="10050282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405" name="Rectangle 404"/>
                <p:cNvSpPr/>
                <p:nvPr/>
              </p:nvSpPr>
              <p:spPr>
                <a:xfrm>
                  <a:off x="10336891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406" name="Rectangle 405"/>
                <p:cNvSpPr/>
                <p:nvPr/>
              </p:nvSpPr>
              <p:spPr>
                <a:xfrm>
                  <a:off x="10623500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407" name="Rectangle 406"/>
                <p:cNvSpPr/>
                <p:nvPr/>
              </p:nvSpPr>
              <p:spPr>
                <a:xfrm>
                  <a:off x="1091010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408" name="Rectangle 407"/>
                <p:cNvSpPr/>
                <p:nvPr/>
              </p:nvSpPr>
              <p:spPr>
                <a:xfrm>
                  <a:off x="1119671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409" name="Rectangle 408"/>
                <p:cNvSpPr/>
                <p:nvPr/>
              </p:nvSpPr>
              <p:spPr>
                <a:xfrm>
                  <a:off x="1148333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sp>
            <p:nvSpPr>
              <p:cNvPr id="476" name="Rectangle 475"/>
              <p:cNvSpPr/>
              <p:nvPr/>
            </p:nvSpPr>
            <p:spPr>
              <a:xfrm>
                <a:off x="5245265" y="6437376"/>
                <a:ext cx="3963661" cy="1188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</p:grpSp>
        <p:sp>
          <p:nvSpPr>
            <p:cNvPr id="477" name="Rectangle 476"/>
            <p:cNvSpPr/>
            <p:nvPr/>
          </p:nvSpPr>
          <p:spPr>
            <a:xfrm>
              <a:off x="9817937" y="2516689"/>
              <a:ext cx="856139" cy="32287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BA" sz="1200" dirty="0" smtClean="0"/>
                <a:t>Potvrdi</a:t>
              </a:r>
              <a:endParaRPr lang="sr-Latn-BA" sz="1200" dirty="0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0819224" y="2524955"/>
              <a:ext cx="952423" cy="32287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BA" sz="1200" dirty="0" smtClean="0"/>
                <a:t>Odustani</a:t>
              </a:r>
              <a:endParaRPr lang="sr-Latn-BA" sz="1200" dirty="0"/>
            </a:p>
          </p:txBody>
        </p:sp>
        <p:sp>
          <p:nvSpPr>
            <p:cNvPr id="480" name="TextBox 479"/>
            <p:cNvSpPr txBox="1"/>
            <p:nvPr/>
          </p:nvSpPr>
          <p:spPr>
            <a:xfrm>
              <a:off x="2486025" y="2882486"/>
              <a:ext cx="258317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/>
                <a:t>Broj karata: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507317" y="2879867"/>
              <a:ext cx="741743" cy="264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grpSp>
          <p:nvGrpSpPr>
            <p:cNvPr id="486" name="Group 485"/>
            <p:cNvGrpSpPr/>
            <p:nvPr/>
          </p:nvGrpSpPr>
          <p:grpSpPr>
            <a:xfrm>
              <a:off x="3927670" y="2879869"/>
              <a:ext cx="321390" cy="264540"/>
              <a:chOff x="4273243" y="2879869"/>
              <a:chExt cx="321390" cy="264540"/>
            </a:xfrm>
          </p:grpSpPr>
          <p:sp>
            <p:nvSpPr>
              <p:cNvPr id="482" name="Rectangle 481"/>
              <p:cNvSpPr/>
              <p:nvPr/>
            </p:nvSpPr>
            <p:spPr>
              <a:xfrm>
                <a:off x="4273243" y="2879869"/>
                <a:ext cx="321390" cy="26454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sp>
            <p:nvSpPr>
              <p:cNvPr id="483" name="Down Arrow 482"/>
              <p:cNvSpPr/>
              <p:nvPr/>
            </p:nvSpPr>
            <p:spPr>
              <a:xfrm>
                <a:off x="4395064" y="2975944"/>
                <a:ext cx="77712" cy="79655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</p:grpSp>
        <p:sp>
          <p:nvSpPr>
            <p:cNvPr id="484" name="TextBox 483"/>
            <p:cNvSpPr txBox="1"/>
            <p:nvPr/>
          </p:nvSpPr>
          <p:spPr>
            <a:xfrm>
              <a:off x="3531973" y="2879869"/>
              <a:ext cx="395336" cy="284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BA" sz="1200" dirty="0" smtClean="0"/>
                <a:t>3</a:t>
              </a:r>
              <a:endParaRPr lang="sr-Latn-BA" sz="1200" dirty="0"/>
            </a:p>
          </p:txBody>
        </p:sp>
      </p:grpSp>
      <p:sp>
        <p:nvSpPr>
          <p:cNvPr id="453" name="TextBox 452"/>
          <p:cNvSpPr txBox="1"/>
          <p:nvPr/>
        </p:nvSpPr>
        <p:spPr>
          <a:xfrm>
            <a:off x="6347802" y="2521055"/>
            <a:ext cx="1410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Na</a:t>
            </a:r>
            <a:r>
              <a:rPr lang="sr-Latn-BA" sz="1200" dirty="0" smtClean="0"/>
              <a:t>čin plaćanja: </a:t>
            </a:r>
            <a:endParaRPr lang="sr-Latn-BA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7677150" y="2527284"/>
            <a:ext cx="1005557" cy="2645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455" name="TextBox 454"/>
          <p:cNvSpPr txBox="1"/>
          <p:nvPr/>
        </p:nvSpPr>
        <p:spPr>
          <a:xfrm>
            <a:off x="7612334" y="2517414"/>
            <a:ext cx="723966" cy="284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sz="1200" dirty="0" smtClean="0"/>
              <a:t>Novac</a:t>
            </a:r>
            <a:endParaRPr lang="sr-Latn-BA" sz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8361317" y="2527284"/>
            <a:ext cx="321390" cy="264540"/>
            <a:chOff x="8361317" y="2506740"/>
            <a:chExt cx="321390" cy="264540"/>
          </a:xfrm>
        </p:grpSpPr>
        <p:sp>
          <p:nvSpPr>
            <p:cNvPr id="454" name="Rectangle 453"/>
            <p:cNvSpPr/>
            <p:nvPr/>
          </p:nvSpPr>
          <p:spPr>
            <a:xfrm>
              <a:off x="8361317" y="2506740"/>
              <a:ext cx="321390" cy="2645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56" name="Down Arrow 455"/>
            <p:cNvSpPr/>
            <p:nvPr/>
          </p:nvSpPr>
          <p:spPr>
            <a:xfrm>
              <a:off x="8483156" y="2599183"/>
              <a:ext cx="77712" cy="79655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</p:grpSp>
    </p:spTree>
    <p:extLst>
      <p:ext uri="{BB962C8B-B14F-4D97-AF65-F5344CB8AC3E}">
        <p14:creationId xmlns:p14="http://schemas.microsoft.com/office/powerpoint/2010/main" val="1917907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5615" y="0"/>
            <a:ext cx="996638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2225615" cy="6858000"/>
            <a:chOff x="0" y="0"/>
            <a:chExt cx="2225615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22561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1706" y="172528"/>
              <a:ext cx="1242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Ticketeer</a:t>
              </a:r>
              <a:endParaRPr lang="sr-Latn-BA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36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r-Latn-BA" sz="1400" dirty="0" smtClean="0"/>
                <a:t>Rezervacije</a:t>
              </a:r>
              <a:endParaRPr lang="sr-Latn-BA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82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Po</a:t>
              </a:r>
              <a:r>
                <a:rPr lang="sr-Latn-BA" sz="1400" dirty="0" smtClean="0"/>
                <a:t>četna</a:t>
              </a:r>
              <a:endParaRPr lang="sr-Latn-BA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190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r-Latn-BA" sz="1400" dirty="0" smtClean="0"/>
                <a:t>Događaji</a:t>
              </a:r>
              <a:endParaRPr lang="sr-Latn-BA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244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r-Latn-BA" sz="1400" dirty="0" smtClean="0"/>
                <a:t>Repertoari</a:t>
              </a:r>
              <a:endParaRPr lang="sr-Latn-BA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298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25615" y="1"/>
            <a:ext cx="9966385" cy="828674"/>
            <a:chOff x="2225615" y="1"/>
            <a:chExt cx="9966385" cy="828674"/>
          </a:xfrm>
        </p:grpSpPr>
        <p:sp>
          <p:nvSpPr>
            <p:cNvPr id="12" name="Rectangle 11"/>
            <p:cNvSpPr/>
            <p:nvPr/>
          </p:nvSpPr>
          <p:spPr>
            <a:xfrm>
              <a:off x="2225615" y="1"/>
              <a:ext cx="9966385" cy="828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486025" y="283620"/>
              <a:ext cx="2867025" cy="276225"/>
              <a:chOff x="2486025" y="283620"/>
              <a:chExt cx="2867025" cy="27622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486025" y="283620"/>
                <a:ext cx="2352675" cy="276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bg1">
                        <a:lumMod val="75000"/>
                      </a:schemeClr>
                    </a:solidFill>
                  </a:rPr>
                  <a:t>Search</a:t>
                </a:r>
                <a:endParaRPr lang="sr-Latn-BA" sz="11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4972050" y="283620"/>
                <a:ext cx="381000" cy="276225"/>
                <a:chOff x="4972050" y="283620"/>
                <a:chExt cx="381000" cy="276225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4972050" y="283620"/>
                  <a:ext cx="381000" cy="276225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069197" y="357194"/>
                  <a:ext cx="95178" cy="95178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172803" y="451193"/>
                  <a:ext cx="64770" cy="44113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9733816" y="259012"/>
              <a:ext cx="20222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Profil</a:t>
              </a:r>
              <a:r>
                <a:rPr lang="en-US" sz="1200" dirty="0" smtClean="0"/>
                <a:t>   </a:t>
              </a:r>
              <a:r>
                <a:rPr lang="en-US" sz="1200" dirty="0" err="1" smtClean="0"/>
                <a:t>Teme</a:t>
              </a:r>
              <a:r>
                <a:rPr lang="en-US" sz="1200" dirty="0" smtClean="0"/>
                <a:t>   Log out</a:t>
              </a:r>
              <a:endParaRPr lang="sr-Latn-BA" sz="12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1604381" y="273661"/>
              <a:ext cx="281353" cy="281353"/>
            </a:xfrm>
            <a:prstGeom prst="ellipse">
              <a:avLst/>
            </a:prstGeom>
            <a:blipFill dpi="0" rotWithShape="1">
              <a:blip r:embed="rId2"/>
              <a:srcRect/>
              <a:stretch>
                <a:fillRect l="-25000" r="-25000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24464" y="828675"/>
            <a:ext cx="9969121" cy="6029326"/>
            <a:chOff x="2223791" y="828675"/>
            <a:chExt cx="9969121" cy="6029326"/>
          </a:xfrm>
        </p:grpSpPr>
        <p:sp>
          <p:nvSpPr>
            <p:cNvPr id="22" name="Rectangle 21"/>
            <p:cNvSpPr/>
            <p:nvPr/>
          </p:nvSpPr>
          <p:spPr>
            <a:xfrm>
              <a:off x="2225615" y="828675"/>
              <a:ext cx="9966385" cy="6029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24703" y="828675"/>
              <a:ext cx="9968209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86025" y="1133856"/>
              <a:ext cx="1473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Rezervacij</a:t>
              </a:r>
              <a:r>
                <a:rPr lang="sr-Latn-BA" dirty="0"/>
                <a:t>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86025" y="1452015"/>
              <a:ext cx="18424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050" dirty="0" smtClean="0"/>
                <a:t>Kreiranje rezervacije</a:t>
              </a:r>
              <a:endParaRPr lang="sr-Latn-BA" sz="105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23791" y="6767413"/>
              <a:ext cx="9968209" cy="90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86025" y="2190771"/>
              <a:ext cx="25831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/>
                <a:t>Naziv događaja: Događaj 3</a:t>
              </a:r>
              <a:endParaRPr lang="sr-Latn-BA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86025" y="2536990"/>
              <a:ext cx="258317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/>
                <a:t>Datum: </a:t>
              </a:r>
              <a:r>
                <a:rPr lang="sr-Latn-BA" sz="1200" dirty="0" smtClean="0">
                  <a:solidFill>
                    <a:schemeClr val="bg1">
                      <a:lumMod val="50000"/>
                    </a:schemeClr>
                  </a:solidFill>
                </a:rPr>
                <a:t>14/03/2019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69316" y="2536991"/>
              <a:ext cx="258317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/>
                <a:t>Termin: 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4" name="Down Arrow 373"/>
            <p:cNvSpPr/>
            <p:nvPr/>
          </p:nvSpPr>
          <p:spPr>
            <a:xfrm>
              <a:off x="5842854" y="2633065"/>
              <a:ext cx="77712" cy="79655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72050" y="2536990"/>
              <a:ext cx="723966" cy="284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BA" sz="1200" dirty="0" smtClean="0"/>
                <a:t>18:30</a:t>
              </a:r>
              <a:endParaRPr lang="sr-Latn-BA" sz="1200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647490" y="3374711"/>
              <a:ext cx="9122635" cy="3262562"/>
              <a:chOff x="2647490" y="3293687"/>
              <a:chExt cx="9122635" cy="326256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2647490" y="3293687"/>
                <a:ext cx="9122635" cy="237744"/>
                <a:chOff x="2598448" y="3293687"/>
                <a:chExt cx="9122635" cy="237744"/>
              </a:xfrm>
            </p:grpSpPr>
            <p:sp>
              <p:nvSpPr>
                <p:cNvPr id="341" name="Rectangle 340"/>
                <p:cNvSpPr/>
                <p:nvPr/>
              </p:nvSpPr>
              <p:spPr>
                <a:xfrm>
                  <a:off x="259844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2" name="Rectangle 341"/>
                <p:cNvSpPr/>
                <p:nvPr/>
              </p:nvSpPr>
              <p:spPr>
                <a:xfrm>
                  <a:off x="2885057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3" name="Rectangle 342"/>
                <p:cNvSpPr/>
                <p:nvPr/>
              </p:nvSpPr>
              <p:spPr>
                <a:xfrm>
                  <a:off x="3171666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4" name="Rectangle 343"/>
                <p:cNvSpPr/>
                <p:nvPr/>
              </p:nvSpPr>
              <p:spPr>
                <a:xfrm>
                  <a:off x="345827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5" name="Rectangle 344"/>
                <p:cNvSpPr/>
                <p:nvPr/>
              </p:nvSpPr>
              <p:spPr>
                <a:xfrm>
                  <a:off x="374488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6" name="Rectangle 345"/>
                <p:cNvSpPr/>
                <p:nvPr/>
              </p:nvSpPr>
              <p:spPr>
                <a:xfrm>
                  <a:off x="403149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7" name="Rectangle 346"/>
                <p:cNvSpPr/>
                <p:nvPr/>
              </p:nvSpPr>
              <p:spPr>
                <a:xfrm>
                  <a:off x="431810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8" name="Rectangle 347"/>
                <p:cNvSpPr/>
                <p:nvPr/>
              </p:nvSpPr>
              <p:spPr>
                <a:xfrm>
                  <a:off x="4604711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9" name="Rectangle 348"/>
                <p:cNvSpPr/>
                <p:nvPr/>
              </p:nvSpPr>
              <p:spPr>
                <a:xfrm>
                  <a:off x="4891320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0" name="Rectangle 349"/>
                <p:cNvSpPr/>
                <p:nvPr/>
              </p:nvSpPr>
              <p:spPr>
                <a:xfrm>
                  <a:off x="517792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1" name="Rectangle 350"/>
                <p:cNvSpPr/>
                <p:nvPr/>
              </p:nvSpPr>
              <p:spPr>
                <a:xfrm>
                  <a:off x="546453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2" name="Rectangle 351"/>
                <p:cNvSpPr/>
                <p:nvPr/>
              </p:nvSpPr>
              <p:spPr>
                <a:xfrm>
                  <a:off x="5751147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3" name="Rectangle 352"/>
                <p:cNvSpPr/>
                <p:nvPr/>
              </p:nvSpPr>
              <p:spPr>
                <a:xfrm>
                  <a:off x="6037756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4" name="Rectangle 353"/>
                <p:cNvSpPr/>
                <p:nvPr/>
              </p:nvSpPr>
              <p:spPr>
                <a:xfrm>
                  <a:off x="632436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5" name="Rectangle 354"/>
                <p:cNvSpPr/>
                <p:nvPr/>
              </p:nvSpPr>
              <p:spPr>
                <a:xfrm>
                  <a:off x="661097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6" name="Rectangle 355"/>
                <p:cNvSpPr/>
                <p:nvPr/>
              </p:nvSpPr>
              <p:spPr>
                <a:xfrm>
                  <a:off x="689758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7" name="Rectangle 356"/>
                <p:cNvSpPr/>
                <p:nvPr/>
              </p:nvSpPr>
              <p:spPr>
                <a:xfrm>
                  <a:off x="718419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8" name="Rectangle 357"/>
                <p:cNvSpPr/>
                <p:nvPr/>
              </p:nvSpPr>
              <p:spPr>
                <a:xfrm>
                  <a:off x="7470801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9" name="Rectangle 358"/>
                <p:cNvSpPr/>
                <p:nvPr/>
              </p:nvSpPr>
              <p:spPr>
                <a:xfrm>
                  <a:off x="7757410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0" name="Rectangle 359"/>
                <p:cNvSpPr/>
                <p:nvPr/>
              </p:nvSpPr>
              <p:spPr>
                <a:xfrm>
                  <a:off x="804401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1" name="Rectangle 360"/>
                <p:cNvSpPr/>
                <p:nvPr/>
              </p:nvSpPr>
              <p:spPr>
                <a:xfrm>
                  <a:off x="833062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2" name="Rectangle 361"/>
                <p:cNvSpPr/>
                <p:nvPr/>
              </p:nvSpPr>
              <p:spPr>
                <a:xfrm>
                  <a:off x="8617237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3" name="Rectangle 362"/>
                <p:cNvSpPr/>
                <p:nvPr/>
              </p:nvSpPr>
              <p:spPr>
                <a:xfrm>
                  <a:off x="8903846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4" name="Rectangle 363"/>
                <p:cNvSpPr/>
                <p:nvPr/>
              </p:nvSpPr>
              <p:spPr>
                <a:xfrm>
                  <a:off x="919045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947706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976367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7" name="Rectangle 366"/>
                <p:cNvSpPr/>
                <p:nvPr/>
              </p:nvSpPr>
              <p:spPr>
                <a:xfrm>
                  <a:off x="1005028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8" name="Rectangle 367"/>
                <p:cNvSpPr/>
                <p:nvPr/>
              </p:nvSpPr>
              <p:spPr>
                <a:xfrm>
                  <a:off x="10336891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9" name="Rectangle 368"/>
                <p:cNvSpPr/>
                <p:nvPr/>
              </p:nvSpPr>
              <p:spPr>
                <a:xfrm>
                  <a:off x="10623500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70" name="Rectangle 369"/>
                <p:cNvSpPr/>
                <p:nvPr/>
              </p:nvSpPr>
              <p:spPr>
                <a:xfrm>
                  <a:off x="1091010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71" name="Rectangle 370"/>
                <p:cNvSpPr/>
                <p:nvPr/>
              </p:nvSpPr>
              <p:spPr>
                <a:xfrm>
                  <a:off x="1119671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72" name="Rectangle 371"/>
                <p:cNvSpPr/>
                <p:nvPr/>
              </p:nvSpPr>
              <p:spPr>
                <a:xfrm>
                  <a:off x="1148333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2647490" y="3588794"/>
                <a:ext cx="9122635" cy="237744"/>
                <a:chOff x="2598448" y="3569482"/>
                <a:chExt cx="9122635" cy="237744"/>
              </a:xfrm>
            </p:grpSpPr>
            <p:sp>
              <p:nvSpPr>
                <p:cNvPr id="309" name="Rectangle 308"/>
                <p:cNvSpPr/>
                <p:nvPr/>
              </p:nvSpPr>
              <p:spPr>
                <a:xfrm>
                  <a:off x="259844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0" name="Rectangle 309"/>
                <p:cNvSpPr/>
                <p:nvPr/>
              </p:nvSpPr>
              <p:spPr>
                <a:xfrm>
                  <a:off x="288505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1" name="Rectangle 310"/>
                <p:cNvSpPr/>
                <p:nvPr/>
              </p:nvSpPr>
              <p:spPr>
                <a:xfrm>
                  <a:off x="317166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2" name="Rectangle 311"/>
                <p:cNvSpPr/>
                <p:nvPr/>
              </p:nvSpPr>
              <p:spPr>
                <a:xfrm>
                  <a:off x="3458275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3" name="Rectangle 312"/>
                <p:cNvSpPr/>
                <p:nvPr/>
              </p:nvSpPr>
              <p:spPr>
                <a:xfrm>
                  <a:off x="3744884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4" name="Rectangle 313"/>
                <p:cNvSpPr/>
                <p:nvPr/>
              </p:nvSpPr>
              <p:spPr>
                <a:xfrm>
                  <a:off x="4031493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5" name="Rectangle 314"/>
                <p:cNvSpPr/>
                <p:nvPr/>
              </p:nvSpPr>
              <p:spPr>
                <a:xfrm>
                  <a:off x="4318102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6" name="Rectangle 315"/>
                <p:cNvSpPr/>
                <p:nvPr/>
              </p:nvSpPr>
              <p:spPr>
                <a:xfrm>
                  <a:off x="4604711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7" name="Rectangle 316"/>
                <p:cNvSpPr/>
                <p:nvPr/>
              </p:nvSpPr>
              <p:spPr>
                <a:xfrm>
                  <a:off x="4891320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8" name="Rectangle 317"/>
                <p:cNvSpPr/>
                <p:nvPr/>
              </p:nvSpPr>
              <p:spPr>
                <a:xfrm>
                  <a:off x="517792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9" name="Rectangle 318"/>
                <p:cNvSpPr/>
                <p:nvPr/>
              </p:nvSpPr>
              <p:spPr>
                <a:xfrm>
                  <a:off x="546453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0" name="Rectangle 319"/>
                <p:cNvSpPr/>
                <p:nvPr/>
              </p:nvSpPr>
              <p:spPr>
                <a:xfrm>
                  <a:off x="575114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603775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>
                  <a:off x="6324365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3" name="Rectangle 322"/>
                <p:cNvSpPr/>
                <p:nvPr/>
              </p:nvSpPr>
              <p:spPr>
                <a:xfrm>
                  <a:off x="6610974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4" name="Rectangle 323"/>
                <p:cNvSpPr/>
                <p:nvPr/>
              </p:nvSpPr>
              <p:spPr>
                <a:xfrm>
                  <a:off x="6897583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7184192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6" name="Rectangle 325"/>
                <p:cNvSpPr/>
                <p:nvPr/>
              </p:nvSpPr>
              <p:spPr>
                <a:xfrm>
                  <a:off x="7470801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7" name="Rectangle 326"/>
                <p:cNvSpPr/>
                <p:nvPr/>
              </p:nvSpPr>
              <p:spPr>
                <a:xfrm>
                  <a:off x="7757410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8" name="Rectangle 327"/>
                <p:cNvSpPr/>
                <p:nvPr/>
              </p:nvSpPr>
              <p:spPr>
                <a:xfrm>
                  <a:off x="804401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9" name="Rectangle 328"/>
                <p:cNvSpPr/>
                <p:nvPr/>
              </p:nvSpPr>
              <p:spPr>
                <a:xfrm>
                  <a:off x="833062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0" name="Rectangle 329"/>
                <p:cNvSpPr/>
                <p:nvPr/>
              </p:nvSpPr>
              <p:spPr>
                <a:xfrm>
                  <a:off x="861723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1" name="Rectangle 330"/>
                <p:cNvSpPr/>
                <p:nvPr/>
              </p:nvSpPr>
              <p:spPr>
                <a:xfrm>
                  <a:off x="890384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2" name="Rectangle 331"/>
                <p:cNvSpPr/>
                <p:nvPr/>
              </p:nvSpPr>
              <p:spPr>
                <a:xfrm>
                  <a:off x="9190455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3" name="Rectangle 332"/>
                <p:cNvSpPr/>
                <p:nvPr/>
              </p:nvSpPr>
              <p:spPr>
                <a:xfrm>
                  <a:off x="9477064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9763673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5" name="Rectangle 334"/>
                <p:cNvSpPr/>
                <p:nvPr/>
              </p:nvSpPr>
              <p:spPr>
                <a:xfrm>
                  <a:off x="10050282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6" name="Rectangle 335"/>
                <p:cNvSpPr/>
                <p:nvPr/>
              </p:nvSpPr>
              <p:spPr>
                <a:xfrm>
                  <a:off x="10336891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7" name="Rectangle 336"/>
                <p:cNvSpPr/>
                <p:nvPr/>
              </p:nvSpPr>
              <p:spPr>
                <a:xfrm>
                  <a:off x="10623500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8" name="Rectangle 337"/>
                <p:cNvSpPr/>
                <p:nvPr/>
              </p:nvSpPr>
              <p:spPr>
                <a:xfrm>
                  <a:off x="1091010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9" name="Rectangle 338"/>
                <p:cNvSpPr/>
                <p:nvPr/>
              </p:nvSpPr>
              <p:spPr>
                <a:xfrm>
                  <a:off x="1119671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1148333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2647490" y="3883901"/>
                <a:ext cx="9122635" cy="237744"/>
                <a:chOff x="2616598" y="3845277"/>
                <a:chExt cx="9122635" cy="237744"/>
              </a:xfrm>
            </p:grpSpPr>
            <p:sp>
              <p:nvSpPr>
                <p:cNvPr id="277" name="Rectangle 276"/>
                <p:cNvSpPr/>
                <p:nvPr/>
              </p:nvSpPr>
              <p:spPr>
                <a:xfrm>
                  <a:off x="2616598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8" name="Rectangle 277"/>
                <p:cNvSpPr/>
                <p:nvPr/>
              </p:nvSpPr>
              <p:spPr>
                <a:xfrm>
                  <a:off x="2903207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9" name="Rectangle 278"/>
                <p:cNvSpPr/>
                <p:nvPr/>
              </p:nvSpPr>
              <p:spPr>
                <a:xfrm>
                  <a:off x="3189816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0" name="Rectangle 279"/>
                <p:cNvSpPr/>
                <p:nvPr/>
              </p:nvSpPr>
              <p:spPr>
                <a:xfrm>
                  <a:off x="3476425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1" name="Rectangle 280"/>
                <p:cNvSpPr/>
                <p:nvPr/>
              </p:nvSpPr>
              <p:spPr>
                <a:xfrm>
                  <a:off x="3763034" y="384527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2" name="Rectangle 281"/>
                <p:cNvSpPr/>
                <p:nvPr/>
              </p:nvSpPr>
              <p:spPr>
                <a:xfrm>
                  <a:off x="4049643" y="384527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3" name="Rectangle 282"/>
                <p:cNvSpPr/>
                <p:nvPr/>
              </p:nvSpPr>
              <p:spPr>
                <a:xfrm>
                  <a:off x="4336252" y="384527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4" name="Rectangle 283"/>
                <p:cNvSpPr/>
                <p:nvPr/>
              </p:nvSpPr>
              <p:spPr>
                <a:xfrm>
                  <a:off x="4622861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5" name="Rectangle 284"/>
                <p:cNvSpPr/>
                <p:nvPr/>
              </p:nvSpPr>
              <p:spPr>
                <a:xfrm>
                  <a:off x="4909470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6" name="Rectangle 285"/>
                <p:cNvSpPr/>
                <p:nvPr/>
              </p:nvSpPr>
              <p:spPr>
                <a:xfrm>
                  <a:off x="5196079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7" name="Rectangle 286"/>
                <p:cNvSpPr/>
                <p:nvPr/>
              </p:nvSpPr>
              <p:spPr>
                <a:xfrm>
                  <a:off x="5482688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5769297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6055906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6342515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6629124" y="3845277"/>
                  <a:ext cx="237744" cy="237744"/>
                </a:xfrm>
                <a:prstGeom prst="rect">
                  <a:avLst/>
                </a:prstGeom>
                <a:solidFill>
                  <a:srgbClr val="FCF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6915733" y="3845277"/>
                  <a:ext cx="237744" cy="237744"/>
                </a:xfrm>
                <a:prstGeom prst="rect">
                  <a:avLst/>
                </a:prstGeom>
                <a:solidFill>
                  <a:srgbClr val="FCF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7202342" y="3845277"/>
                  <a:ext cx="237744" cy="237744"/>
                </a:xfrm>
                <a:prstGeom prst="rect">
                  <a:avLst/>
                </a:prstGeom>
                <a:solidFill>
                  <a:srgbClr val="FCF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4" name="Rectangle 293"/>
                <p:cNvSpPr/>
                <p:nvPr/>
              </p:nvSpPr>
              <p:spPr>
                <a:xfrm>
                  <a:off x="7488951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5" name="Rectangle 294"/>
                <p:cNvSpPr/>
                <p:nvPr/>
              </p:nvSpPr>
              <p:spPr>
                <a:xfrm>
                  <a:off x="7775560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6" name="Rectangle 295"/>
                <p:cNvSpPr/>
                <p:nvPr/>
              </p:nvSpPr>
              <p:spPr>
                <a:xfrm>
                  <a:off x="8062169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7" name="Rectangle 296"/>
                <p:cNvSpPr/>
                <p:nvPr/>
              </p:nvSpPr>
              <p:spPr>
                <a:xfrm>
                  <a:off x="8348778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8" name="Rectangle 297"/>
                <p:cNvSpPr/>
                <p:nvPr/>
              </p:nvSpPr>
              <p:spPr>
                <a:xfrm>
                  <a:off x="8635387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9" name="Rectangle 298"/>
                <p:cNvSpPr/>
                <p:nvPr/>
              </p:nvSpPr>
              <p:spPr>
                <a:xfrm>
                  <a:off x="8921996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0" name="Rectangle 299"/>
                <p:cNvSpPr/>
                <p:nvPr/>
              </p:nvSpPr>
              <p:spPr>
                <a:xfrm>
                  <a:off x="9208605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1" name="Rectangle 300"/>
                <p:cNvSpPr/>
                <p:nvPr/>
              </p:nvSpPr>
              <p:spPr>
                <a:xfrm>
                  <a:off x="9495214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2" name="Rectangle 301"/>
                <p:cNvSpPr/>
                <p:nvPr/>
              </p:nvSpPr>
              <p:spPr>
                <a:xfrm>
                  <a:off x="9781823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3" name="Rectangle 302"/>
                <p:cNvSpPr/>
                <p:nvPr/>
              </p:nvSpPr>
              <p:spPr>
                <a:xfrm>
                  <a:off x="10068432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4" name="Rectangle 303"/>
                <p:cNvSpPr/>
                <p:nvPr/>
              </p:nvSpPr>
              <p:spPr>
                <a:xfrm>
                  <a:off x="10355041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5" name="Rectangle 304"/>
                <p:cNvSpPr/>
                <p:nvPr/>
              </p:nvSpPr>
              <p:spPr>
                <a:xfrm>
                  <a:off x="10641650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10928259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11214868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8" name="Rectangle 307"/>
                <p:cNvSpPr/>
                <p:nvPr/>
              </p:nvSpPr>
              <p:spPr>
                <a:xfrm>
                  <a:off x="11501489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2647490" y="4179007"/>
                <a:ext cx="9122635" cy="237744"/>
                <a:chOff x="2598448" y="4179007"/>
                <a:chExt cx="9122635" cy="237744"/>
              </a:xfrm>
            </p:grpSpPr>
            <p:sp>
              <p:nvSpPr>
                <p:cNvPr id="245" name="Rectangle 244"/>
                <p:cNvSpPr/>
                <p:nvPr/>
              </p:nvSpPr>
              <p:spPr>
                <a:xfrm>
                  <a:off x="2598448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2885057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171666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458275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744884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4031493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4318102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4604711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4891320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4" name="Rectangle 253"/>
                <p:cNvSpPr/>
                <p:nvPr/>
              </p:nvSpPr>
              <p:spPr>
                <a:xfrm>
                  <a:off x="5177929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5464538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5751147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6037756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6324365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6610974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6897583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7184192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7470801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3" name="Rectangle 262"/>
                <p:cNvSpPr/>
                <p:nvPr/>
              </p:nvSpPr>
              <p:spPr>
                <a:xfrm>
                  <a:off x="7757410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4" name="Rectangle 263"/>
                <p:cNvSpPr/>
                <p:nvPr/>
              </p:nvSpPr>
              <p:spPr>
                <a:xfrm>
                  <a:off x="8044019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5" name="Rectangle 264"/>
                <p:cNvSpPr/>
                <p:nvPr/>
              </p:nvSpPr>
              <p:spPr>
                <a:xfrm>
                  <a:off x="8330628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8617237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8903846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9190455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9477064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9763673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10050282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10336891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3" name="Rectangle 272"/>
                <p:cNvSpPr/>
                <p:nvPr/>
              </p:nvSpPr>
              <p:spPr>
                <a:xfrm>
                  <a:off x="10623500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4" name="Rectangle 273"/>
                <p:cNvSpPr/>
                <p:nvPr/>
              </p:nvSpPr>
              <p:spPr>
                <a:xfrm>
                  <a:off x="10910109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5" name="Rectangle 274"/>
                <p:cNvSpPr/>
                <p:nvPr/>
              </p:nvSpPr>
              <p:spPr>
                <a:xfrm>
                  <a:off x="11196718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6" name="Rectangle 275"/>
                <p:cNvSpPr/>
                <p:nvPr/>
              </p:nvSpPr>
              <p:spPr>
                <a:xfrm>
                  <a:off x="11483339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2647490" y="4467640"/>
                <a:ext cx="9122635" cy="237744"/>
                <a:chOff x="2598448" y="3293687"/>
                <a:chExt cx="9122635" cy="237744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259844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2885057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171666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45827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374488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403149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431810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4604711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4891320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517792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546453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5751147" y="329368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5" name="Rectangle 224"/>
                <p:cNvSpPr/>
                <p:nvPr/>
              </p:nvSpPr>
              <p:spPr>
                <a:xfrm>
                  <a:off x="6037756" y="329368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632436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661097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689758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718419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7470801" y="329368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7757410" y="329368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8044019" y="329368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8330628" y="329368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8617237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8903846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6" name="Rectangle 235"/>
                <p:cNvSpPr/>
                <p:nvPr/>
              </p:nvSpPr>
              <p:spPr>
                <a:xfrm>
                  <a:off x="919045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7" name="Rectangle 236"/>
                <p:cNvSpPr/>
                <p:nvPr/>
              </p:nvSpPr>
              <p:spPr>
                <a:xfrm>
                  <a:off x="947706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976367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1005028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10336891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10623500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1091010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1119671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1148333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2647490" y="4762747"/>
                <a:ext cx="9122635" cy="237744"/>
                <a:chOff x="2598448" y="3569482"/>
                <a:chExt cx="9122635" cy="237744"/>
              </a:xfrm>
            </p:grpSpPr>
            <p:sp>
              <p:nvSpPr>
                <p:cNvPr id="181" name="Rectangle 180"/>
                <p:cNvSpPr/>
                <p:nvPr/>
              </p:nvSpPr>
              <p:spPr>
                <a:xfrm>
                  <a:off x="259844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288505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317166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3458275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3744884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031493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318102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604711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4891320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517792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1" name="Rectangle 190"/>
                <p:cNvSpPr/>
                <p:nvPr/>
              </p:nvSpPr>
              <p:spPr>
                <a:xfrm>
                  <a:off x="546453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575114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603775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6324365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6610974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6897583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7184192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7470801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7757410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804401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833062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861723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890384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9190455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9477064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9763673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10050282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10336891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10623500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1091010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1119671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1148333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2647490" y="5057854"/>
                <a:ext cx="9122635" cy="237744"/>
                <a:chOff x="2616598" y="3845277"/>
                <a:chExt cx="9122635" cy="237744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616598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2903207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3189816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3476425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3763034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4049643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4336252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4622861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909470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5196079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5482688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5769297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6055906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6342515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6629124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6915733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7202342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7488951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7775560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8062169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8348778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8635387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8921996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9208605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9495214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9781823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10068432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6" name="Rectangle 175"/>
                <p:cNvSpPr/>
                <p:nvPr/>
              </p:nvSpPr>
              <p:spPr>
                <a:xfrm>
                  <a:off x="10355041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10641650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10928259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11214868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11501489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2647490" y="5352960"/>
                <a:ext cx="9122635" cy="237744"/>
                <a:chOff x="2598448" y="4179007"/>
                <a:chExt cx="9122635" cy="237744"/>
              </a:xfrm>
            </p:grpSpPr>
            <p:sp>
              <p:nvSpPr>
                <p:cNvPr id="117" name="Rectangle 116"/>
                <p:cNvSpPr/>
                <p:nvPr/>
              </p:nvSpPr>
              <p:spPr>
                <a:xfrm>
                  <a:off x="2598448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2885057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3171666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3458275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3744884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4031493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4318102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4604711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4891320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5177929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5464538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5751147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6037756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6324365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6610974" y="417900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6897583" y="417900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7184192" y="417900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7470801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7757410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8044019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8330628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8617237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8903846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9190455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9477064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9763673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10050282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10336891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10623500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10910109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11196718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11483339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2647490" y="5641593"/>
                <a:ext cx="9122635" cy="237744"/>
                <a:chOff x="2598448" y="3293687"/>
                <a:chExt cx="9122635" cy="237744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59844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85057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171666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345827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374488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403149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431810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4604711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4891320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517792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546453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5751147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6037756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632436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661097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89758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18419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7470801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757410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804401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833062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8617237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8903846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919045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47706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976367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1005028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10336891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10623500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1091010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1119671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1148333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2647490" y="5936700"/>
                <a:ext cx="9122635" cy="237744"/>
                <a:chOff x="2598448" y="3569482"/>
                <a:chExt cx="9122635" cy="237744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259844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88505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317166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458275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744884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4031493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4318102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4604711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91320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517792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546453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575114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603775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6324365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6610974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6897583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7184192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7470801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7757410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804401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833062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861723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890384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9190455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9477064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9763673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10050282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10336891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10623500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1091010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1119671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1148333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sp>
            <p:nvSpPr>
              <p:cNvPr id="52" name="Rectangle 51"/>
              <p:cNvSpPr/>
              <p:nvPr/>
            </p:nvSpPr>
            <p:spPr>
              <a:xfrm>
                <a:off x="5245265" y="6437376"/>
                <a:ext cx="3963661" cy="1188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9817937" y="2516689"/>
              <a:ext cx="856139" cy="32287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BA" sz="1200" dirty="0" smtClean="0"/>
                <a:t>Potvrdi</a:t>
              </a:r>
              <a:endParaRPr lang="sr-Latn-BA" sz="12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819224" y="2524955"/>
              <a:ext cx="952423" cy="32287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BA" sz="1200" dirty="0" smtClean="0"/>
                <a:t>Odustani</a:t>
              </a:r>
              <a:endParaRPr lang="sr-Latn-BA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86025" y="2882486"/>
              <a:ext cx="258317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/>
                <a:t>Broj karata: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31973" y="2879869"/>
              <a:ext cx="395336" cy="284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BA" sz="1200" dirty="0" smtClean="0"/>
                <a:t>3</a:t>
              </a:r>
              <a:endParaRPr lang="sr-Latn-BA" sz="1200" dirty="0"/>
            </a:p>
          </p:txBody>
        </p:sp>
      </p:grpSp>
      <p:sp>
        <p:nvSpPr>
          <p:cNvPr id="375" name="TextBox 374"/>
          <p:cNvSpPr txBox="1"/>
          <p:nvPr/>
        </p:nvSpPr>
        <p:spPr>
          <a:xfrm>
            <a:off x="6347802" y="2521055"/>
            <a:ext cx="1410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Na</a:t>
            </a:r>
            <a:r>
              <a:rPr lang="sr-Latn-BA" sz="1200" dirty="0" smtClean="0"/>
              <a:t>čin plaćanja: </a:t>
            </a:r>
            <a:endParaRPr lang="sr-Latn-BA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7726634" y="2517414"/>
            <a:ext cx="723966" cy="284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sz="1200" dirty="0" smtClean="0"/>
              <a:t>Novac</a:t>
            </a:r>
            <a:endParaRPr lang="sr-Latn-BA" sz="1200" dirty="0"/>
          </a:p>
        </p:txBody>
      </p:sp>
      <p:cxnSp>
        <p:nvCxnSpPr>
          <p:cNvPr id="382" name="Straight Connector 381"/>
          <p:cNvCxnSpPr/>
          <p:nvPr/>
        </p:nvCxnSpPr>
        <p:spPr>
          <a:xfrm>
            <a:off x="4972050" y="2759954"/>
            <a:ext cx="742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7722259" y="2759954"/>
            <a:ext cx="742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3459125" y="3100040"/>
            <a:ext cx="573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78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225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 dirty="0"/>
          </a:p>
        </p:txBody>
      </p:sp>
      <p:sp>
        <p:nvSpPr>
          <p:cNvPr id="4" name="Rectangle 3"/>
          <p:cNvSpPr/>
          <p:nvPr/>
        </p:nvSpPr>
        <p:spPr>
          <a:xfrm>
            <a:off x="2225615" y="0"/>
            <a:ext cx="996638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 dirty="0"/>
          </a:p>
        </p:txBody>
      </p:sp>
      <p:sp>
        <p:nvSpPr>
          <p:cNvPr id="5" name="TextBox 4"/>
          <p:cNvSpPr txBox="1"/>
          <p:nvPr/>
        </p:nvSpPr>
        <p:spPr>
          <a:xfrm>
            <a:off x="491706" y="172528"/>
            <a:ext cx="124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Ticketeer</a:t>
            </a:r>
            <a:endParaRPr lang="sr-Latn-BA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25615" y="1"/>
            <a:ext cx="9966385" cy="828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7" name="Rectangle 6"/>
          <p:cNvSpPr/>
          <p:nvPr/>
        </p:nvSpPr>
        <p:spPr>
          <a:xfrm>
            <a:off x="2486025" y="283620"/>
            <a:ext cx="2352675" cy="27622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Search</a:t>
            </a:r>
            <a:endParaRPr lang="sr-Latn-BA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72050" y="283620"/>
            <a:ext cx="381000" cy="2762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9" name="Oval 8"/>
          <p:cNvSpPr/>
          <p:nvPr/>
        </p:nvSpPr>
        <p:spPr>
          <a:xfrm>
            <a:off x="5069197" y="357194"/>
            <a:ext cx="95178" cy="9517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cxnSp>
        <p:nvCxnSpPr>
          <p:cNvPr id="12" name="Straight Connector 11"/>
          <p:cNvCxnSpPr/>
          <p:nvPr/>
        </p:nvCxnSpPr>
        <p:spPr>
          <a:xfrm>
            <a:off x="5172803" y="451193"/>
            <a:ext cx="64770" cy="44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33816" y="259012"/>
            <a:ext cx="2022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Profil</a:t>
            </a:r>
            <a:r>
              <a:rPr lang="en-US" sz="1200" dirty="0" smtClean="0"/>
              <a:t>   </a:t>
            </a:r>
            <a:r>
              <a:rPr lang="en-US" sz="1200" dirty="0" err="1" smtClean="0"/>
              <a:t>Teme</a:t>
            </a:r>
            <a:r>
              <a:rPr lang="en-US" sz="1200" dirty="0" smtClean="0"/>
              <a:t>   Log out</a:t>
            </a:r>
            <a:endParaRPr lang="sr-Latn-BA" sz="1200" dirty="0"/>
          </a:p>
        </p:txBody>
      </p:sp>
      <p:sp>
        <p:nvSpPr>
          <p:cNvPr id="15" name="Oval 14"/>
          <p:cNvSpPr/>
          <p:nvPr/>
        </p:nvSpPr>
        <p:spPr>
          <a:xfrm>
            <a:off x="11604381" y="273661"/>
            <a:ext cx="281353" cy="281353"/>
          </a:xfrm>
          <a:prstGeom prst="ellipse">
            <a:avLst/>
          </a:prstGeom>
          <a:blipFill dpi="0" rotWithShape="1">
            <a:blip r:embed="rId2"/>
            <a:srcRect/>
            <a:stretch>
              <a:fillRect l="-25000" r="-25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6" name="Rectangle 15"/>
          <p:cNvSpPr/>
          <p:nvPr/>
        </p:nvSpPr>
        <p:spPr>
          <a:xfrm>
            <a:off x="0" y="1368675"/>
            <a:ext cx="2225615" cy="540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7" name="Rectangle 16"/>
          <p:cNvSpPr/>
          <p:nvPr/>
        </p:nvSpPr>
        <p:spPr>
          <a:xfrm>
            <a:off x="0" y="828675"/>
            <a:ext cx="2225615" cy="540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8" name="Rectangle 17"/>
          <p:cNvSpPr/>
          <p:nvPr/>
        </p:nvSpPr>
        <p:spPr>
          <a:xfrm>
            <a:off x="0" y="1908675"/>
            <a:ext cx="2225615" cy="540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9" name="Rectangle 18"/>
          <p:cNvSpPr/>
          <p:nvPr/>
        </p:nvSpPr>
        <p:spPr>
          <a:xfrm>
            <a:off x="0" y="2448675"/>
            <a:ext cx="2225615" cy="540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20" name="Rectangle 19"/>
          <p:cNvSpPr/>
          <p:nvPr/>
        </p:nvSpPr>
        <p:spPr>
          <a:xfrm>
            <a:off x="0" y="2988675"/>
            <a:ext cx="2225615" cy="540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21" name="Rectangle 20"/>
          <p:cNvSpPr/>
          <p:nvPr/>
        </p:nvSpPr>
        <p:spPr>
          <a:xfrm>
            <a:off x="2225615" y="1908675"/>
            <a:ext cx="9966385" cy="4949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23" name="Rectangle 22"/>
          <p:cNvSpPr/>
          <p:nvPr/>
        </p:nvSpPr>
        <p:spPr>
          <a:xfrm>
            <a:off x="2225615" y="828675"/>
            <a:ext cx="9966385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24" name="Rectangle 23"/>
          <p:cNvSpPr/>
          <p:nvPr/>
        </p:nvSpPr>
        <p:spPr>
          <a:xfrm>
            <a:off x="1825" y="2988675"/>
            <a:ext cx="2225615" cy="540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70970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Šta je Ticketeer?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BA" dirty="0" smtClean="0"/>
              <a:t>Ticketeer je sistem za online rezervaciju ulaznica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Sistem je namijenjen za sve organizatore kulturnih dešavanja koji žele da pruže svojim korisnicima mogućnost online rezervacije ulaznica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Rezultat je analize postojećih sistema i njihovih nedostataka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Osmišljen je kao jednostavno, brzo i sigurno rješenje, sa velikim nivoom prilagodljivosti željama naručioca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62861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Članovi tima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Branka Stanković</a:t>
            </a:r>
          </a:p>
          <a:p>
            <a:r>
              <a:rPr lang="sr-Latn-BA" dirty="0" smtClean="0"/>
              <a:t>Filip Adamović</a:t>
            </a:r>
          </a:p>
          <a:p>
            <a:r>
              <a:rPr lang="sr-Latn-BA" dirty="0" smtClean="0"/>
              <a:t>Miloš Sukara</a:t>
            </a:r>
          </a:p>
          <a:p>
            <a:r>
              <a:rPr lang="sr-Latn-BA" dirty="0" smtClean="0"/>
              <a:t>Nikola Blagojević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0681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BA" dirty="0" smtClean="0"/>
              <a:t>Hvala na pažnji!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823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Zašto Ticketeer?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BA" dirty="0" smtClean="0"/>
              <a:t>Sve veća popularnost online usluga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Rasterećrnje postojećih načina za rezervaciju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Smanjenje gužvi i redova na blagajnama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Povećanje dostupnosti (rezervacije, informacije o događajima, online kupovina...)</a:t>
            </a:r>
          </a:p>
          <a:p>
            <a:pPr>
              <a:lnSpc>
                <a:spcPct val="200000"/>
              </a:lnSpc>
            </a:pP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429399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Ciljevi sistema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BA" dirty="0" smtClean="0"/>
              <a:t>Jednostavno rješenje za online rezervacije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Smanjenje vremena potrebnog za rezervaciju ulaznice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Univerzalnost (primjenjljiv za različite tipove događaja)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Prilagodljivost različitim željama naručioca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Omogućavanje uvida u istoriju rezervacija</a:t>
            </a:r>
          </a:p>
        </p:txBody>
      </p:sp>
    </p:spTree>
    <p:extLst>
      <p:ext uri="{BB962C8B-B14F-4D97-AF65-F5344CB8AC3E}">
        <p14:creationId xmlns:p14="http://schemas.microsoft.com/office/powerpoint/2010/main" val="13699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Organizacija sistema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Ticketeer je web aplikacija sa klijent-server arhitekturom</a:t>
            </a:r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057" y="3786197"/>
            <a:ext cx="882309" cy="1219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373" y="3424234"/>
            <a:ext cx="1941514" cy="1943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91" y="3320468"/>
            <a:ext cx="2357957" cy="2150989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Left-Right Arrow 6"/>
          <p:cNvSpPr/>
          <p:nvPr/>
        </p:nvSpPr>
        <p:spPr>
          <a:xfrm>
            <a:off x="3355675" y="4270075"/>
            <a:ext cx="1181819" cy="1258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8" name="Left-Right Arrow 7"/>
          <p:cNvSpPr/>
          <p:nvPr/>
        </p:nvSpPr>
        <p:spPr>
          <a:xfrm>
            <a:off x="7534503" y="4270074"/>
            <a:ext cx="1181819" cy="1258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3328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Učesnici sistema</a:t>
            </a:r>
            <a:endParaRPr lang="sr-Latn-BA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812963"/>
              </p:ext>
            </p:extLst>
          </p:nvPr>
        </p:nvGraphicFramePr>
        <p:xfrm>
          <a:off x="2198689" y="1905000"/>
          <a:ext cx="7383461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38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Administrator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BA" dirty="0" smtClean="0"/>
              <a:t>Nadgleda i održava sistem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Upravlja događajima, repertoarima i korisničkim nalozima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Kreira i ažurira sale za događaje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Određuje vrijednost kredita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88023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Radnik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BA" dirty="0" smtClean="0"/>
              <a:t>Obrada zahtjeva za rezervaciju (privilegovani, neprivilegovani korisnici)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Dopuna kredita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Identifikacija korisnika</a:t>
            </a:r>
            <a:endParaRPr lang="sr-Latn-BA" dirty="0"/>
          </a:p>
          <a:p>
            <a:pPr>
              <a:lnSpc>
                <a:spcPct val="200000"/>
              </a:lnSpc>
            </a:pPr>
            <a:r>
              <a:rPr lang="sr-Latn-BA" dirty="0" smtClean="0"/>
              <a:t>Izmjena rezervacija</a:t>
            </a:r>
          </a:p>
        </p:txBody>
      </p:sp>
    </p:spTree>
    <p:extLst>
      <p:ext uri="{BB962C8B-B14F-4D97-AF65-F5344CB8AC3E}">
        <p14:creationId xmlns:p14="http://schemas.microsoft.com/office/powerpoint/2010/main" val="6240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Registrovani korisnik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BA" dirty="0" smtClean="0"/>
              <a:t>Rezervacija ulaznice (sa mogućnošću otkazivanja)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Biranje mjesta u sali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Kupovina ulaznica putem kredita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Pregled repertoara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Ažuriranje sopstvenog naloga</a:t>
            </a:r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31426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507</TotalTime>
  <Words>484</Words>
  <Application>Microsoft Office PowerPoint</Application>
  <PresentationFormat>Widescreen</PresentationFormat>
  <Paragraphs>185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Wisp</vt:lpstr>
      <vt:lpstr>Ticketeer</vt:lpstr>
      <vt:lpstr>Šta je Ticketeer?</vt:lpstr>
      <vt:lpstr>Zašto Ticketeer?</vt:lpstr>
      <vt:lpstr>Ciljevi sistema</vt:lpstr>
      <vt:lpstr>Organizacija sistema</vt:lpstr>
      <vt:lpstr>Učesnici sistema</vt:lpstr>
      <vt:lpstr>Administrator</vt:lpstr>
      <vt:lpstr>Radnik</vt:lpstr>
      <vt:lpstr>Registrovani korisnik</vt:lpstr>
      <vt:lpstr>Neregistrovani korisnik</vt:lpstr>
      <vt:lpstr>Korisnički interfejsi</vt:lpstr>
      <vt:lpstr>Primjeri korisničkih formi</vt:lpstr>
      <vt:lpstr>Forma za pregled događaja</vt:lpstr>
      <vt:lpstr>Forma za rezervaciju</vt:lpstr>
      <vt:lpstr>Scenario korišćenja</vt:lpstr>
      <vt:lpstr>PowerPoint Presentation</vt:lpstr>
      <vt:lpstr>PowerPoint Presentation</vt:lpstr>
      <vt:lpstr>PowerPoint Presentation</vt:lpstr>
      <vt:lpstr>PowerPoint Presentation</vt:lpstr>
      <vt:lpstr>Članovi tima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Ticketeer</dc:title>
  <dc:creator>Korisnik</dc:creator>
  <cp:lastModifiedBy>Windows User</cp:lastModifiedBy>
  <cp:revision>50</cp:revision>
  <dcterms:created xsi:type="dcterms:W3CDTF">2019-05-04T11:57:58Z</dcterms:created>
  <dcterms:modified xsi:type="dcterms:W3CDTF">2019-05-07T19:07:28Z</dcterms:modified>
</cp:coreProperties>
</file>