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7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8DD40-0561-42CB-A23C-8E600B2AC4A8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40437-CC5A-479A-9242-7D31F20F0993}">
      <dgm:prSet phldrT="[Text]" phldr="1"/>
      <dgm:spPr>
        <a:blipFill dpi="0" rotWithShape="0">
          <a:blip xmlns:r="http://schemas.openxmlformats.org/officeDocument/2006/relationships" r:embed="rId1"/>
          <a:srcRect/>
          <a:stretch>
            <a:fillRect b="10000"/>
          </a:stretch>
        </a:blipFill>
      </dgm:spPr>
      <dgm:t>
        <a:bodyPr/>
        <a:lstStyle/>
        <a:p>
          <a:pPr algn="l"/>
          <a:endParaRPr lang="en-US" dirty="0"/>
        </a:p>
      </dgm:t>
    </dgm:pt>
    <dgm:pt modelId="{879F203E-0E6A-4FC5-9992-7AD68CDBDB31}" type="parTrans" cxnId="{F06691FF-D680-4F47-B2FA-B2088A7D9C89}">
      <dgm:prSet/>
      <dgm:spPr/>
      <dgm:t>
        <a:bodyPr/>
        <a:lstStyle/>
        <a:p>
          <a:pPr algn="l"/>
          <a:endParaRPr lang="en-US"/>
        </a:p>
      </dgm:t>
    </dgm:pt>
    <dgm:pt modelId="{A78F152A-19D1-4792-B575-2B9AC5250276}" type="sibTrans" cxnId="{F06691FF-D680-4F47-B2FA-B2088A7D9C89}">
      <dgm:prSet/>
      <dgm:spPr/>
      <dgm:t>
        <a:bodyPr/>
        <a:lstStyle/>
        <a:p>
          <a:pPr algn="l"/>
          <a:endParaRPr lang="en-US"/>
        </a:p>
      </dgm:t>
    </dgm:pt>
    <dgm:pt modelId="{F28FEFE8-F266-48B4-9B0A-66D2117868E0}">
      <dgm:prSet phldrT="[Text]" custT="1"/>
      <dgm:spPr/>
      <dgm:t>
        <a:bodyPr/>
        <a:lstStyle/>
        <a:p>
          <a:pPr algn="l"/>
          <a:r>
            <a:rPr lang="sr-Latn-BA" sz="1600" dirty="0" smtClean="0"/>
            <a:t>Administrator</a:t>
          </a:r>
          <a:endParaRPr lang="sr-Latn-BA" sz="1300" dirty="0" smtClean="0"/>
        </a:p>
      </dgm:t>
    </dgm:pt>
    <dgm:pt modelId="{A08D6C51-CDC7-418F-8652-F677631D79E2}" type="parTrans" cxnId="{C6F4479F-9B21-4AA6-A69D-206D92E66C17}">
      <dgm:prSet/>
      <dgm:spPr/>
      <dgm:t>
        <a:bodyPr/>
        <a:lstStyle/>
        <a:p>
          <a:pPr algn="l"/>
          <a:endParaRPr lang="en-US"/>
        </a:p>
      </dgm:t>
    </dgm:pt>
    <dgm:pt modelId="{8794AE50-DC24-4525-AE7B-77F17207D464}" type="sibTrans" cxnId="{C6F4479F-9B21-4AA6-A69D-206D92E66C17}">
      <dgm:prSet/>
      <dgm:spPr/>
      <dgm:t>
        <a:bodyPr/>
        <a:lstStyle/>
        <a:p>
          <a:pPr algn="l"/>
          <a:endParaRPr lang="en-US"/>
        </a:p>
      </dgm:t>
    </dgm:pt>
    <dgm:pt modelId="{3C9632B2-B54D-41C3-BAEB-40A97EE4A4B6}">
      <dgm:prSet phldrT="[Text]" custT="1"/>
      <dgm:spPr/>
      <dgm:t>
        <a:bodyPr/>
        <a:lstStyle/>
        <a:p>
          <a:pPr algn="l"/>
          <a:r>
            <a:rPr lang="sr-Latn-BA" sz="1600" dirty="0" smtClean="0"/>
            <a:t>Radnik</a:t>
          </a:r>
          <a:endParaRPr lang="en-US" sz="1300" dirty="0"/>
        </a:p>
      </dgm:t>
    </dgm:pt>
    <dgm:pt modelId="{BE91F018-F44C-408A-AA24-3FB64072697B}" type="parTrans" cxnId="{3E378A20-05E6-4B3B-BFFA-10B0017BAF3D}">
      <dgm:prSet/>
      <dgm:spPr/>
      <dgm:t>
        <a:bodyPr/>
        <a:lstStyle/>
        <a:p>
          <a:pPr algn="l"/>
          <a:endParaRPr lang="en-US"/>
        </a:p>
      </dgm:t>
    </dgm:pt>
    <dgm:pt modelId="{7DF5A5D8-98E8-4AD2-8889-FBE2B5D73587}" type="sibTrans" cxnId="{3E378A20-05E6-4B3B-BFFA-10B0017BAF3D}">
      <dgm:prSet/>
      <dgm:spPr/>
      <dgm:t>
        <a:bodyPr/>
        <a:lstStyle/>
        <a:p>
          <a:pPr algn="l"/>
          <a:endParaRPr lang="en-US"/>
        </a:p>
      </dgm:t>
    </dgm:pt>
    <dgm:pt modelId="{E4A6A259-9F5C-4FF8-87DD-6824F0AD4F50}">
      <dgm:prSet phldrT="[Text]" custT="1"/>
      <dgm:spPr/>
      <dgm:t>
        <a:bodyPr/>
        <a:lstStyle/>
        <a:p>
          <a:pPr algn="l"/>
          <a:r>
            <a:rPr lang="sr-Latn-BA" sz="1600" dirty="0" smtClean="0"/>
            <a:t>Registrovani</a:t>
          </a:r>
          <a:r>
            <a:rPr lang="sr-Latn-BA" sz="1300" dirty="0" smtClean="0"/>
            <a:t> </a:t>
          </a:r>
          <a:r>
            <a:rPr lang="sr-Latn-BA" sz="1600" dirty="0" smtClean="0"/>
            <a:t>korisnik</a:t>
          </a:r>
          <a:endParaRPr lang="en-US" sz="1300" dirty="0"/>
        </a:p>
      </dgm:t>
    </dgm:pt>
    <dgm:pt modelId="{46C9B1D4-FB96-43AF-87F1-D61CD7B39C20}" type="parTrans" cxnId="{5FF9FF90-C8AA-4F57-AA0D-59AE65B44627}">
      <dgm:prSet/>
      <dgm:spPr/>
      <dgm:t>
        <a:bodyPr/>
        <a:lstStyle/>
        <a:p>
          <a:pPr algn="l"/>
          <a:endParaRPr lang="en-US"/>
        </a:p>
      </dgm:t>
    </dgm:pt>
    <dgm:pt modelId="{107A581C-5090-4088-A8BA-36159A4AC4B0}" type="sibTrans" cxnId="{5FF9FF90-C8AA-4F57-AA0D-59AE65B44627}">
      <dgm:prSet/>
      <dgm:spPr/>
      <dgm:t>
        <a:bodyPr/>
        <a:lstStyle/>
        <a:p>
          <a:pPr algn="l"/>
          <a:endParaRPr lang="en-US"/>
        </a:p>
      </dgm:t>
    </dgm:pt>
    <dgm:pt modelId="{63CFE206-60E1-499B-AF40-E82A8F2B16BB}">
      <dgm:prSet phldrT="[Text]" custT="1"/>
      <dgm:spPr/>
      <dgm:t>
        <a:bodyPr/>
        <a:lstStyle/>
        <a:p>
          <a:pPr algn="l"/>
          <a:r>
            <a:rPr lang="sr-Latn-BA" sz="1600" dirty="0" smtClean="0"/>
            <a:t>Neregistrovani korisnik</a:t>
          </a:r>
          <a:endParaRPr lang="en-US" sz="1600" dirty="0"/>
        </a:p>
      </dgm:t>
    </dgm:pt>
    <dgm:pt modelId="{74C48C96-BCE5-455D-ADA4-3DAB328469A0}" type="parTrans" cxnId="{481BB45D-7FFB-4B4F-9908-2EF5EED2B82A}">
      <dgm:prSet/>
      <dgm:spPr/>
      <dgm:t>
        <a:bodyPr/>
        <a:lstStyle/>
        <a:p>
          <a:pPr algn="l"/>
          <a:endParaRPr lang="en-US"/>
        </a:p>
      </dgm:t>
    </dgm:pt>
    <dgm:pt modelId="{F8EA4754-FC85-4EBC-8083-B7EF58AC5DDD}" type="sibTrans" cxnId="{481BB45D-7FFB-4B4F-9908-2EF5EED2B82A}">
      <dgm:prSet/>
      <dgm:spPr/>
      <dgm:t>
        <a:bodyPr/>
        <a:lstStyle/>
        <a:p>
          <a:pPr algn="l"/>
          <a:endParaRPr lang="en-US"/>
        </a:p>
      </dgm:t>
    </dgm:pt>
    <dgm:pt modelId="{6DA970A2-B645-47FD-BBAC-CE701335416A}" type="pres">
      <dgm:prSet presAssocID="{1E38DD40-0561-42CB-A23C-8E600B2AC4A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E7461C9D-04A8-462D-9119-52125F9BCC03}" type="pres">
      <dgm:prSet presAssocID="{ED140437-CC5A-479A-9242-7D31F20F0993}" presName="Parent" presStyleLbl="node1" presStyleIdx="0" presStyleCnt="2" custLinFactNeighborX="-37433">
        <dgm:presLayoutVars>
          <dgm:chMax val="4"/>
          <dgm:chPref val="3"/>
        </dgm:presLayoutVars>
      </dgm:prSet>
      <dgm:spPr/>
    </dgm:pt>
    <dgm:pt modelId="{AE5E8BD5-32CA-4BD5-AB37-94D4985DB142}" type="pres">
      <dgm:prSet presAssocID="{F28FEFE8-F266-48B4-9B0A-66D2117868E0}" presName="Accent" presStyleLbl="node1" presStyleIdx="1" presStyleCnt="2" custLinFactNeighborX="-18568"/>
      <dgm:spPr/>
    </dgm:pt>
    <dgm:pt modelId="{622460FE-6598-4767-9053-4FD53CDA6626}" type="pres">
      <dgm:prSet presAssocID="{F28FEFE8-F266-48B4-9B0A-66D2117868E0}" presName="Image1" presStyleLbl="fgImgPlace1" presStyleIdx="0" presStyleCnt="4" custLinFactNeighborX="-69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C2B18CF-F68F-401A-8258-A481666F1E49}" type="pres">
      <dgm:prSet presAssocID="{F28FEFE8-F266-48B4-9B0A-66D2117868E0}" presName="Child1" presStyleLbl="revTx" presStyleIdx="0" presStyleCnt="4" custScaleX="1243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A7664-23FE-48F3-B8C1-4547644B919D}" type="pres">
      <dgm:prSet presAssocID="{3C9632B2-B54D-41C3-BAEB-40A97EE4A4B6}" presName="Image2" presStyleCnt="0"/>
      <dgm:spPr/>
    </dgm:pt>
    <dgm:pt modelId="{AE2532A5-34F4-4ABB-AE74-5DFF47C6F9F1}" type="pres">
      <dgm:prSet presAssocID="{3C9632B2-B54D-41C3-BAEB-40A97EE4A4B6}" presName="Image" presStyleLbl="fgImgPlace1" presStyleIdx="1" presStyleCnt="4" custLinFactNeighborX="-69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F9F5666-0E35-4AA9-9D80-F32B4E869FBD}" type="pres">
      <dgm:prSet presAssocID="{3C9632B2-B54D-41C3-BAEB-40A97EE4A4B6}" presName="Child2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F41BD-D993-43F1-9C68-54E97DEA7322}" type="pres">
      <dgm:prSet presAssocID="{E4A6A259-9F5C-4FF8-87DD-6824F0AD4F50}" presName="Image3" presStyleCnt="0"/>
      <dgm:spPr/>
    </dgm:pt>
    <dgm:pt modelId="{2FFC460E-85CE-4127-89AB-2EE4BB6B386C}" type="pres">
      <dgm:prSet presAssocID="{E4A6A259-9F5C-4FF8-87DD-6824F0AD4F50}" presName="Image" presStyleLbl="fgImgPlace1" presStyleIdx="2" presStyleCnt="4" custLinFactNeighborX="-698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30891A23-2DCF-424C-98D8-20DED18605DF}" type="pres">
      <dgm:prSet presAssocID="{E4A6A259-9F5C-4FF8-87DD-6824F0AD4F50}" presName="Child3" presStyleLbl="revTx" presStyleIdx="2" presStyleCnt="4" custScaleX="125189">
        <dgm:presLayoutVars>
          <dgm:chMax val="0"/>
          <dgm:chPref val="0"/>
          <dgm:bulletEnabled val="1"/>
        </dgm:presLayoutVars>
      </dgm:prSet>
      <dgm:spPr/>
    </dgm:pt>
    <dgm:pt modelId="{E36BDBF5-C2F6-47CD-AC29-41468D29714F}" type="pres">
      <dgm:prSet presAssocID="{63CFE206-60E1-499B-AF40-E82A8F2B16BB}" presName="Image4" presStyleCnt="0"/>
      <dgm:spPr/>
    </dgm:pt>
    <dgm:pt modelId="{6D18923C-0A76-462F-AC28-8FDE4EF4C870}" type="pres">
      <dgm:prSet presAssocID="{63CFE206-60E1-499B-AF40-E82A8F2B16BB}" presName="Image" presStyleLbl="fgImgPlace1" presStyleIdx="3" presStyleCnt="4" custLinFactNeighborX="-69861" custLinFactNeighborY="-752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6ED8390-1DF1-4967-880A-465FD76D0DE8}" type="pres">
      <dgm:prSet presAssocID="{63CFE206-60E1-499B-AF40-E82A8F2B16BB}" presName="Child4" presStyleLbl="revTx" presStyleIdx="3" presStyleCnt="4" custScaleX="144954">
        <dgm:presLayoutVars>
          <dgm:chMax val="0"/>
          <dgm:chPref val="0"/>
          <dgm:bulletEnabled val="1"/>
        </dgm:presLayoutVars>
      </dgm:prSet>
      <dgm:spPr/>
    </dgm:pt>
  </dgm:ptLst>
  <dgm:cxnLst>
    <dgm:cxn modelId="{F06691FF-D680-4F47-B2FA-B2088A7D9C89}" srcId="{1E38DD40-0561-42CB-A23C-8E600B2AC4A8}" destId="{ED140437-CC5A-479A-9242-7D31F20F0993}" srcOrd="0" destOrd="0" parTransId="{879F203E-0E6A-4FC5-9992-7AD68CDBDB31}" sibTransId="{A78F152A-19D1-4792-B575-2B9AC5250276}"/>
    <dgm:cxn modelId="{D1592743-53EF-45A6-8102-F68ED7E9FE7A}" type="presOf" srcId="{F28FEFE8-F266-48B4-9B0A-66D2117868E0}" destId="{EC2B18CF-F68F-401A-8258-A481666F1E49}" srcOrd="0" destOrd="0" presId="urn:microsoft.com/office/officeart/2011/layout/RadialPictureList"/>
    <dgm:cxn modelId="{C6F4479F-9B21-4AA6-A69D-206D92E66C17}" srcId="{ED140437-CC5A-479A-9242-7D31F20F0993}" destId="{F28FEFE8-F266-48B4-9B0A-66D2117868E0}" srcOrd="0" destOrd="0" parTransId="{A08D6C51-CDC7-418F-8652-F677631D79E2}" sibTransId="{8794AE50-DC24-4525-AE7B-77F17207D464}"/>
    <dgm:cxn modelId="{1D91A92C-C51C-4AE2-AC7F-B149B234B892}" type="presOf" srcId="{63CFE206-60E1-499B-AF40-E82A8F2B16BB}" destId="{96ED8390-1DF1-4967-880A-465FD76D0DE8}" srcOrd="0" destOrd="0" presId="urn:microsoft.com/office/officeart/2011/layout/RadialPictureList"/>
    <dgm:cxn modelId="{28B96332-11B1-4694-B88E-88F8ADEB0F0A}" type="presOf" srcId="{ED140437-CC5A-479A-9242-7D31F20F0993}" destId="{E7461C9D-04A8-462D-9119-52125F9BCC03}" srcOrd="0" destOrd="0" presId="urn:microsoft.com/office/officeart/2011/layout/RadialPictureList"/>
    <dgm:cxn modelId="{F4FCA6E5-57C7-435E-BCFA-F9A069B81BBE}" type="presOf" srcId="{E4A6A259-9F5C-4FF8-87DD-6824F0AD4F50}" destId="{30891A23-2DCF-424C-98D8-20DED18605DF}" srcOrd="0" destOrd="0" presId="urn:microsoft.com/office/officeart/2011/layout/RadialPictureList"/>
    <dgm:cxn modelId="{6618ADEC-199C-49D7-9753-D728DCCE1CB5}" type="presOf" srcId="{1E38DD40-0561-42CB-A23C-8E600B2AC4A8}" destId="{6DA970A2-B645-47FD-BBAC-CE701335416A}" srcOrd="0" destOrd="0" presId="urn:microsoft.com/office/officeart/2011/layout/RadialPictureList"/>
    <dgm:cxn modelId="{FCF79C25-95A3-43EB-9E36-E5A8D224D0B3}" type="presOf" srcId="{3C9632B2-B54D-41C3-BAEB-40A97EE4A4B6}" destId="{4F9F5666-0E35-4AA9-9D80-F32B4E869FBD}" srcOrd="0" destOrd="0" presId="urn:microsoft.com/office/officeart/2011/layout/RadialPictureList"/>
    <dgm:cxn modelId="{481BB45D-7FFB-4B4F-9908-2EF5EED2B82A}" srcId="{ED140437-CC5A-479A-9242-7D31F20F0993}" destId="{63CFE206-60E1-499B-AF40-E82A8F2B16BB}" srcOrd="3" destOrd="0" parTransId="{74C48C96-BCE5-455D-ADA4-3DAB328469A0}" sibTransId="{F8EA4754-FC85-4EBC-8083-B7EF58AC5DDD}"/>
    <dgm:cxn modelId="{3E378A20-05E6-4B3B-BFFA-10B0017BAF3D}" srcId="{ED140437-CC5A-479A-9242-7D31F20F0993}" destId="{3C9632B2-B54D-41C3-BAEB-40A97EE4A4B6}" srcOrd="1" destOrd="0" parTransId="{BE91F018-F44C-408A-AA24-3FB64072697B}" sibTransId="{7DF5A5D8-98E8-4AD2-8889-FBE2B5D73587}"/>
    <dgm:cxn modelId="{5FF9FF90-C8AA-4F57-AA0D-59AE65B44627}" srcId="{ED140437-CC5A-479A-9242-7D31F20F0993}" destId="{E4A6A259-9F5C-4FF8-87DD-6824F0AD4F50}" srcOrd="2" destOrd="0" parTransId="{46C9B1D4-FB96-43AF-87F1-D61CD7B39C20}" sibTransId="{107A581C-5090-4088-A8BA-36159A4AC4B0}"/>
    <dgm:cxn modelId="{E34D592B-FDC9-41CF-B2A3-24473F0C8030}" type="presParOf" srcId="{6DA970A2-B645-47FD-BBAC-CE701335416A}" destId="{E7461C9D-04A8-462D-9119-52125F9BCC03}" srcOrd="0" destOrd="0" presId="urn:microsoft.com/office/officeart/2011/layout/RadialPictureList"/>
    <dgm:cxn modelId="{BC8201B6-E07C-4F15-9C92-8B629C0D2592}" type="presParOf" srcId="{6DA970A2-B645-47FD-BBAC-CE701335416A}" destId="{AE5E8BD5-32CA-4BD5-AB37-94D4985DB142}" srcOrd="1" destOrd="0" presId="urn:microsoft.com/office/officeart/2011/layout/RadialPictureList"/>
    <dgm:cxn modelId="{8380C32C-8F75-49F3-90D0-52B1E1A6E79A}" type="presParOf" srcId="{6DA970A2-B645-47FD-BBAC-CE701335416A}" destId="{622460FE-6598-4767-9053-4FD53CDA6626}" srcOrd="2" destOrd="0" presId="urn:microsoft.com/office/officeart/2011/layout/RadialPictureList"/>
    <dgm:cxn modelId="{B9DE214F-D585-4B44-AC2F-535F21807EEC}" type="presParOf" srcId="{6DA970A2-B645-47FD-BBAC-CE701335416A}" destId="{EC2B18CF-F68F-401A-8258-A481666F1E49}" srcOrd="3" destOrd="0" presId="urn:microsoft.com/office/officeart/2011/layout/RadialPictureList"/>
    <dgm:cxn modelId="{B14C1BA9-1666-4396-A09E-DDCA507B039C}" type="presParOf" srcId="{6DA970A2-B645-47FD-BBAC-CE701335416A}" destId="{6A9A7664-23FE-48F3-B8C1-4547644B919D}" srcOrd="4" destOrd="0" presId="urn:microsoft.com/office/officeart/2011/layout/RadialPictureList"/>
    <dgm:cxn modelId="{1C334E5C-415D-4126-9F06-9C691A1410A0}" type="presParOf" srcId="{6A9A7664-23FE-48F3-B8C1-4547644B919D}" destId="{AE2532A5-34F4-4ABB-AE74-5DFF47C6F9F1}" srcOrd="0" destOrd="0" presId="urn:microsoft.com/office/officeart/2011/layout/RadialPictureList"/>
    <dgm:cxn modelId="{DC4B8706-6C08-4EF7-B1F5-04CC9989C575}" type="presParOf" srcId="{6DA970A2-B645-47FD-BBAC-CE701335416A}" destId="{4F9F5666-0E35-4AA9-9D80-F32B4E869FBD}" srcOrd="5" destOrd="0" presId="urn:microsoft.com/office/officeart/2011/layout/RadialPictureList"/>
    <dgm:cxn modelId="{D411DB84-DFFA-4A46-8DF7-D374A402923F}" type="presParOf" srcId="{6DA970A2-B645-47FD-BBAC-CE701335416A}" destId="{4DBF41BD-D993-43F1-9C68-54E97DEA7322}" srcOrd="6" destOrd="0" presId="urn:microsoft.com/office/officeart/2011/layout/RadialPictureList"/>
    <dgm:cxn modelId="{48D8B780-B710-4BEC-9D1E-927B7385A3A7}" type="presParOf" srcId="{4DBF41BD-D993-43F1-9C68-54E97DEA7322}" destId="{2FFC460E-85CE-4127-89AB-2EE4BB6B386C}" srcOrd="0" destOrd="0" presId="urn:microsoft.com/office/officeart/2011/layout/RadialPictureList"/>
    <dgm:cxn modelId="{7EA17A49-6530-47F0-A678-106BC7AD99B3}" type="presParOf" srcId="{6DA970A2-B645-47FD-BBAC-CE701335416A}" destId="{30891A23-2DCF-424C-98D8-20DED18605DF}" srcOrd="7" destOrd="0" presId="urn:microsoft.com/office/officeart/2011/layout/RadialPictureList"/>
    <dgm:cxn modelId="{4411AE52-FA84-49EF-8004-9A5B9E9B7E09}" type="presParOf" srcId="{6DA970A2-B645-47FD-BBAC-CE701335416A}" destId="{E36BDBF5-C2F6-47CD-AC29-41468D29714F}" srcOrd="8" destOrd="0" presId="urn:microsoft.com/office/officeart/2011/layout/RadialPictureList"/>
    <dgm:cxn modelId="{DACD3468-A45D-4CF8-9CAF-BA38972CB68F}" type="presParOf" srcId="{E36BDBF5-C2F6-47CD-AC29-41468D29714F}" destId="{6D18923C-0A76-462F-AC28-8FDE4EF4C870}" srcOrd="0" destOrd="0" presId="urn:microsoft.com/office/officeart/2011/layout/RadialPictureList"/>
    <dgm:cxn modelId="{80813262-2FE0-493F-931D-4A6965D68CE0}" type="presParOf" srcId="{6DA970A2-B645-47FD-BBAC-CE701335416A}" destId="{96ED8390-1DF1-4967-880A-465FD76D0DE8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61C9D-04A8-462D-9119-52125F9BCC03}">
      <dsp:nvSpPr>
        <dsp:cNvPr id="0" name=""/>
        <dsp:cNvSpPr/>
      </dsp:nvSpPr>
      <dsp:spPr>
        <a:xfrm>
          <a:off x="1422704" y="1056020"/>
          <a:ext cx="1653887" cy="1653740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b="1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1664910" y="1298205"/>
        <a:ext cx="1169475" cy="1169370"/>
      </dsp:txXfrm>
    </dsp:sp>
    <dsp:sp modelId="{AE5E8BD5-32CA-4BD5-AB37-94D4985DB142}">
      <dsp:nvSpPr>
        <dsp:cNvPr id="0" name=""/>
        <dsp:cNvSpPr/>
      </dsp:nvSpPr>
      <dsp:spPr>
        <a:xfrm>
          <a:off x="570158" y="136394"/>
          <a:ext cx="3333511" cy="3474856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460FE-6598-4767-9053-4FD53CDA6626}">
      <dsp:nvSpPr>
        <dsp:cNvPr id="0" name=""/>
        <dsp:cNvSpPr/>
      </dsp:nvSpPr>
      <dsp:spPr>
        <a:xfrm>
          <a:off x="2633744" y="0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B18CF-F68F-401A-8258-A481666F1E49}">
      <dsp:nvSpPr>
        <dsp:cNvPr id="0" name=""/>
        <dsp:cNvSpPr/>
      </dsp:nvSpPr>
      <dsp:spPr>
        <a:xfrm>
          <a:off x="4062206" y="11334"/>
          <a:ext cx="1474905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Administrator</a:t>
          </a:r>
          <a:endParaRPr lang="sr-Latn-BA" sz="1300" kern="1200" dirty="0" smtClean="0"/>
        </a:p>
      </dsp:txBody>
      <dsp:txXfrm>
        <a:off x="4062206" y="11334"/>
        <a:ext cx="1474905" cy="857662"/>
      </dsp:txXfrm>
    </dsp:sp>
    <dsp:sp modelId="{AE2532A5-34F4-4ABB-AE74-5DFF47C6F9F1}">
      <dsp:nvSpPr>
        <dsp:cNvPr id="0" name=""/>
        <dsp:cNvSpPr/>
      </dsp:nvSpPr>
      <dsp:spPr>
        <a:xfrm>
          <a:off x="3288307" y="825169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F5666-0E35-4AA9-9D80-F32B4E869FBD}">
      <dsp:nvSpPr>
        <dsp:cNvPr id="0" name=""/>
        <dsp:cNvSpPr/>
      </dsp:nvSpPr>
      <dsp:spPr>
        <a:xfrm>
          <a:off x="4858657" y="840660"/>
          <a:ext cx="1186273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Radnik</a:t>
          </a:r>
          <a:endParaRPr lang="en-US" sz="1300" kern="1200" dirty="0"/>
        </a:p>
      </dsp:txBody>
      <dsp:txXfrm>
        <a:off x="4858657" y="840660"/>
        <a:ext cx="1186273" cy="857662"/>
      </dsp:txXfrm>
    </dsp:sp>
    <dsp:sp modelId="{2FFC460E-85CE-4127-89AB-2EE4BB6B386C}">
      <dsp:nvSpPr>
        <dsp:cNvPr id="0" name=""/>
        <dsp:cNvSpPr/>
      </dsp:nvSpPr>
      <dsp:spPr>
        <a:xfrm>
          <a:off x="3284908" y="2038365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91A23-2DCF-424C-98D8-20DED18605DF}">
      <dsp:nvSpPr>
        <dsp:cNvPr id="0" name=""/>
        <dsp:cNvSpPr/>
      </dsp:nvSpPr>
      <dsp:spPr>
        <a:xfrm>
          <a:off x="4709252" y="2052723"/>
          <a:ext cx="1485084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Registrovani</a:t>
          </a:r>
          <a:r>
            <a:rPr lang="sr-Latn-BA" sz="1300" kern="1200" dirty="0" smtClean="0"/>
            <a:t> </a:t>
          </a:r>
          <a:r>
            <a:rPr lang="sr-Latn-BA" sz="1600" kern="1200" dirty="0" smtClean="0"/>
            <a:t>korisnik</a:t>
          </a:r>
          <a:endParaRPr lang="en-US" sz="1300" kern="1200" dirty="0"/>
        </a:p>
      </dsp:txBody>
      <dsp:txXfrm>
        <a:off x="4709252" y="2052723"/>
        <a:ext cx="1485084" cy="857662"/>
      </dsp:txXfrm>
    </dsp:sp>
    <dsp:sp modelId="{6D18923C-0A76-462F-AC28-8FDE4EF4C870}">
      <dsp:nvSpPr>
        <dsp:cNvPr id="0" name=""/>
        <dsp:cNvSpPr/>
      </dsp:nvSpPr>
      <dsp:spPr>
        <a:xfrm>
          <a:off x="2633744" y="2825578"/>
          <a:ext cx="886184" cy="8859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D8390-1DF1-4967-880A-465FD76D0DE8}">
      <dsp:nvSpPr>
        <dsp:cNvPr id="0" name=""/>
        <dsp:cNvSpPr/>
      </dsp:nvSpPr>
      <dsp:spPr>
        <a:xfrm>
          <a:off x="3939884" y="2910385"/>
          <a:ext cx="1719551" cy="85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sr-Latn-BA" sz="1600" kern="1200" dirty="0" smtClean="0"/>
            <a:t>Neregistrovani korisnik</a:t>
          </a:r>
          <a:endParaRPr lang="en-US" sz="1600" kern="1200" dirty="0"/>
        </a:p>
      </dsp:txBody>
      <dsp:txXfrm>
        <a:off x="3939884" y="2910385"/>
        <a:ext cx="1719551" cy="857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Ticketeer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Sistem </a:t>
            </a:r>
            <a:r>
              <a:rPr lang="sr-Latn-BA" dirty="0" smtClean="0"/>
              <a:t>za online rezervaciju ulaznica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47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Neregistrovani korisnik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Kreiranje naloga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Pregled repertoara i informacija o konkretnom događaju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2546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Korisnički interfejsi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Korisnici sistema imaju istu formu za prijavu</a:t>
            </a:r>
            <a:r>
              <a:rPr lang="sr-Latn-BA" dirty="0"/>
              <a:t> </a:t>
            </a:r>
            <a:r>
              <a:rPr lang="sr-Latn-BA" dirty="0" smtClean="0"/>
              <a:t>(osim neregistrovanih korisnika)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 zavisnosti od vrste korisnika, nakon prijave na sistem, prikazuje im se odgovarajuća forma</a:t>
            </a:r>
          </a:p>
        </p:txBody>
      </p:sp>
    </p:spTree>
    <p:extLst>
      <p:ext uri="{BB962C8B-B14F-4D97-AF65-F5344CB8AC3E}">
        <p14:creationId xmlns:p14="http://schemas.microsoft.com/office/powerpoint/2010/main" val="30882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Primjeri korisničkih formi</a:t>
            </a:r>
            <a:endParaRPr lang="sr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85" y="2133600"/>
            <a:ext cx="5667375" cy="3778250"/>
          </a:xfrm>
        </p:spPr>
      </p:pic>
    </p:spTree>
    <p:extLst>
      <p:ext uri="{BB962C8B-B14F-4D97-AF65-F5344CB8AC3E}">
        <p14:creationId xmlns:p14="http://schemas.microsoft.com/office/powerpoint/2010/main" val="12503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5572760"/>
            <a:ext cx="8915400" cy="566738"/>
          </a:xfrm>
        </p:spPr>
        <p:txBody>
          <a:bodyPr/>
          <a:lstStyle/>
          <a:p>
            <a:pPr algn="ctr"/>
            <a:r>
              <a:rPr lang="en-US" dirty="0" smtClean="0"/>
              <a:t>Forma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doga</a:t>
            </a:r>
            <a:r>
              <a:rPr lang="sr-Latn-BA" dirty="0" smtClean="0"/>
              <a:t>đaja</a:t>
            </a:r>
            <a:endParaRPr lang="sr-Latn-B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97" y="928731"/>
            <a:ext cx="6547803" cy="43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5572760"/>
            <a:ext cx="8915400" cy="566738"/>
          </a:xfrm>
        </p:spPr>
        <p:txBody>
          <a:bodyPr/>
          <a:lstStyle/>
          <a:p>
            <a:pPr algn="ctr"/>
            <a:r>
              <a:rPr lang="en-US" dirty="0" smtClean="0"/>
              <a:t>Forma </a:t>
            </a:r>
            <a:r>
              <a:rPr lang="en-US" dirty="0" err="1" smtClean="0"/>
              <a:t>za</a:t>
            </a:r>
            <a:r>
              <a:rPr lang="sr-Latn-BA" dirty="0" smtClean="0"/>
              <a:t> rezervaciju</a:t>
            </a:r>
            <a:endParaRPr lang="sr-Latn-B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59" y="928731"/>
            <a:ext cx="5114878" cy="43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Scenario korišćenja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39" y="2008576"/>
            <a:ext cx="1156002" cy="1125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4516739"/>
            <a:ext cx="1051400" cy="1181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843" y="4603613"/>
            <a:ext cx="1143435" cy="12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Članovi tima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Branka Stanković</a:t>
            </a:r>
          </a:p>
          <a:p>
            <a:r>
              <a:rPr lang="sr-Latn-BA" dirty="0" smtClean="0"/>
              <a:t>Filip Adamović</a:t>
            </a:r>
          </a:p>
          <a:p>
            <a:r>
              <a:rPr lang="sr-Latn-BA" dirty="0" smtClean="0"/>
              <a:t>Miloš Sukara</a:t>
            </a:r>
          </a:p>
          <a:p>
            <a:r>
              <a:rPr lang="sr-Latn-BA" dirty="0" smtClean="0"/>
              <a:t>Nikola Blagojević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06816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Hvala na pažnji!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823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Šta je Ticketeer?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Ticketeer je </a:t>
            </a:r>
            <a:r>
              <a:rPr lang="sr-Latn-BA" dirty="0" smtClean="0"/>
              <a:t>sistem </a:t>
            </a:r>
            <a:r>
              <a:rPr lang="sr-Latn-BA" dirty="0" smtClean="0"/>
              <a:t>za online rezervaciju ulaznica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Sistem je namijenjen za sve organizatore kulturnih dešavanja koji žele da pruže svojim korisnicima mogućnost online rezervacije ulaznica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Rezultat je analize postojećih sistema i njihovih nedostataka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Osmišljen je kao jednostavno, brzo i sigurno rješenje, sa velikim </a:t>
            </a:r>
            <a:r>
              <a:rPr lang="sr-Latn-BA" dirty="0" smtClean="0"/>
              <a:t>nivoom prilagodljivosti </a:t>
            </a:r>
            <a:r>
              <a:rPr lang="sr-Latn-BA" dirty="0" smtClean="0"/>
              <a:t>željama naručioca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6286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Zašto Ticketeer?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Sve veća popularnost online usluga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Rasterećrnje postojećih načina za rezervaciju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Smanjenje gužvi i redova na blagajnama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Povećanje dostupnosti (rezervacije, informacije o događajima, online kupovina...)</a:t>
            </a:r>
          </a:p>
          <a:p>
            <a:pPr>
              <a:lnSpc>
                <a:spcPct val="200000"/>
              </a:lnSpc>
            </a:pP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2939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Ciljevi sistema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Jednostavno rješenje za online rezervacije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Smanjenje vremena potrebnog za rezervaciju ulaznice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Univerzalnost (primjenjljiv za različite tipove događaja)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Prilagodljivost različitim željama naručioca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Omogućavanje uvida u istoriju rezervacija</a:t>
            </a:r>
          </a:p>
        </p:txBody>
      </p:sp>
    </p:spTree>
    <p:extLst>
      <p:ext uri="{BB962C8B-B14F-4D97-AF65-F5344CB8AC3E}">
        <p14:creationId xmlns:p14="http://schemas.microsoft.com/office/powerpoint/2010/main" val="13699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Organizacija sistema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Ticketeer je web aplikacija sa klijent-server arhitekturom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57" y="3786197"/>
            <a:ext cx="882309" cy="1219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73" y="3424234"/>
            <a:ext cx="1941514" cy="1943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91" y="3320468"/>
            <a:ext cx="2357957" cy="215098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Left-Right Arrow 6"/>
          <p:cNvSpPr/>
          <p:nvPr/>
        </p:nvSpPr>
        <p:spPr>
          <a:xfrm>
            <a:off x="3355675" y="4270075"/>
            <a:ext cx="1181819" cy="125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8" name="Left-Right Arrow 7"/>
          <p:cNvSpPr/>
          <p:nvPr/>
        </p:nvSpPr>
        <p:spPr>
          <a:xfrm>
            <a:off x="7534503" y="4270074"/>
            <a:ext cx="1181819" cy="1258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332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Korisnici sistema</a:t>
            </a:r>
            <a:endParaRPr lang="sr-Latn-B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12963"/>
              </p:ext>
            </p:extLst>
          </p:nvPr>
        </p:nvGraphicFramePr>
        <p:xfrm>
          <a:off x="2198689" y="1905000"/>
          <a:ext cx="7383461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8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Administrator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Nadgleda i održava sistem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Upravlja događajima, repertoarima i korisničkim nalozima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Kreira i ažurira sale za događaje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Određuje vrijednost kredita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8802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Radnik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Obrada zahtjeva za rezervaciju (privilegovani, neprivilegovani korisnici)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Dopuna kredita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Identifikacija korisnika</a:t>
            </a:r>
            <a:endParaRPr lang="sr-Latn-BA" dirty="0"/>
          </a:p>
          <a:p>
            <a:pPr>
              <a:lnSpc>
                <a:spcPct val="200000"/>
              </a:lnSpc>
            </a:pPr>
            <a:r>
              <a:rPr lang="sr-Latn-BA" dirty="0" smtClean="0"/>
              <a:t>Izmjena rezervacija</a:t>
            </a:r>
          </a:p>
        </p:txBody>
      </p:sp>
    </p:spTree>
    <p:extLst>
      <p:ext uri="{BB962C8B-B14F-4D97-AF65-F5344CB8AC3E}">
        <p14:creationId xmlns:p14="http://schemas.microsoft.com/office/powerpoint/2010/main" val="6240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Registrovani korisnik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r-Latn-BA" dirty="0" smtClean="0"/>
              <a:t>Rezervacija ulaznice (sa mogućnošću otkazivanja)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Biranje mjesta u sali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Kupovina ulaznica putem kredita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Pregled repertoara</a:t>
            </a:r>
          </a:p>
          <a:p>
            <a:pPr>
              <a:lnSpc>
                <a:spcPct val="200000"/>
              </a:lnSpc>
            </a:pPr>
            <a:r>
              <a:rPr lang="sr-Latn-BA" dirty="0" smtClean="0"/>
              <a:t>Ažuriranje sopstvenog naloga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3142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</TotalTime>
  <Words>265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Ticketeer</vt:lpstr>
      <vt:lpstr>Šta je Ticketeer?</vt:lpstr>
      <vt:lpstr>Zašto Ticketeer?</vt:lpstr>
      <vt:lpstr>Ciljevi sistema</vt:lpstr>
      <vt:lpstr>Organizacija sistema</vt:lpstr>
      <vt:lpstr>Korisnici sistema</vt:lpstr>
      <vt:lpstr>Administrator</vt:lpstr>
      <vt:lpstr>Radnik</vt:lpstr>
      <vt:lpstr>Registrovani korisnik</vt:lpstr>
      <vt:lpstr>Neregistrovani korisnik</vt:lpstr>
      <vt:lpstr>Korisnički interfejsi</vt:lpstr>
      <vt:lpstr>Primjeri korisničkih formi</vt:lpstr>
      <vt:lpstr>Forma za pregled događaja</vt:lpstr>
      <vt:lpstr>Forma za rezervaciju</vt:lpstr>
      <vt:lpstr>Scenario korišćenja</vt:lpstr>
      <vt:lpstr>Članovi tima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Ticketeer</dc:title>
  <dc:creator>Korisnik</dc:creator>
  <cp:lastModifiedBy>Korisnik</cp:lastModifiedBy>
  <cp:revision>26</cp:revision>
  <dcterms:created xsi:type="dcterms:W3CDTF">2019-05-04T11:57:58Z</dcterms:created>
  <dcterms:modified xsi:type="dcterms:W3CDTF">2019-05-06T12:27:46Z</dcterms:modified>
</cp:coreProperties>
</file>