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69" r:id="rId4"/>
    <p:sldId id="267" r:id="rId5"/>
    <p:sldId id="263" r:id="rId6"/>
    <p:sldId id="270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45"/>
    <a:srgbClr val="3592D3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25" y="740664"/>
            <a:ext cx="2890455" cy="12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1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6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4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50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55" y="5015483"/>
            <a:ext cx="2234189" cy="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5CF6A4-B017-41B4-97F6-F517E249637E}" type="datetimeFigureOut">
              <a:rPr lang="hu-HU" smtClean="0"/>
              <a:t>2019. 10. 27.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414" y="6409353"/>
            <a:ext cx="1064266" cy="4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9" r:id="rId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tai.hu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56" y="555477"/>
            <a:ext cx="106108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721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6" y="315695"/>
            <a:ext cx="2461607" cy="1057087"/>
          </a:xfrm>
          <a:prstGeom prst="rect">
            <a:avLst/>
          </a:prstGeom>
        </p:spPr>
      </p:pic>
      <p:pic>
        <p:nvPicPr>
          <p:cNvPr id="6" name="Picture 2" descr="Business Finl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19" y="555477"/>
            <a:ext cx="2456061" cy="35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data driven</a:t>
            </a:r>
            <a:br>
              <a:rPr lang="en-US" dirty="0"/>
            </a:br>
            <a:r>
              <a:rPr lang="en-US" dirty="0" smtClean="0"/>
              <a:t>recommend</a:t>
            </a:r>
            <a:r>
              <a:rPr lang="hu-HU" dirty="0" err="1" smtClean="0"/>
              <a:t>ation</a:t>
            </a:r>
            <a:r>
              <a:rPr lang="en-US" dirty="0" smtClean="0"/>
              <a:t> </a:t>
            </a:r>
            <a:r>
              <a:rPr lang="en-US" dirty="0"/>
              <a:t>engine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91620"/>
            <a:ext cx="2406028" cy="427738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t="12835" r="27035" b="29969"/>
          <a:stretch/>
        </p:blipFill>
        <p:spPr>
          <a:xfrm>
            <a:off x="8656890" y="-30719"/>
            <a:ext cx="3535110" cy="6353982"/>
          </a:xfrm>
          <a:prstGeom prst="rect">
            <a:avLst/>
          </a:prstGeom>
        </p:spPr>
      </p:pic>
      <p:sp>
        <p:nvSpPr>
          <p:cNvPr id="9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4818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Default recommendation</a:t>
            </a:r>
          </a:p>
          <a:p>
            <a:pPr lvl="1"/>
            <a:endParaRPr lang="hu-HU" sz="2000" dirty="0"/>
          </a:p>
          <a:p>
            <a:pPr marL="20116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217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data driven</a:t>
            </a:r>
            <a:br>
              <a:rPr lang="en-US" dirty="0"/>
            </a:br>
            <a:r>
              <a:rPr lang="en-US" dirty="0" smtClean="0"/>
              <a:t>recommend</a:t>
            </a:r>
            <a:r>
              <a:rPr lang="hu-HU" dirty="0" err="1" smtClean="0"/>
              <a:t>ation</a:t>
            </a:r>
            <a:r>
              <a:rPr lang="en-US" dirty="0" smtClean="0"/>
              <a:t> </a:t>
            </a:r>
            <a:r>
              <a:rPr lang="en-US" dirty="0"/>
              <a:t>engine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91620"/>
            <a:ext cx="2406028" cy="427738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t="12835" r="27035" b="29969"/>
          <a:stretch/>
        </p:blipFill>
        <p:spPr>
          <a:xfrm>
            <a:off x="8656890" y="-30719"/>
            <a:ext cx="3535110" cy="6353982"/>
          </a:xfrm>
          <a:prstGeom prst="rect">
            <a:avLst/>
          </a:prstGeom>
        </p:spPr>
      </p:pic>
      <p:sp>
        <p:nvSpPr>
          <p:cNvPr id="9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4818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Default recommendation</a:t>
            </a:r>
          </a:p>
          <a:p>
            <a:pPr lvl="1"/>
            <a:endParaRPr lang="hu-HU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 you have a favorite sport?</a:t>
            </a:r>
          </a:p>
          <a:p>
            <a:pPr lvl="1"/>
            <a:r>
              <a:rPr lang="en-US" sz="2000" dirty="0"/>
              <a:t>Did you come with your family?</a:t>
            </a:r>
          </a:p>
          <a:p>
            <a:pPr lvl="1"/>
            <a:r>
              <a:rPr lang="en-US" sz="2000" dirty="0"/>
              <a:t>What type of music do you like?</a:t>
            </a:r>
          </a:p>
          <a:p>
            <a:pPr lvl="1"/>
            <a:r>
              <a:rPr lang="en-US" sz="2000" dirty="0"/>
              <a:t>Would you like to spend your time outdoor?</a:t>
            </a:r>
          </a:p>
          <a:p>
            <a:pPr lvl="1"/>
            <a:r>
              <a:rPr lang="en-US" sz="2000" dirty="0"/>
              <a:t>What kind of art do you like?</a:t>
            </a:r>
          </a:p>
        </p:txBody>
      </p:sp>
    </p:spTree>
    <p:extLst>
      <p:ext uri="{BB962C8B-B14F-4D97-AF65-F5344CB8AC3E}">
        <p14:creationId xmlns:p14="http://schemas.microsoft.com/office/powerpoint/2010/main" val="20690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6FEFE-8DB9-4162-8165-C027D963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data driven</a:t>
            </a:r>
            <a:br>
              <a:rPr lang="en-US" dirty="0"/>
            </a:br>
            <a:r>
              <a:rPr lang="en-US" dirty="0" smtClean="0"/>
              <a:t>recommend</a:t>
            </a:r>
            <a:r>
              <a:rPr lang="hu-HU" dirty="0" err="1" smtClean="0"/>
              <a:t>ation</a:t>
            </a:r>
            <a:r>
              <a:rPr lang="en-US" dirty="0" smtClean="0"/>
              <a:t> </a:t>
            </a:r>
            <a:r>
              <a:rPr lang="en-US" dirty="0"/>
              <a:t>engine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E10ED7-5784-4954-AEC3-FBB88AC2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t="12835" r="27035" b="29969"/>
          <a:stretch/>
        </p:blipFill>
        <p:spPr>
          <a:xfrm>
            <a:off x="8656890" y="-30719"/>
            <a:ext cx="3535110" cy="6353982"/>
          </a:xfrm>
          <a:prstGeom prst="rect">
            <a:avLst/>
          </a:prstGeom>
        </p:spPr>
      </p:pic>
      <p:pic>
        <p:nvPicPr>
          <p:cNvPr id="6" name="Tartalom helye 5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71080FF3-8A74-4A88-80E2-BB49F412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1297" r="9917" b="5978"/>
          <a:stretch/>
        </p:blipFill>
        <p:spPr>
          <a:xfrm>
            <a:off x="8866390" y="3821591"/>
            <a:ext cx="3087973" cy="2071087"/>
          </a:xfrm>
          <a:ln w="28575">
            <a:solidFill>
              <a:srgbClr val="3592D3"/>
            </a:solidFill>
          </a:ln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601D01A1-E287-480B-A133-63F56F63E917}"/>
              </a:ext>
            </a:extLst>
          </p:cNvPr>
          <p:cNvSpPr/>
          <p:nvPr/>
        </p:nvSpPr>
        <p:spPr>
          <a:xfrm>
            <a:off x="8866390" y="2785404"/>
            <a:ext cx="3087973" cy="1041009"/>
          </a:xfrm>
          <a:prstGeom prst="rect">
            <a:avLst/>
          </a:prstGeom>
          <a:solidFill>
            <a:srgbClr val="F5F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BF8022B-DDE3-4B2E-99A8-3399B5D0B349}"/>
              </a:ext>
            </a:extLst>
          </p:cNvPr>
          <p:cNvSpPr txBox="1"/>
          <p:nvPr/>
        </p:nvSpPr>
        <p:spPr>
          <a:xfrm>
            <a:off x="8866390" y="3274898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Enjoy your Helsinki! 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CF035FE0-4359-4E08-8E3A-B9C83EC9A7F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0481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Based on your answers you get the recommendations</a:t>
            </a:r>
          </a:p>
          <a:p>
            <a:pPr lvl="1"/>
            <a:r>
              <a:rPr lang="en-US" sz="2000" dirty="0"/>
              <a:t>Chose an option and we plan your route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800" dirty="0"/>
              <a:t>Enjoy your trip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37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Recommending on the go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t="16100" r="16687" b="16714"/>
          <a:stretch/>
        </p:blipFill>
        <p:spPr>
          <a:xfrm>
            <a:off x="6185601" y="1737360"/>
            <a:ext cx="5701600" cy="366358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7" t="17072" r="17073" b="17632"/>
          <a:stretch/>
        </p:blipFill>
        <p:spPr>
          <a:xfrm>
            <a:off x="582826" y="1785488"/>
            <a:ext cx="5672696" cy="35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3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 of </a:t>
            </a:r>
            <a:r>
              <a:rPr lang="hu-HU" dirty="0" err="1" smtClean="0"/>
              <a:t>Concept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06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F4E657-8F1E-45AB-A905-ADA0DDC8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531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</a:t>
            </a:r>
            <a:r>
              <a:rPr lang="en-US" dirty="0">
                <a:solidFill>
                  <a:srgbClr val="003B45"/>
                </a:solidFill>
              </a:rPr>
              <a:t>Recommendation engine</a:t>
            </a:r>
            <a:br>
              <a:rPr lang="en-US" dirty="0">
                <a:solidFill>
                  <a:srgbClr val="003B45"/>
                </a:solidFill>
              </a:rPr>
            </a:br>
            <a:r>
              <a:rPr lang="en-US" dirty="0"/>
              <a:t> works?</a:t>
            </a:r>
          </a:p>
        </p:txBody>
      </p:sp>
      <p:sp>
        <p:nvSpPr>
          <p:cNvPr id="7" name="Nyíl: ötszög 6">
            <a:extLst>
              <a:ext uri="{FF2B5EF4-FFF2-40B4-BE49-F238E27FC236}">
                <a16:creationId xmlns:a16="http://schemas.microsoft.com/office/drawing/2014/main" id="{84773921-2035-49B6-8D8B-60C68F508E0C}"/>
              </a:ext>
            </a:extLst>
          </p:cNvPr>
          <p:cNvSpPr/>
          <p:nvPr/>
        </p:nvSpPr>
        <p:spPr>
          <a:xfrm>
            <a:off x="309492" y="2148839"/>
            <a:ext cx="1814730" cy="11912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 list </a:t>
            </a:r>
            <a:r>
              <a:rPr lang="en-US" b="1" dirty="0" smtClean="0"/>
              <a:t>(</a:t>
            </a:r>
            <a:r>
              <a:rPr lang="hu-HU" b="1" dirty="0" smtClean="0"/>
              <a:t>+</a:t>
            </a:r>
            <a:r>
              <a:rPr lang="en-US" b="1" dirty="0" smtClean="0"/>
              <a:t>tags</a:t>
            </a:r>
            <a:r>
              <a:rPr lang="en-US" b="1" dirty="0"/>
              <a:t>)</a:t>
            </a:r>
          </a:p>
        </p:txBody>
      </p:sp>
      <p:sp>
        <p:nvSpPr>
          <p:cNvPr id="8" name="Nyíl: sávnyíl 7">
            <a:extLst>
              <a:ext uri="{FF2B5EF4-FFF2-40B4-BE49-F238E27FC236}">
                <a16:creationId xmlns:a16="http://schemas.microsoft.com/office/drawing/2014/main" id="{E6419057-D8F1-4D93-A902-1DE9ADD2C239}"/>
              </a:ext>
            </a:extLst>
          </p:cNvPr>
          <p:cNvSpPr/>
          <p:nvPr/>
        </p:nvSpPr>
        <p:spPr>
          <a:xfrm>
            <a:off x="1828800" y="2138219"/>
            <a:ext cx="3958886" cy="11912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Analyze dependencies among tags</a:t>
            </a:r>
          </a:p>
        </p:txBody>
      </p:sp>
      <p:sp>
        <p:nvSpPr>
          <p:cNvPr id="9" name="Nyíl: sávnyíl 8">
            <a:extLst>
              <a:ext uri="{FF2B5EF4-FFF2-40B4-BE49-F238E27FC236}">
                <a16:creationId xmlns:a16="http://schemas.microsoft.com/office/drawing/2014/main" id="{C0B3BCDF-6150-449F-B46E-8F0C278F1AEA}"/>
              </a:ext>
            </a:extLst>
          </p:cNvPr>
          <p:cNvSpPr/>
          <p:nvPr/>
        </p:nvSpPr>
        <p:spPr>
          <a:xfrm>
            <a:off x="5493436" y="2138219"/>
            <a:ext cx="3460654" cy="11912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Find best match to persons tag preference</a:t>
            </a:r>
          </a:p>
        </p:txBody>
      </p:sp>
      <p:sp>
        <p:nvSpPr>
          <p:cNvPr id="10" name="Nyíl: sávnyíl 9">
            <a:extLst>
              <a:ext uri="{FF2B5EF4-FFF2-40B4-BE49-F238E27FC236}">
                <a16:creationId xmlns:a16="http://schemas.microsoft.com/office/drawing/2014/main" id="{D0F85FD3-02F8-4088-AA30-6B0D7D854C75}"/>
              </a:ext>
            </a:extLst>
          </p:cNvPr>
          <p:cNvSpPr/>
          <p:nvPr/>
        </p:nvSpPr>
        <p:spPr>
          <a:xfrm>
            <a:off x="8644601" y="2127598"/>
            <a:ext cx="3115993" cy="11912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Event list based on preferences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C73D600-85CF-4CF1-B4B0-EF0F68424C11}"/>
              </a:ext>
            </a:extLst>
          </p:cNvPr>
          <p:cNvSpPr txBox="1"/>
          <p:nvPr/>
        </p:nvSpPr>
        <p:spPr>
          <a:xfrm>
            <a:off x="1722121" y="3528493"/>
            <a:ext cx="3771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classical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Variational autoencoders (neural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 (information theory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31A6C34-2FA0-44C7-AD32-8CE466E0F449}"/>
              </a:ext>
            </a:extLst>
          </p:cNvPr>
          <p:cNvSpPr txBox="1"/>
          <p:nvPr/>
        </p:nvSpPr>
        <p:spPr>
          <a:xfrm>
            <a:off x="5472337" y="3539114"/>
            <a:ext cx="331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Advanced factorization</a:t>
            </a:r>
          </a:p>
        </p:txBody>
      </p:sp>
    </p:spTree>
    <p:extLst>
      <p:ext uri="{BB962C8B-B14F-4D97-AF65-F5344CB8AC3E}">
        <p14:creationId xmlns:p14="http://schemas.microsoft.com/office/powerpoint/2010/main" val="231420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level of IoT in the city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79" y="1845734"/>
            <a:ext cx="4248443" cy="40233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b="1" dirty="0" err="1"/>
              <a:t>Collect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r>
              <a:rPr lang="hu-HU" b="1" dirty="0"/>
              <a:t> </a:t>
            </a: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people</a:t>
            </a:r>
            <a:endParaRPr lang="hu-HU" b="1" dirty="0"/>
          </a:p>
          <a:p>
            <a:pPr algn="ctr"/>
            <a:r>
              <a:rPr lang="hu-HU" b="1" dirty="0" err="1"/>
              <a:t>Connect</a:t>
            </a:r>
            <a:r>
              <a:rPr lang="hu-HU" b="1" dirty="0"/>
              <a:t> </a:t>
            </a:r>
            <a:r>
              <a:rPr lang="hu-HU" b="1" dirty="0" err="1"/>
              <a:t>measured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endParaRPr lang="hu-HU" b="1" dirty="0"/>
          </a:p>
          <a:p>
            <a:pPr algn="ctr"/>
            <a:r>
              <a:rPr lang="en-US" b="1" dirty="0"/>
              <a:t>Timeline analysis</a:t>
            </a:r>
          </a:p>
          <a:p>
            <a:pPr algn="ctr"/>
            <a:r>
              <a:rPr lang="en-US" dirty="0"/>
              <a:t>   </a:t>
            </a:r>
            <a:endParaRPr lang="hu-HU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Prediction models</a:t>
            </a:r>
          </a:p>
          <a:p>
            <a:pPr algn="ctr"/>
            <a:r>
              <a:rPr lang="en-US" dirty="0"/>
              <a:t>   on data of </a:t>
            </a:r>
            <a:r>
              <a:rPr lang="en-US" b="1" dirty="0" err="1"/>
              <a:t>HelsinKEY</a:t>
            </a:r>
            <a:endParaRPr lang="hu-HU" b="1" dirty="0"/>
          </a:p>
          <a:p>
            <a:pPr marL="0" indent="0" algn="ctr">
              <a:buNone/>
            </a:pPr>
            <a:endParaRPr lang="hu-HU" dirty="0"/>
          </a:p>
          <a:p>
            <a:pPr algn="ctr"/>
            <a:r>
              <a:rPr lang="hu-HU" dirty="0"/>
              <a:t>#</a:t>
            </a:r>
            <a:r>
              <a:rPr lang="hu-HU" dirty="0" err="1"/>
              <a:t>machinelearning</a:t>
            </a:r>
            <a:endParaRPr lang="hu-HU" dirty="0"/>
          </a:p>
          <a:p>
            <a:pPr algn="ctr"/>
            <a:r>
              <a:rPr lang="hu-HU" dirty="0"/>
              <a:t>#</a:t>
            </a:r>
            <a:r>
              <a:rPr lang="hu-HU" dirty="0" err="1"/>
              <a:t>artificialintelligence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96" y="2200294"/>
            <a:ext cx="6521448" cy="3668800"/>
          </a:xfrm>
          <a:prstGeom prst="rect">
            <a:avLst/>
          </a:prstGeom>
        </p:spPr>
      </p:pic>
      <p:sp>
        <p:nvSpPr>
          <p:cNvPr id="5" name="Nyíl: lefelé mutató 4">
            <a:extLst>
              <a:ext uri="{FF2B5EF4-FFF2-40B4-BE49-F238E27FC236}">
                <a16:creationId xmlns:a16="http://schemas.microsoft.com/office/drawing/2014/main" id="{4868C087-C8E2-4FDC-9E81-B9113A91DCDE}"/>
              </a:ext>
            </a:extLst>
          </p:cNvPr>
          <p:cNvSpPr/>
          <p:nvPr/>
        </p:nvSpPr>
        <p:spPr>
          <a:xfrm>
            <a:off x="2968281" y="3175781"/>
            <a:ext cx="506437" cy="50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6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54719"/>
            <a:ext cx="2461607" cy="10570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097280" y="5411806"/>
            <a:ext cx="381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https://optai.hu</a:t>
            </a:r>
            <a:endParaRPr lang="en-US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75" y="1845734"/>
            <a:ext cx="5370316" cy="40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OptAI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3B45"/>
      </a:accent1>
      <a:accent2>
        <a:srgbClr val="13707D"/>
      </a:accent2>
      <a:accent3>
        <a:srgbClr val="43AFA2"/>
      </a:accent3>
      <a:accent4>
        <a:srgbClr val="5FA7A6"/>
      </a:accent4>
      <a:accent5>
        <a:srgbClr val="8FC2CF"/>
      </a:accent5>
      <a:accent6>
        <a:srgbClr val="C3DFE5"/>
      </a:accent6>
      <a:hlink>
        <a:srgbClr val="F49B6E"/>
      </a:hlink>
      <a:folHlink>
        <a:srgbClr val="93C8A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162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Retrospektív</vt:lpstr>
      <vt:lpstr>PowerPoint-bemutató</vt:lpstr>
      <vt:lpstr>Event based data driven recommendation engine</vt:lpstr>
      <vt:lpstr>Event based data driven recommendation engine</vt:lpstr>
      <vt:lpstr>Event based data driven recommendation engine</vt:lpstr>
      <vt:lpstr>Recommending on the go</vt:lpstr>
      <vt:lpstr>Proof of Concept</vt:lpstr>
      <vt:lpstr>How the Recommendation engine  works?</vt:lpstr>
      <vt:lpstr>Next level of IoT in the city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</dc:title>
  <dc:creator>Kitti Szatmári</dc:creator>
  <cp:lastModifiedBy>Norbert Bogya</cp:lastModifiedBy>
  <cp:revision>52</cp:revision>
  <dcterms:created xsi:type="dcterms:W3CDTF">2019-03-11T16:06:37Z</dcterms:created>
  <dcterms:modified xsi:type="dcterms:W3CDTF">2019-10-27T16:06:14Z</dcterms:modified>
</cp:coreProperties>
</file>