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3E89-8908-458E-A5B0-0ADFF10A6F62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E381F-2248-494D-9E10-8BB271421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3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 fejlesztő helyi munkaváltozatában rendelkezésre bocsátja</a:t>
            </a:r>
            <a:r>
              <a:rPr lang="hu-HU" baseline="0" dirty="0" smtClean="0"/>
              <a:t> </a:t>
            </a:r>
            <a:r>
              <a:rPr lang="pt-BR" dirty="0" smtClean="0"/>
              <a:t>a teljes addigi fejlesztési történetet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381F-2248-494D-9E10-8BB271421FB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15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Folyamatos 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381F-2248-494D-9E10-8BB271421FB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38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Folyamatos 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381F-2248-494D-9E10-8BB271421FB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3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64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64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76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2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79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39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7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22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8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1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2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9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9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6E43-6CDD-459B-91B5-92931A1771E6}" type="datetimeFigureOut">
              <a:rPr lang="hu-HU" smtClean="0"/>
              <a:t>2017. 12. 18.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17F727-DD76-46F7-9DF7-3BAD074C32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05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avagy</a:t>
            </a:r>
            <a:br>
              <a:rPr lang="hu-HU" dirty="0" smtClean="0"/>
            </a:br>
            <a:r>
              <a:rPr lang="hu-HU" dirty="0" smtClean="0"/>
              <a:t>közösségi </a:t>
            </a:r>
            <a:r>
              <a:rPr lang="hu-HU" dirty="0"/>
              <a:t>kódolás 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Zsibók</a:t>
            </a:r>
            <a:r>
              <a:rPr lang="hu-HU" dirty="0" smtClean="0"/>
              <a:t> Márk</a:t>
            </a:r>
          </a:p>
          <a:p>
            <a:r>
              <a:rPr lang="hu-HU" dirty="0"/>
              <a:t>https://github.com/ZsibokMark</a:t>
            </a: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18" y="1501354"/>
            <a:ext cx="4405754" cy="180635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19" y="3598289"/>
            <a:ext cx="3800556" cy="31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az a </a:t>
            </a:r>
            <a:r>
              <a:rPr lang="hu-HU" sz="4400" dirty="0" err="1" smtClean="0"/>
              <a:t>Github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Szoftverforráskód-kezelő</a:t>
            </a:r>
            <a:r>
              <a:rPr lang="hu-HU" dirty="0"/>
              <a:t> </a:t>
            </a:r>
            <a:r>
              <a:rPr lang="hu-HU" sz="2400" dirty="0" smtClean="0"/>
              <a:t>rendszer</a:t>
            </a:r>
          </a:p>
          <a:p>
            <a:endParaRPr lang="hu-HU" sz="2400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70" y="2839857"/>
            <a:ext cx="1745206" cy="174520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2" y="2653695"/>
            <a:ext cx="3063740" cy="39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</a:t>
            </a:r>
            <a:r>
              <a:rPr lang="hu-HU" dirty="0" smtClean="0"/>
              <a:t>az </a:t>
            </a:r>
            <a:r>
              <a:rPr lang="hu-HU" dirty="0"/>
              <a:t>a </a:t>
            </a:r>
            <a:r>
              <a:rPr lang="hu-HU" sz="4400" dirty="0" err="1"/>
              <a:t>Github</a:t>
            </a:r>
            <a:r>
              <a:rPr lang="hu-HU" dirty="0"/>
              <a:t>?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5" y="1930400"/>
            <a:ext cx="7419850" cy="4112770"/>
          </a:xfrm>
        </p:spPr>
      </p:pic>
    </p:spTree>
    <p:extLst>
      <p:ext uri="{BB962C8B-B14F-4D97-AF65-F5344CB8AC3E}">
        <p14:creationId xmlns:p14="http://schemas.microsoft.com/office/powerpoint/2010/main" val="14267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Miért jó nekünk ez?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387928" y="1585942"/>
            <a:ext cx="4461938" cy="576262"/>
          </a:xfrm>
        </p:spPr>
        <p:txBody>
          <a:bodyPr/>
          <a:lstStyle/>
          <a:p>
            <a:pPr algn="ctr"/>
            <a:r>
              <a:rPr lang="hu-HU" dirty="0" smtClean="0"/>
              <a:t>Pendrive/</a:t>
            </a:r>
            <a:r>
              <a:rPr lang="hu-HU" dirty="0" err="1" smtClean="0"/>
              <a:t>Gmail</a:t>
            </a:r>
            <a:r>
              <a:rPr lang="hu-HU" dirty="0" smtClean="0"/>
              <a:t>/*.</a:t>
            </a:r>
            <a:r>
              <a:rPr lang="hu-HU" dirty="0" err="1" smtClean="0"/>
              <a:t>txt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77334" y="2355576"/>
            <a:ext cx="4185623" cy="3304117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Egysíkú alkalmazás fejlesztés</a:t>
            </a:r>
          </a:p>
          <a:p>
            <a:r>
              <a:rPr lang="hu-HU" sz="2400" dirty="0" smtClean="0"/>
              <a:t>Nehézkes tárolás</a:t>
            </a:r>
          </a:p>
          <a:p>
            <a:r>
              <a:rPr lang="hu-HU" sz="2400" dirty="0" smtClean="0"/>
              <a:t>Módosítható nyom nélkül </a:t>
            </a:r>
          </a:p>
          <a:p>
            <a:pPr marL="0" indent="0">
              <a:buNone/>
            </a:pPr>
            <a:endParaRPr lang="hu-HU" sz="2400" dirty="0" smtClean="0"/>
          </a:p>
          <a:p>
            <a:r>
              <a:rPr lang="hu-HU" sz="2400" dirty="0" smtClean="0"/>
              <a:t>Lassú, költséges fejlesztés</a:t>
            </a:r>
            <a:endParaRPr lang="hu-HU" sz="240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>
          <a:xfrm>
            <a:off x="4998022" y="2355576"/>
            <a:ext cx="4185617" cy="3304117"/>
          </a:xfrm>
        </p:spPr>
        <p:txBody>
          <a:bodyPr/>
          <a:lstStyle/>
          <a:p>
            <a:r>
              <a:rPr lang="hu-HU" sz="2400" dirty="0" smtClean="0"/>
              <a:t>Nemlineáris, elosztott fejlesztés támogatása</a:t>
            </a:r>
          </a:p>
          <a:p>
            <a:r>
              <a:rPr lang="hu-HU" sz="2400" dirty="0"/>
              <a:t>Nagy objektumok hatékony </a:t>
            </a:r>
            <a:r>
              <a:rPr lang="hu-HU" sz="2400" dirty="0" smtClean="0"/>
              <a:t>használata</a:t>
            </a:r>
          </a:p>
          <a:p>
            <a:r>
              <a:rPr lang="hu-HU" sz="2400" dirty="0" err="1"/>
              <a:t>Kriptográfiailag</a:t>
            </a:r>
            <a:r>
              <a:rPr lang="hu-HU" sz="2400" dirty="0"/>
              <a:t> hitelesített történet</a:t>
            </a:r>
            <a:endParaRPr lang="hu-HU" sz="2400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5" y="1597570"/>
            <a:ext cx="1795736" cy="736252"/>
          </a:xfrm>
          <a:prstGeom prst="rect">
            <a:avLst/>
          </a:prstGeom>
        </p:spPr>
      </p:pic>
      <p:sp>
        <p:nvSpPr>
          <p:cNvPr id="9" name="Lefelé nyíl 8"/>
          <p:cNvSpPr/>
          <p:nvPr/>
        </p:nvSpPr>
        <p:spPr>
          <a:xfrm>
            <a:off x="2258289" y="4195339"/>
            <a:ext cx="997527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6206836" y="5001491"/>
            <a:ext cx="1518645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167745" y="5375564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Gyors, biztonságos és skálázható szoftver fejlesztés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021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jó nekünk ez?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92" y="1427017"/>
            <a:ext cx="3535537" cy="139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Értem, de most mit is tudok vele kezdeni?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" y="1930400"/>
            <a:ext cx="9275552" cy="3542145"/>
          </a:xfrm>
        </p:spPr>
      </p:pic>
    </p:spTree>
    <p:extLst>
      <p:ext uri="{BB962C8B-B14F-4D97-AF65-F5344CB8AC3E}">
        <p14:creationId xmlns:p14="http://schemas.microsoft.com/office/powerpoint/2010/main" val="5206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Értem, de most mit is tudok vele kezdeni?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088309" cy="4697412"/>
          </a:xfrm>
        </p:spPr>
      </p:pic>
      <p:sp>
        <p:nvSpPr>
          <p:cNvPr id="6" name="Téglalap 5"/>
          <p:cNvSpPr/>
          <p:nvPr/>
        </p:nvSpPr>
        <p:spPr>
          <a:xfrm>
            <a:off x="677334" y="2272145"/>
            <a:ext cx="1982739" cy="1399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8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677333" y="2487161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800" dirty="0" smtClean="0"/>
              <a:t>133.160 Ft-os csomag </a:t>
            </a:r>
            <a:r>
              <a:rPr lang="hu-HU" sz="2800" u="sng" dirty="0" smtClean="0"/>
              <a:t>ingyen</a:t>
            </a:r>
            <a:r>
              <a:rPr lang="hu-HU" sz="2800" dirty="0" smtClean="0"/>
              <a:t> a diákoknak!</a:t>
            </a:r>
          </a:p>
          <a:p>
            <a:r>
              <a:rPr lang="hu-HU" sz="2400" dirty="0" smtClean="0"/>
              <a:t>1 éves .me </a:t>
            </a:r>
            <a:r>
              <a:rPr lang="hu-HU" sz="2400" dirty="0" err="1" smtClean="0"/>
              <a:t>domain</a:t>
            </a:r>
            <a:r>
              <a:rPr lang="hu-HU" sz="2400" dirty="0" smtClean="0"/>
              <a:t> cím és </a:t>
            </a:r>
            <a:r>
              <a:rPr lang="hu-HU" sz="2400" dirty="0" err="1" smtClean="0"/>
              <a:t>Comodo</a:t>
            </a:r>
            <a:r>
              <a:rPr lang="hu-HU" sz="2400" dirty="0" smtClean="0"/>
              <a:t> SSL</a:t>
            </a:r>
          </a:p>
          <a:p>
            <a:r>
              <a:rPr lang="hu-HU" sz="2400" dirty="0" err="1" smtClean="0"/>
              <a:t>DigitalOcean</a:t>
            </a:r>
            <a:r>
              <a:rPr lang="hu-HU" sz="2400" dirty="0" smtClean="0"/>
              <a:t> VPS 13 ezer forint </a:t>
            </a:r>
          </a:p>
          <a:p>
            <a:r>
              <a:rPr lang="hu-HU" sz="2400" dirty="0" err="1" smtClean="0"/>
              <a:t>Bitnami</a:t>
            </a:r>
            <a:r>
              <a:rPr lang="hu-HU" sz="2400" dirty="0" smtClean="0"/>
              <a:t> Education</a:t>
            </a:r>
          </a:p>
          <a:p>
            <a:r>
              <a:rPr lang="hu-HU" sz="2400" dirty="0" smtClean="0"/>
              <a:t>AWS </a:t>
            </a:r>
            <a:r>
              <a:rPr lang="hu-HU" sz="2400" dirty="0" err="1" smtClean="0"/>
              <a:t>Educate</a:t>
            </a:r>
            <a:r>
              <a:rPr lang="hu-HU" sz="2400" dirty="0" smtClean="0"/>
              <a:t> 30 ezer forint tanfolyam kredit</a:t>
            </a:r>
          </a:p>
          <a:p>
            <a:r>
              <a:rPr lang="hu-HU" sz="2400" dirty="0" err="1" smtClean="0"/>
              <a:t>DataDog</a:t>
            </a:r>
            <a:r>
              <a:rPr lang="hu-HU" sz="2400" dirty="0" smtClean="0"/>
              <a:t> 2 éves szerver </a:t>
            </a:r>
            <a:r>
              <a:rPr lang="hu-HU" sz="2400" dirty="0" err="1" smtClean="0"/>
              <a:t>monitorozás</a:t>
            </a:r>
            <a:endParaRPr lang="hu-HU" sz="2400" dirty="0" smtClean="0"/>
          </a:p>
          <a:p>
            <a:r>
              <a:rPr lang="hu-HU" sz="2400" dirty="0" err="1" smtClean="0"/>
              <a:t>Kitkrakken</a:t>
            </a:r>
            <a:r>
              <a:rPr lang="hu-HU" sz="2400" dirty="0"/>
              <a:t> </a:t>
            </a:r>
            <a:r>
              <a:rPr lang="hu-HU" sz="2400" dirty="0" smtClean="0"/>
              <a:t>Pro</a:t>
            </a:r>
          </a:p>
          <a:p>
            <a:endParaRPr lang="hu-HU" sz="2400" dirty="0"/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5" y="269080"/>
            <a:ext cx="5525645" cy="200183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66981" y="6060956"/>
            <a:ext cx="717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/>
              <a:t>https://education.github.com/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0056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998014" y="356126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hu-HU" sz="4800" dirty="0" smtClean="0"/>
              <a:t>Köszönöm a figyelmet!</a:t>
            </a:r>
            <a:endParaRPr lang="hu-HU" sz="4800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>
          <a:xfrm>
            <a:off x="821026" y="5939346"/>
            <a:ext cx="8596668" cy="86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242304"/>
            <a:ext cx="7144103" cy="35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Github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262626"/>
      </a:accent1>
      <a:accent2>
        <a:srgbClr val="92D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148</Words>
  <Application>Microsoft Office PowerPoint</Application>
  <PresentationFormat>Szélesvásznú</PresentationFormat>
  <Paragraphs>35</Paragraphs>
  <Slides>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Fazetta</vt:lpstr>
      <vt:lpstr>avagy közösségi kódolás  </vt:lpstr>
      <vt:lpstr>Mi az a Github?</vt:lpstr>
      <vt:lpstr>Mi az a Github?</vt:lpstr>
      <vt:lpstr>Miért jó nekünk ez?</vt:lpstr>
      <vt:lpstr>Miért jó nekünk ez?</vt:lpstr>
      <vt:lpstr>Értem, de most mit is tudok vele kezdeni?</vt:lpstr>
      <vt:lpstr>Értem, de most mit is tudok vele kezdeni?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avagy közösségi kódolás</dc:title>
  <dc:creator>D3v D3v</dc:creator>
  <cp:lastModifiedBy>D3v D3v</cp:lastModifiedBy>
  <cp:revision>9</cp:revision>
  <dcterms:created xsi:type="dcterms:W3CDTF">2017-12-18T17:27:37Z</dcterms:created>
  <dcterms:modified xsi:type="dcterms:W3CDTF">2017-12-18T19:05:08Z</dcterms:modified>
</cp:coreProperties>
</file>